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56" r:id="rId2"/>
    <p:sldId id="304" r:id="rId3"/>
    <p:sldId id="343" r:id="rId4"/>
    <p:sldId id="342" r:id="rId5"/>
    <p:sldId id="338" r:id="rId6"/>
    <p:sldId id="311" r:id="rId7"/>
    <p:sldId id="314" r:id="rId8"/>
    <p:sldId id="317" r:id="rId9"/>
    <p:sldId id="319" r:id="rId10"/>
    <p:sldId id="327" r:id="rId11"/>
    <p:sldId id="328" r:id="rId12"/>
    <p:sldId id="341"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1"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1F497D"/>
    <a:srgbClr val="0000FF"/>
    <a:srgbClr val="000000"/>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p:cViewPr varScale="1">
        <p:scale>
          <a:sx n="64" d="100"/>
          <a:sy n="64" d="100"/>
        </p:scale>
        <p:origin x="156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2/28/2024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2/28/2024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971.xml"/><Relationship Id="rId21" Type="http://schemas.openxmlformats.org/officeDocument/2006/relationships/tags" Target="../tags/tag966.xml"/><Relationship Id="rId42" Type="http://schemas.openxmlformats.org/officeDocument/2006/relationships/tags" Target="../tags/tag987.xml"/><Relationship Id="rId47" Type="http://schemas.openxmlformats.org/officeDocument/2006/relationships/tags" Target="../tags/tag992.xml"/><Relationship Id="rId63" Type="http://schemas.openxmlformats.org/officeDocument/2006/relationships/tags" Target="../tags/tag1008.xml"/><Relationship Id="rId68" Type="http://schemas.openxmlformats.org/officeDocument/2006/relationships/tags" Target="../tags/tag1013.xml"/><Relationship Id="rId16" Type="http://schemas.openxmlformats.org/officeDocument/2006/relationships/tags" Target="../tags/tag961.xml"/><Relationship Id="rId11" Type="http://schemas.openxmlformats.org/officeDocument/2006/relationships/tags" Target="../tags/tag956.xml"/><Relationship Id="rId24" Type="http://schemas.openxmlformats.org/officeDocument/2006/relationships/tags" Target="../tags/tag969.xml"/><Relationship Id="rId32" Type="http://schemas.openxmlformats.org/officeDocument/2006/relationships/tags" Target="../tags/tag977.xml"/><Relationship Id="rId37" Type="http://schemas.openxmlformats.org/officeDocument/2006/relationships/tags" Target="../tags/tag982.xml"/><Relationship Id="rId40" Type="http://schemas.openxmlformats.org/officeDocument/2006/relationships/tags" Target="../tags/tag985.xml"/><Relationship Id="rId45" Type="http://schemas.openxmlformats.org/officeDocument/2006/relationships/tags" Target="../tags/tag990.xml"/><Relationship Id="rId53" Type="http://schemas.openxmlformats.org/officeDocument/2006/relationships/tags" Target="../tags/tag998.xml"/><Relationship Id="rId58" Type="http://schemas.openxmlformats.org/officeDocument/2006/relationships/tags" Target="../tags/tag1003.xml"/><Relationship Id="rId66" Type="http://schemas.openxmlformats.org/officeDocument/2006/relationships/tags" Target="../tags/tag1011.xml"/><Relationship Id="rId74" Type="http://schemas.openxmlformats.org/officeDocument/2006/relationships/tags" Target="../tags/tag1019.xml"/><Relationship Id="rId79" Type="http://schemas.openxmlformats.org/officeDocument/2006/relationships/slideLayout" Target="../slideLayouts/slideLayout2.xml"/><Relationship Id="rId5" Type="http://schemas.openxmlformats.org/officeDocument/2006/relationships/tags" Target="../tags/tag950.xml"/><Relationship Id="rId61" Type="http://schemas.openxmlformats.org/officeDocument/2006/relationships/tags" Target="../tags/tag1006.xml"/><Relationship Id="rId19" Type="http://schemas.openxmlformats.org/officeDocument/2006/relationships/tags" Target="../tags/tag964.xml"/><Relationship Id="rId14" Type="http://schemas.openxmlformats.org/officeDocument/2006/relationships/tags" Target="../tags/tag959.xml"/><Relationship Id="rId22" Type="http://schemas.openxmlformats.org/officeDocument/2006/relationships/tags" Target="../tags/tag967.xml"/><Relationship Id="rId27" Type="http://schemas.openxmlformats.org/officeDocument/2006/relationships/tags" Target="../tags/tag972.xml"/><Relationship Id="rId30" Type="http://schemas.openxmlformats.org/officeDocument/2006/relationships/tags" Target="../tags/tag975.xml"/><Relationship Id="rId35" Type="http://schemas.openxmlformats.org/officeDocument/2006/relationships/tags" Target="../tags/tag980.xml"/><Relationship Id="rId43" Type="http://schemas.openxmlformats.org/officeDocument/2006/relationships/tags" Target="../tags/tag988.xml"/><Relationship Id="rId48" Type="http://schemas.openxmlformats.org/officeDocument/2006/relationships/tags" Target="../tags/tag993.xml"/><Relationship Id="rId56" Type="http://schemas.openxmlformats.org/officeDocument/2006/relationships/tags" Target="../tags/tag1001.xml"/><Relationship Id="rId64" Type="http://schemas.openxmlformats.org/officeDocument/2006/relationships/tags" Target="../tags/tag1009.xml"/><Relationship Id="rId69" Type="http://schemas.openxmlformats.org/officeDocument/2006/relationships/tags" Target="../tags/tag1014.xml"/><Relationship Id="rId77" Type="http://schemas.openxmlformats.org/officeDocument/2006/relationships/tags" Target="../tags/tag1022.xml"/><Relationship Id="rId8" Type="http://schemas.openxmlformats.org/officeDocument/2006/relationships/tags" Target="../tags/tag953.xml"/><Relationship Id="rId51" Type="http://schemas.openxmlformats.org/officeDocument/2006/relationships/tags" Target="../tags/tag996.xml"/><Relationship Id="rId72" Type="http://schemas.openxmlformats.org/officeDocument/2006/relationships/tags" Target="../tags/tag1017.xml"/><Relationship Id="rId3" Type="http://schemas.openxmlformats.org/officeDocument/2006/relationships/tags" Target="../tags/tag948.xml"/><Relationship Id="rId12" Type="http://schemas.openxmlformats.org/officeDocument/2006/relationships/tags" Target="../tags/tag957.xml"/><Relationship Id="rId17" Type="http://schemas.openxmlformats.org/officeDocument/2006/relationships/tags" Target="../tags/tag962.xml"/><Relationship Id="rId25" Type="http://schemas.openxmlformats.org/officeDocument/2006/relationships/tags" Target="../tags/tag970.xml"/><Relationship Id="rId33" Type="http://schemas.openxmlformats.org/officeDocument/2006/relationships/tags" Target="../tags/tag978.xml"/><Relationship Id="rId38" Type="http://schemas.openxmlformats.org/officeDocument/2006/relationships/tags" Target="../tags/tag983.xml"/><Relationship Id="rId46" Type="http://schemas.openxmlformats.org/officeDocument/2006/relationships/tags" Target="../tags/tag991.xml"/><Relationship Id="rId59" Type="http://schemas.openxmlformats.org/officeDocument/2006/relationships/tags" Target="../tags/tag1004.xml"/><Relationship Id="rId67" Type="http://schemas.openxmlformats.org/officeDocument/2006/relationships/tags" Target="../tags/tag1012.xml"/><Relationship Id="rId20" Type="http://schemas.openxmlformats.org/officeDocument/2006/relationships/tags" Target="../tags/tag965.xml"/><Relationship Id="rId41" Type="http://schemas.openxmlformats.org/officeDocument/2006/relationships/tags" Target="../tags/tag986.xml"/><Relationship Id="rId54" Type="http://schemas.openxmlformats.org/officeDocument/2006/relationships/tags" Target="../tags/tag999.xml"/><Relationship Id="rId62" Type="http://schemas.openxmlformats.org/officeDocument/2006/relationships/tags" Target="../tags/tag1007.xml"/><Relationship Id="rId70" Type="http://schemas.openxmlformats.org/officeDocument/2006/relationships/tags" Target="../tags/tag1015.xml"/><Relationship Id="rId75" Type="http://schemas.openxmlformats.org/officeDocument/2006/relationships/tags" Target="../tags/tag1020.xml"/><Relationship Id="rId1" Type="http://schemas.openxmlformats.org/officeDocument/2006/relationships/tags" Target="../tags/tag946.xml"/><Relationship Id="rId6" Type="http://schemas.openxmlformats.org/officeDocument/2006/relationships/tags" Target="../tags/tag951.xml"/><Relationship Id="rId15" Type="http://schemas.openxmlformats.org/officeDocument/2006/relationships/tags" Target="../tags/tag960.xml"/><Relationship Id="rId23" Type="http://schemas.openxmlformats.org/officeDocument/2006/relationships/tags" Target="../tags/tag968.xml"/><Relationship Id="rId28" Type="http://schemas.openxmlformats.org/officeDocument/2006/relationships/tags" Target="../tags/tag973.xml"/><Relationship Id="rId36" Type="http://schemas.openxmlformats.org/officeDocument/2006/relationships/tags" Target="../tags/tag981.xml"/><Relationship Id="rId49" Type="http://schemas.openxmlformats.org/officeDocument/2006/relationships/tags" Target="../tags/tag994.xml"/><Relationship Id="rId57" Type="http://schemas.openxmlformats.org/officeDocument/2006/relationships/tags" Target="../tags/tag1002.xml"/><Relationship Id="rId10" Type="http://schemas.openxmlformats.org/officeDocument/2006/relationships/tags" Target="../tags/tag955.xml"/><Relationship Id="rId31" Type="http://schemas.openxmlformats.org/officeDocument/2006/relationships/tags" Target="../tags/tag976.xml"/><Relationship Id="rId44" Type="http://schemas.openxmlformats.org/officeDocument/2006/relationships/tags" Target="../tags/tag989.xml"/><Relationship Id="rId52" Type="http://schemas.openxmlformats.org/officeDocument/2006/relationships/tags" Target="../tags/tag997.xml"/><Relationship Id="rId60" Type="http://schemas.openxmlformats.org/officeDocument/2006/relationships/tags" Target="../tags/tag1005.xml"/><Relationship Id="rId65" Type="http://schemas.openxmlformats.org/officeDocument/2006/relationships/tags" Target="../tags/tag1010.xml"/><Relationship Id="rId73" Type="http://schemas.openxmlformats.org/officeDocument/2006/relationships/tags" Target="../tags/tag1018.xml"/><Relationship Id="rId78" Type="http://schemas.openxmlformats.org/officeDocument/2006/relationships/tags" Target="../tags/tag1023.xml"/><Relationship Id="rId4" Type="http://schemas.openxmlformats.org/officeDocument/2006/relationships/tags" Target="../tags/tag949.xml"/><Relationship Id="rId9" Type="http://schemas.openxmlformats.org/officeDocument/2006/relationships/tags" Target="../tags/tag954.xml"/><Relationship Id="rId13" Type="http://schemas.openxmlformats.org/officeDocument/2006/relationships/tags" Target="../tags/tag958.xml"/><Relationship Id="rId18" Type="http://schemas.openxmlformats.org/officeDocument/2006/relationships/tags" Target="../tags/tag963.xml"/><Relationship Id="rId39" Type="http://schemas.openxmlformats.org/officeDocument/2006/relationships/tags" Target="../tags/tag984.xml"/><Relationship Id="rId34" Type="http://schemas.openxmlformats.org/officeDocument/2006/relationships/tags" Target="../tags/tag979.xml"/><Relationship Id="rId50" Type="http://schemas.openxmlformats.org/officeDocument/2006/relationships/tags" Target="../tags/tag995.xml"/><Relationship Id="rId55" Type="http://schemas.openxmlformats.org/officeDocument/2006/relationships/tags" Target="../tags/tag1000.xml"/><Relationship Id="rId76" Type="http://schemas.openxmlformats.org/officeDocument/2006/relationships/tags" Target="../tags/tag1021.xml"/><Relationship Id="rId7" Type="http://schemas.openxmlformats.org/officeDocument/2006/relationships/tags" Target="../tags/tag952.xml"/><Relationship Id="rId71" Type="http://schemas.openxmlformats.org/officeDocument/2006/relationships/tags" Target="../tags/tag1016.xml"/><Relationship Id="rId2" Type="http://schemas.openxmlformats.org/officeDocument/2006/relationships/tags" Target="../tags/tag947.xml"/><Relationship Id="rId29" Type="http://schemas.openxmlformats.org/officeDocument/2006/relationships/tags" Target="../tags/tag974.xml"/></Relationships>
</file>

<file path=ppt/slides/_rels/slide11.xml.rels><?xml version="1.0" encoding="UTF-8" standalone="yes"?>
<Relationships xmlns="http://schemas.openxmlformats.org/package/2006/relationships"><Relationship Id="rId8" Type="http://schemas.openxmlformats.org/officeDocument/2006/relationships/tags" Target="../tags/tag1031.xml"/><Relationship Id="rId13" Type="http://schemas.openxmlformats.org/officeDocument/2006/relationships/tags" Target="../tags/tag1036.xml"/><Relationship Id="rId18" Type="http://schemas.openxmlformats.org/officeDocument/2006/relationships/tags" Target="../tags/tag1041.xml"/><Relationship Id="rId3" Type="http://schemas.openxmlformats.org/officeDocument/2006/relationships/tags" Target="../tags/tag1026.xml"/><Relationship Id="rId21" Type="http://schemas.openxmlformats.org/officeDocument/2006/relationships/tags" Target="../tags/tag1044.xml"/><Relationship Id="rId7" Type="http://schemas.openxmlformats.org/officeDocument/2006/relationships/tags" Target="../tags/tag1030.xml"/><Relationship Id="rId12" Type="http://schemas.openxmlformats.org/officeDocument/2006/relationships/tags" Target="../tags/tag1035.xml"/><Relationship Id="rId17" Type="http://schemas.openxmlformats.org/officeDocument/2006/relationships/tags" Target="../tags/tag1040.xml"/><Relationship Id="rId2" Type="http://schemas.openxmlformats.org/officeDocument/2006/relationships/tags" Target="../tags/tag1025.xml"/><Relationship Id="rId16" Type="http://schemas.openxmlformats.org/officeDocument/2006/relationships/tags" Target="../tags/tag1039.xml"/><Relationship Id="rId20" Type="http://schemas.openxmlformats.org/officeDocument/2006/relationships/tags" Target="../tags/tag1043.xml"/><Relationship Id="rId1" Type="http://schemas.openxmlformats.org/officeDocument/2006/relationships/tags" Target="../tags/tag1024.xml"/><Relationship Id="rId6" Type="http://schemas.openxmlformats.org/officeDocument/2006/relationships/tags" Target="../tags/tag1029.xml"/><Relationship Id="rId11" Type="http://schemas.openxmlformats.org/officeDocument/2006/relationships/tags" Target="../tags/tag1034.xml"/><Relationship Id="rId24" Type="http://schemas.openxmlformats.org/officeDocument/2006/relationships/slideLayout" Target="../slideLayouts/slideLayout2.xml"/><Relationship Id="rId5" Type="http://schemas.openxmlformats.org/officeDocument/2006/relationships/tags" Target="../tags/tag1028.xml"/><Relationship Id="rId15" Type="http://schemas.openxmlformats.org/officeDocument/2006/relationships/tags" Target="../tags/tag1038.xml"/><Relationship Id="rId23" Type="http://schemas.openxmlformats.org/officeDocument/2006/relationships/tags" Target="../tags/tag1046.xml"/><Relationship Id="rId10" Type="http://schemas.openxmlformats.org/officeDocument/2006/relationships/tags" Target="../tags/tag1033.xml"/><Relationship Id="rId19" Type="http://schemas.openxmlformats.org/officeDocument/2006/relationships/tags" Target="../tags/tag1042.xml"/><Relationship Id="rId4" Type="http://schemas.openxmlformats.org/officeDocument/2006/relationships/tags" Target="../tags/tag1027.xml"/><Relationship Id="rId9" Type="http://schemas.openxmlformats.org/officeDocument/2006/relationships/tags" Target="../tags/tag1032.xml"/><Relationship Id="rId14" Type="http://schemas.openxmlformats.org/officeDocument/2006/relationships/tags" Target="../tags/tag1037.xml"/><Relationship Id="rId22" Type="http://schemas.openxmlformats.org/officeDocument/2006/relationships/tags" Target="../tags/tag104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s>
</file>

<file path=ppt/slides/_rels/slide3.xml.rels><?xml version="1.0" encoding="UTF-8" standalone="yes"?>
<Relationships xmlns="http://schemas.openxmlformats.org/package/2006/relationships"><Relationship Id="rId26" Type="http://schemas.openxmlformats.org/officeDocument/2006/relationships/tags" Target="../tags/tag124.xml"/><Relationship Id="rId21" Type="http://schemas.openxmlformats.org/officeDocument/2006/relationships/tags" Target="../tags/tag119.xml"/><Relationship Id="rId42" Type="http://schemas.openxmlformats.org/officeDocument/2006/relationships/tags" Target="../tags/tag140.xml"/><Relationship Id="rId47" Type="http://schemas.openxmlformats.org/officeDocument/2006/relationships/tags" Target="../tags/tag145.xml"/><Relationship Id="rId63" Type="http://schemas.openxmlformats.org/officeDocument/2006/relationships/tags" Target="../tags/tag161.xml"/><Relationship Id="rId68" Type="http://schemas.openxmlformats.org/officeDocument/2006/relationships/tags" Target="../tags/tag166.xml"/><Relationship Id="rId84" Type="http://schemas.openxmlformats.org/officeDocument/2006/relationships/tags" Target="../tags/tag182.xml"/><Relationship Id="rId89" Type="http://schemas.openxmlformats.org/officeDocument/2006/relationships/tags" Target="../tags/tag187.xml"/><Relationship Id="rId16" Type="http://schemas.openxmlformats.org/officeDocument/2006/relationships/tags" Target="../tags/tag114.xml"/><Relationship Id="rId11" Type="http://schemas.openxmlformats.org/officeDocument/2006/relationships/tags" Target="../tags/tag109.xml"/><Relationship Id="rId32" Type="http://schemas.openxmlformats.org/officeDocument/2006/relationships/tags" Target="../tags/tag130.xml"/><Relationship Id="rId37" Type="http://schemas.openxmlformats.org/officeDocument/2006/relationships/tags" Target="../tags/tag135.xml"/><Relationship Id="rId53" Type="http://schemas.openxmlformats.org/officeDocument/2006/relationships/tags" Target="../tags/tag151.xml"/><Relationship Id="rId58" Type="http://schemas.openxmlformats.org/officeDocument/2006/relationships/tags" Target="../tags/tag156.xml"/><Relationship Id="rId74" Type="http://schemas.openxmlformats.org/officeDocument/2006/relationships/tags" Target="../tags/tag172.xml"/><Relationship Id="rId79" Type="http://schemas.openxmlformats.org/officeDocument/2006/relationships/tags" Target="../tags/tag177.xml"/><Relationship Id="rId102" Type="http://schemas.openxmlformats.org/officeDocument/2006/relationships/slideLayout" Target="../slideLayouts/slideLayout2.xml"/><Relationship Id="rId5" Type="http://schemas.openxmlformats.org/officeDocument/2006/relationships/tags" Target="../tags/tag103.xml"/><Relationship Id="rId90" Type="http://schemas.openxmlformats.org/officeDocument/2006/relationships/tags" Target="../tags/tag188.xml"/><Relationship Id="rId95" Type="http://schemas.openxmlformats.org/officeDocument/2006/relationships/tags" Target="../tags/tag193.xml"/><Relationship Id="rId22" Type="http://schemas.openxmlformats.org/officeDocument/2006/relationships/tags" Target="../tags/tag120.xml"/><Relationship Id="rId27" Type="http://schemas.openxmlformats.org/officeDocument/2006/relationships/tags" Target="../tags/tag125.xml"/><Relationship Id="rId43" Type="http://schemas.openxmlformats.org/officeDocument/2006/relationships/tags" Target="../tags/tag141.xml"/><Relationship Id="rId48" Type="http://schemas.openxmlformats.org/officeDocument/2006/relationships/tags" Target="../tags/tag146.xml"/><Relationship Id="rId64" Type="http://schemas.openxmlformats.org/officeDocument/2006/relationships/tags" Target="../tags/tag162.xml"/><Relationship Id="rId69" Type="http://schemas.openxmlformats.org/officeDocument/2006/relationships/tags" Target="../tags/tag167.xml"/><Relationship Id="rId80" Type="http://schemas.openxmlformats.org/officeDocument/2006/relationships/tags" Target="../tags/tag178.xml"/><Relationship Id="rId85" Type="http://schemas.openxmlformats.org/officeDocument/2006/relationships/tags" Target="../tags/tag183.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 Id="rId46" Type="http://schemas.openxmlformats.org/officeDocument/2006/relationships/tags" Target="../tags/tag144.xml"/><Relationship Id="rId59" Type="http://schemas.openxmlformats.org/officeDocument/2006/relationships/tags" Target="../tags/tag157.xml"/><Relationship Id="rId67" Type="http://schemas.openxmlformats.org/officeDocument/2006/relationships/tags" Target="../tags/tag165.xml"/><Relationship Id="rId20" Type="http://schemas.openxmlformats.org/officeDocument/2006/relationships/tags" Target="../tags/tag118.xml"/><Relationship Id="rId41" Type="http://schemas.openxmlformats.org/officeDocument/2006/relationships/tags" Target="../tags/tag139.xml"/><Relationship Id="rId54" Type="http://schemas.openxmlformats.org/officeDocument/2006/relationships/tags" Target="../tags/tag152.xml"/><Relationship Id="rId62" Type="http://schemas.openxmlformats.org/officeDocument/2006/relationships/tags" Target="../tags/tag160.xml"/><Relationship Id="rId70" Type="http://schemas.openxmlformats.org/officeDocument/2006/relationships/tags" Target="../tags/tag168.xml"/><Relationship Id="rId75" Type="http://schemas.openxmlformats.org/officeDocument/2006/relationships/tags" Target="../tags/tag173.xml"/><Relationship Id="rId83" Type="http://schemas.openxmlformats.org/officeDocument/2006/relationships/tags" Target="../tags/tag181.xml"/><Relationship Id="rId88" Type="http://schemas.openxmlformats.org/officeDocument/2006/relationships/tags" Target="../tags/tag186.xml"/><Relationship Id="rId91" Type="http://schemas.openxmlformats.org/officeDocument/2006/relationships/tags" Target="../tags/tag189.xml"/><Relationship Id="rId96" Type="http://schemas.openxmlformats.org/officeDocument/2006/relationships/tags" Target="../tags/tag194.xml"/><Relationship Id="rId1" Type="http://schemas.openxmlformats.org/officeDocument/2006/relationships/tags" Target="../tags/tag99.xml"/><Relationship Id="rId6" Type="http://schemas.openxmlformats.org/officeDocument/2006/relationships/tags" Target="../tags/tag104.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49" Type="http://schemas.openxmlformats.org/officeDocument/2006/relationships/tags" Target="../tags/tag147.xml"/><Relationship Id="rId57" Type="http://schemas.openxmlformats.org/officeDocument/2006/relationships/tags" Target="../tags/tag155.xml"/><Relationship Id="rId10" Type="http://schemas.openxmlformats.org/officeDocument/2006/relationships/tags" Target="../tags/tag108.xml"/><Relationship Id="rId31" Type="http://schemas.openxmlformats.org/officeDocument/2006/relationships/tags" Target="../tags/tag129.xml"/><Relationship Id="rId44" Type="http://schemas.openxmlformats.org/officeDocument/2006/relationships/tags" Target="../tags/tag142.xml"/><Relationship Id="rId52" Type="http://schemas.openxmlformats.org/officeDocument/2006/relationships/tags" Target="../tags/tag150.xml"/><Relationship Id="rId60" Type="http://schemas.openxmlformats.org/officeDocument/2006/relationships/tags" Target="../tags/tag158.xml"/><Relationship Id="rId65" Type="http://schemas.openxmlformats.org/officeDocument/2006/relationships/tags" Target="../tags/tag163.xml"/><Relationship Id="rId73" Type="http://schemas.openxmlformats.org/officeDocument/2006/relationships/tags" Target="../tags/tag171.xml"/><Relationship Id="rId78" Type="http://schemas.openxmlformats.org/officeDocument/2006/relationships/tags" Target="../tags/tag176.xml"/><Relationship Id="rId81" Type="http://schemas.openxmlformats.org/officeDocument/2006/relationships/tags" Target="../tags/tag179.xml"/><Relationship Id="rId86" Type="http://schemas.openxmlformats.org/officeDocument/2006/relationships/tags" Target="../tags/tag184.xml"/><Relationship Id="rId94" Type="http://schemas.openxmlformats.org/officeDocument/2006/relationships/tags" Target="../tags/tag192.xml"/><Relationship Id="rId99" Type="http://schemas.openxmlformats.org/officeDocument/2006/relationships/tags" Target="../tags/tag197.xml"/><Relationship Id="rId101" Type="http://schemas.openxmlformats.org/officeDocument/2006/relationships/tags" Target="../tags/tag199.xml"/><Relationship Id="rId4" Type="http://schemas.openxmlformats.org/officeDocument/2006/relationships/tags" Target="../tags/tag102.xml"/><Relationship Id="rId9" Type="http://schemas.openxmlformats.org/officeDocument/2006/relationships/tags" Target="../tags/tag107.xml"/><Relationship Id="rId13" Type="http://schemas.openxmlformats.org/officeDocument/2006/relationships/tags" Target="../tags/tag111.xml"/><Relationship Id="rId18" Type="http://schemas.openxmlformats.org/officeDocument/2006/relationships/tags" Target="../tags/tag116.xml"/><Relationship Id="rId39" Type="http://schemas.openxmlformats.org/officeDocument/2006/relationships/tags" Target="../tags/tag137.xml"/><Relationship Id="rId34" Type="http://schemas.openxmlformats.org/officeDocument/2006/relationships/tags" Target="../tags/tag132.xml"/><Relationship Id="rId50" Type="http://schemas.openxmlformats.org/officeDocument/2006/relationships/tags" Target="../tags/tag148.xml"/><Relationship Id="rId55" Type="http://schemas.openxmlformats.org/officeDocument/2006/relationships/tags" Target="../tags/tag153.xml"/><Relationship Id="rId76" Type="http://schemas.openxmlformats.org/officeDocument/2006/relationships/tags" Target="../tags/tag174.xml"/><Relationship Id="rId97" Type="http://schemas.openxmlformats.org/officeDocument/2006/relationships/tags" Target="../tags/tag195.xml"/><Relationship Id="rId7" Type="http://schemas.openxmlformats.org/officeDocument/2006/relationships/tags" Target="../tags/tag105.xml"/><Relationship Id="rId71" Type="http://schemas.openxmlformats.org/officeDocument/2006/relationships/tags" Target="../tags/tag169.xml"/><Relationship Id="rId92" Type="http://schemas.openxmlformats.org/officeDocument/2006/relationships/tags" Target="../tags/tag190.xml"/><Relationship Id="rId2" Type="http://schemas.openxmlformats.org/officeDocument/2006/relationships/tags" Target="../tags/tag100.xml"/><Relationship Id="rId29" Type="http://schemas.openxmlformats.org/officeDocument/2006/relationships/tags" Target="../tags/tag127.xml"/><Relationship Id="rId24" Type="http://schemas.openxmlformats.org/officeDocument/2006/relationships/tags" Target="../tags/tag122.xml"/><Relationship Id="rId40" Type="http://schemas.openxmlformats.org/officeDocument/2006/relationships/tags" Target="../tags/tag138.xml"/><Relationship Id="rId45" Type="http://schemas.openxmlformats.org/officeDocument/2006/relationships/tags" Target="../tags/tag143.xml"/><Relationship Id="rId66" Type="http://schemas.openxmlformats.org/officeDocument/2006/relationships/tags" Target="../tags/tag164.xml"/><Relationship Id="rId87" Type="http://schemas.openxmlformats.org/officeDocument/2006/relationships/tags" Target="../tags/tag185.xml"/><Relationship Id="rId61" Type="http://schemas.openxmlformats.org/officeDocument/2006/relationships/tags" Target="../tags/tag159.xml"/><Relationship Id="rId82" Type="http://schemas.openxmlformats.org/officeDocument/2006/relationships/tags" Target="../tags/tag180.xml"/><Relationship Id="rId19" Type="http://schemas.openxmlformats.org/officeDocument/2006/relationships/tags" Target="../tags/tag117.xml"/><Relationship Id="rId14" Type="http://schemas.openxmlformats.org/officeDocument/2006/relationships/tags" Target="../tags/tag112.xml"/><Relationship Id="rId30" Type="http://schemas.openxmlformats.org/officeDocument/2006/relationships/tags" Target="../tags/tag128.xml"/><Relationship Id="rId35" Type="http://schemas.openxmlformats.org/officeDocument/2006/relationships/tags" Target="../tags/tag133.xml"/><Relationship Id="rId56" Type="http://schemas.openxmlformats.org/officeDocument/2006/relationships/tags" Target="../tags/tag154.xml"/><Relationship Id="rId77" Type="http://schemas.openxmlformats.org/officeDocument/2006/relationships/tags" Target="../tags/tag175.xml"/><Relationship Id="rId100" Type="http://schemas.openxmlformats.org/officeDocument/2006/relationships/tags" Target="../tags/tag198.xml"/><Relationship Id="rId8" Type="http://schemas.openxmlformats.org/officeDocument/2006/relationships/tags" Target="../tags/tag106.xml"/><Relationship Id="rId51" Type="http://schemas.openxmlformats.org/officeDocument/2006/relationships/tags" Target="../tags/tag149.xml"/><Relationship Id="rId72" Type="http://schemas.openxmlformats.org/officeDocument/2006/relationships/tags" Target="../tags/tag170.xml"/><Relationship Id="rId93" Type="http://schemas.openxmlformats.org/officeDocument/2006/relationships/tags" Target="../tags/tag191.xml"/><Relationship Id="rId98" Type="http://schemas.openxmlformats.org/officeDocument/2006/relationships/tags" Target="../tags/tag196.xml"/><Relationship Id="rId3" Type="http://schemas.openxmlformats.org/officeDocument/2006/relationships/tags" Target="../tags/tag101.xml"/></Relationships>
</file>

<file path=ppt/slides/_rels/slide4.xml.rels><?xml version="1.0" encoding="UTF-8" standalone="yes"?>
<Relationships xmlns="http://schemas.openxmlformats.org/package/2006/relationships"><Relationship Id="rId26" Type="http://schemas.openxmlformats.org/officeDocument/2006/relationships/tags" Target="../tags/tag225.xml"/><Relationship Id="rId21" Type="http://schemas.openxmlformats.org/officeDocument/2006/relationships/tags" Target="../tags/tag220.xml"/><Relationship Id="rId42" Type="http://schemas.openxmlformats.org/officeDocument/2006/relationships/tags" Target="../tags/tag241.xml"/><Relationship Id="rId47" Type="http://schemas.openxmlformats.org/officeDocument/2006/relationships/tags" Target="../tags/tag246.xml"/><Relationship Id="rId63" Type="http://schemas.openxmlformats.org/officeDocument/2006/relationships/tags" Target="../tags/tag262.xml"/><Relationship Id="rId68" Type="http://schemas.openxmlformats.org/officeDocument/2006/relationships/tags" Target="../tags/tag267.xml"/><Relationship Id="rId84" Type="http://schemas.openxmlformats.org/officeDocument/2006/relationships/tags" Target="../tags/tag283.xml"/><Relationship Id="rId16" Type="http://schemas.openxmlformats.org/officeDocument/2006/relationships/tags" Target="../tags/tag215.xml"/><Relationship Id="rId11" Type="http://schemas.openxmlformats.org/officeDocument/2006/relationships/tags" Target="../tags/tag210.xml"/><Relationship Id="rId32" Type="http://schemas.openxmlformats.org/officeDocument/2006/relationships/tags" Target="../tags/tag231.xml"/><Relationship Id="rId37" Type="http://schemas.openxmlformats.org/officeDocument/2006/relationships/tags" Target="../tags/tag236.xml"/><Relationship Id="rId53" Type="http://schemas.openxmlformats.org/officeDocument/2006/relationships/tags" Target="../tags/tag252.xml"/><Relationship Id="rId58" Type="http://schemas.openxmlformats.org/officeDocument/2006/relationships/tags" Target="../tags/tag257.xml"/><Relationship Id="rId74" Type="http://schemas.openxmlformats.org/officeDocument/2006/relationships/tags" Target="../tags/tag273.xml"/><Relationship Id="rId79" Type="http://schemas.openxmlformats.org/officeDocument/2006/relationships/tags" Target="../tags/tag278.xml"/><Relationship Id="rId5" Type="http://schemas.openxmlformats.org/officeDocument/2006/relationships/tags" Target="../tags/tag204.xml"/><Relationship Id="rId19" Type="http://schemas.openxmlformats.org/officeDocument/2006/relationships/tags" Target="../tags/tag218.xml"/><Relationship Id="rId14" Type="http://schemas.openxmlformats.org/officeDocument/2006/relationships/tags" Target="../tags/tag213.xml"/><Relationship Id="rId22" Type="http://schemas.openxmlformats.org/officeDocument/2006/relationships/tags" Target="../tags/tag221.xml"/><Relationship Id="rId27" Type="http://schemas.openxmlformats.org/officeDocument/2006/relationships/tags" Target="../tags/tag226.xml"/><Relationship Id="rId30" Type="http://schemas.openxmlformats.org/officeDocument/2006/relationships/tags" Target="../tags/tag229.xml"/><Relationship Id="rId35" Type="http://schemas.openxmlformats.org/officeDocument/2006/relationships/tags" Target="../tags/tag234.xml"/><Relationship Id="rId43" Type="http://schemas.openxmlformats.org/officeDocument/2006/relationships/tags" Target="../tags/tag242.xml"/><Relationship Id="rId48" Type="http://schemas.openxmlformats.org/officeDocument/2006/relationships/tags" Target="../tags/tag247.xml"/><Relationship Id="rId56" Type="http://schemas.openxmlformats.org/officeDocument/2006/relationships/tags" Target="../tags/tag255.xml"/><Relationship Id="rId64" Type="http://schemas.openxmlformats.org/officeDocument/2006/relationships/tags" Target="../tags/tag263.xml"/><Relationship Id="rId69" Type="http://schemas.openxmlformats.org/officeDocument/2006/relationships/tags" Target="../tags/tag268.xml"/><Relationship Id="rId77" Type="http://schemas.openxmlformats.org/officeDocument/2006/relationships/tags" Target="../tags/tag276.xml"/><Relationship Id="rId8" Type="http://schemas.openxmlformats.org/officeDocument/2006/relationships/tags" Target="../tags/tag207.xml"/><Relationship Id="rId51" Type="http://schemas.openxmlformats.org/officeDocument/2006/relationships/tags" Target="../tags/tag250.xml"/><Relationship Id="rId72" Type="http://schemas.openxmlformats.org/officeDocument/2006/relationships/tags" Target="../tags/tag271.xml"/><Relationship Id="rId80" Type="http://schemas.openxmlformats.org/officeDocument/2006/relationships/tags" Target="../tags/tag279.xml"/><Relationship Id="rId85" Type="http://schemas.openxmlformats.org/officeDocument/2006/relationships/slideLayout" Target="../slideLayouts/slideLayout2.xml"/><Relationship Id="rId3" Type="http://schemas.openxmlformats.org/officeDocument/2006/relationships/tags" Target="../tags/tag202.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tags" Target="../tags/tag224.xml"/><Relationship Id="rId33" Type="http://schemas.openxmlformats.org/officeDocument/2006/relationships/tags" Target="../tags/tag232.xml"/><Relationship Id="rId38" Type="http://schemas.openxmlformats.org/officeDocument/2006/relationships/tags" Target="../tags/tag237.xml"/><Relationship Id="rId46" Type="http://schemas.openxmlformats.org/officeDocument/2006/relationships/tags" Target="../tags/tag245.xml"/><Relationship Id="rId59" Type="http://schemas.openxmlformats.org/officeDocument/2006/relationships/tags" Target="../tags/tag258.xml"/><Relationship Id="rId67" Type="http://schemas.openxmlformats.org/officeDocument/2006/relationships/tags" Target="../tags/tag266.xml"/><Relationship Id="rId20" Type="http://schemas.openxmlformats.org/officeDocument/2006/relationships/tags" Target="../tags/tag219.xml"/><Relationship Id="rId41" Type="http://schemas.openxmlformats.org/officeDocument/2006/relationships/tags" Target="../tags/tag240.xml"/><Relationship Id="rId54" Type="http://schemas.openxmlformats.org/officeDocument/2006/relationships/tags" Target="../tags/tag253.xml"/><Relationship Id="rId62" Type="http://schemas.openxmlformats.org/officeDocument/2006/relationships/tags" Target="../tags/tag261.xml"/><Relationship Id="rId70" Type="http://schemas.openxmlformats.org/officeDocument/2006/relationships/tags" Target="../tags/tag269.xml"/><Relationship Id="rId75" Type="http://schemas.openxmlformats.org/officeDocument/2006/relationships/tags" Target="../tags/tag274.xml"/><Relationship Id="rId83" Type="http://schemas.openxmlformats.org/officeDocument/2006/relationships/tags" Target="../tags/tag282.xml"/><Relationship Id="rId1" Type="http://schemas.openxmlformats.org/officeDocument/2006/relationships/tags" Target="../tags/tag200.xml"/><Relationship Id="rId6" Type="http://schemas.openxmlformats.org/officeDocument/2006/relationships/tags" Target="../tags/tag205.xml"/><Relationship Id="rId15" Type="http://schemas.openxmlformats.org/officeDocument/2006/relationships/tags" Target="../tags/tag214.xml"/><Relationship Id="rId23" Type="http://schemas.openxmlformats.org/officeDocument/2006/relationships/tags" Target="../tags/tag222.xml"/><Relationship Id="rId28" Type="http://schemas.openxmlformats.org/officeDocument/2006/relationships/tags" Target="../tags/tag227.xml"/><Relationship Id="rId36" Type="http://schemas.openxmlformats.org/officeDocument/2006/relationships/tags" Target="../tags/tag235.xml"/><Relationship Id="rId49" Type="http://schemas.openxmlformats.org/officeDocument/2006/relationships/tags" Target="../tags/tag248.xml"/><Relationship Id="rId57" Type="http://schemas.openxmlformats.org/officeDocument/2006/relationships/tags" Target="../tags/tag256.xml"/><Relationship Id="rId10" Type="http://schemas.openxmlformats.org/officeDocument/2006/relationships/tags" Target="../tags/tag209.xml"/><Relationship Id="rId31" Type="http://schemas.openxmlformats.org/officeDocument/2006/relationships/tags" Target="../tags/tag230.xml"/><Relationship Id="rId44" Type="http://schemas.openxmlformats.org/officeDocument/2006/relationships/tags" Target="../tags/tag243.xml"/><Relationship Id="rId52" Type="http://schemas.openxmlformats.org/officeDocument/2006/relationships/tags" Target="../tags/tag251.xml"/><Relationship Id="rId60" Type="http://schemas.openxmlformats.org/officeDocument/2006/relationships/tags" Target="../tags/tag259.xml"/><Relationship Id="rId65" Type="http://schemas.openxmlformats.org/officeDocument/2006/relationships/tags" Target="../tags/tag264.xml"/><Relationship Id="rId73" Type="http://schemas.openxmlformats.org/officeDocument/2006/relationships/tags" Target="../tags/tag272.xml"/><Relationship Id="rId78" Type="http://schemas.openxmlformats.org/officeDocument/2006/relationships/tags" Target="../tags/tag277.xml"/><Relationship Id="rId81" Type="http://schemas.openxmlformats.org/officeDocument/2006/relationships/tags" Target="../tags/tag280.xml"/><Relationship Id="rId4" Type="http://schemas.openxmlformats.org/officeDocument/2006/relationships/tags" Target="../tags/tag203.xml"/><Relationship Id="rId9" Type="http://schemas.openxmlformats.org/officeDocument/2006/relationships/tags" Target="../tags/tag208.xml"/><Relationship Id="rId13" Type="http://schemas.openxmlformats.org/officeDocument/2006/relationships/tags" Target="../tags/tag212.xml"/><Relationship Id="rId18" Type="http://schemas.openxmlformats.org/officeDocument/2006/relationships/tags" Target="../tags/tag217.xml"/><Relationship Id="rId39" Type="http://schemas.openxmlformats.org/officeDocument/2006/relationships/tags" Target="../tags/tag238.xml"/><Relationship Id="rId34" Type="http://schemas.openxmlformats.org/officeDocument/2006/relationships/tags" Target="../tags/tag233.xml"/><Relationship Id="rId50" Type="http://schemas.openxmlformats.org/officeDocument/2006/relationships/tags" Target="../tags/tag249.xml"/><Relationship Id="rId55" Type="http://schemas.openxmlformats.org/officeDocument/2006/relationships/tags" Target="../tags/tag254.xml"/><Relationship Id="rId76" Type="http://schemas.openxmlformats.org/officeDocument/2006/relationships/tags" Target="../tags/tag275.xml"/><Relationship Id="rId7" Type="http://schemas.openxmlformats.org/officeDocument/2006/relationships/tags" Target="../tags/tag206.xml"/><Relationship Id="rId71" Type="http://schemas.openxmlformats.org/officeDocument/2006/relationships/tags" Target="../tags/tag270.xml"/><Relationship Id="rId2" Type="http://schemas.openxmlformats.org/officeDocument/2006/relationships/tags" Target="../tags/tag201.xml"/><Relationship Id="rId29" Type="http://schemas.openxmlformats.org/officeDocument/2006/relationships/tags" Target="../tags/tag228.xml"/><Relationship Id="rId24" Type="http://schemas.openxmlformats.org/officeDocument/2006/relationships/tags" Target="../tags/tag223.xml"/><Relationship Id="rId40" Type="http://schemas.openxmlformats.org/officeDocument/2006/relationships/tags" Target="../tags/tag239.xml"/><Relationship Id="rId45" Type="http://schemas.openxmlformats.org/officeDocument/2006/relationships/tags" Target="../tags/tag244.xml"/><Relationship Id="rId66" Type="http://schemas.openxmlformats.org/officeDocument/2006/relationships/tags" Target="../tags/tag265.xml"/><Relationship Id="rId61" Type="http://schemas.openxmlformats.org/officeDocument/2006/relationships/tags" Target="../tags/tag260.xml"/><Relationship Id="rId82" Type="http://schemas.openxmlformats.org/officeDocument/2006/relationships/tags" Target="../tags/tag281.xml"/></Relationships>
</file>

<file path=ppt/slides/_rels/slide5.xml.rels><?xml version="1.0" encoding="UTF-8" standalone="yes"?>
<Relationships xmlns="http://schemas.openxmlformats.org/package/2006/relationships"><Relationship Id="rId117" Type="http://schemas.openxmlformats.org/officeDocument/2006/relationships/tags" Target="../tags/tag400.xml"/><Relationship Id="rId21" Type="http://schemas.openxmlformats.org/officeDocument/2006/relationships/tags" Target="../tags/tag304.xml"/><Relationship Id="rId42" Type="http://schemas.openxmlformats.org/officeDocument/2006/relationships/tags" Target="../tags/tag325.xml"/><Relationship Id="rId63" Type="http://schemas.openxmlformats.org/officeDocument/2006/relationships/tags" Target="../tags/tag346.xml"/><Relationship Id="rId84" Type="http://schemas.openxmlformats.org/officeDocument/2006/relationships/tags" Target="../tags/tag367.xml"/><Relationship Id="rId138" Type="http://schemas.openxmlformats.org/officeDocument/2006/relationships/tags" Target="../tags/tag421.xml"/><Relationship Id="rId159" Type="http://schemas.openxmlformats.org/officeDocument/2006/relationships/tags" Target="../tags/tag442.xml"/><Relationship Id="rId170" Type="http://schemas.openxmlformats.org/officeDocument/2006/relationships/tags" Target="../tags/tag453.xml"/><Relationship Id="rId107" Type="http://schemas.openxmlformats.org/officeDocument/2006/relationships/tags" Target="../tags/tag390.xml"/><Relationship Id="rId11" Type="http://schemas.openxmlformats.org/officeDocument/2006/relationships/tags" Target="../tags/tag294.xml"/><Relationship Id="rId32" Type="http://schemas.openxmlformats.org/officeDocument/2006/relationships/tags" Target="../tags/tag315.xml"/><Relationship Id="rId53" Type="http://schemas.openxmlformats.org/officeDocument/2006/relationships/tags" Target="../tags/tag336.xml"/><Relationship Id="rId74" Type="http://schemas.openxmlformats.org/officeDocument/2006/relationships/tags" Target="../tags/tag357.xml"/><Relationship Id="rId128" Type="http://schemas.openxmlformats.org/officeDocument/2006/relationships/tags" Target="../tags/tag411.xml"/><Relationship Id="rId149" Type="http://schemas.openxmlformats.org/officeDocument/2006/relationships/tags" Target="../tags/tag432.xml"/><Relationship Id="rId5" Type="http://schemas.openxmlformats.org/officeDocument/2006/relationships/tags" Target="../tags/tag288.xml"/><Relationship Id="rId95" Type="http://schemas.openxmlformats.org/officeDocument/2006/relationships/tags" Target="../tags/tag378.xml"/><Relationship Id="rId160" Type="http://schemas.openxmlformats.org/officeDocument/2006/relationships/tags" Target="../tags/tag443.xml"/><Relationship Id="rId181" Type="http://schemas.openxmlformats.org/officeDocument/2006/relationships/tags" Target="../tags/tag464.xml"/><Relationship Id="rId22" Type="http://schemas.openxmlformats.org/officeDocument/2006/relationships/tags" Target="../tags/tag305.xml"/><Relationship Id="rId43" Type="http://schemas.openxmlformats.org/officeDocument/2006/relationships/tags" Target="../tags/tag326.xml"/><Relationship Id="rId64" Type="http://schemas.openxmlformats.org/officeDocument/2006/relationships/tags" Target="../tags/tag347.xml"/><Relationship Id="rId118" Type="http://schemas.openxmlformats.org/officeDocument/2006/relationships/tags" Target="../tags/tag401.xml"/><Relationship Id="rId139" Type="http://schemas.openxmlformats.org/officeDocument/2006/relationships/tags" Target="../tags/tag422.xml"/><Relationship Id="rId85" Type="http://schemas.openxmlformats.org/officeDocument/2006/relationships/tags" Target="../tags/tag368.xml"/><Relationship Id="rId150" Type="http://schemas.openxmlformats.org/officeDocument/2006/relationships/tags" Target="../tags/tag433.xml"/><Relationship Id="rId171" Type="http://schemas.openxmlformats.org/officeDocument/2006/relationships/tags" Target="../tags/tag454.xml"/><Relationship Id="rId12" Type="http://schemas.openxmlformats.org/officeDocument/2006/relationships/tags" Target="../tags/tag295.xml"/><Relationship Id="rId33" Type="http://schemas.openxmlformats.org/officeDocument/2006/relationships/tags" Target="../tags/tag316.xml"/><Relationship Id="rId108" Type="http://schemas.openxmlformats.org/officeDocument/2006/relationships/tags" Target="../tags/tag391.xml"/><Relationship Id="rId129" Type="http://schemas.openxmlformats.org/officeDocument/2006/relationships/tags" Target="../tags/tag412.xml"/><Relationship Id="rId54" Type="http://schemas.openxmlformats.org/officeDocument/2006/relationships/tags" Target="../tags/tag337.xml"/><Relationship Id="rId75" Type="http://schemas.openxmlformats.org/officeDocument/2006/relationships/tags" Target="../tags/tag358.xml"/><Relationship Id="rId96" Type="http://schemas.openxmlformats.org/officeDocument/2006/relationships/tags" Target="../tags/tag379.xml"/><Relationship Id="rId140" Type="http://schemas.openxmlformats.org/officeDocument/2006/relationships/tags" Target="../tags/tag423.xml"/><Relationship Id="rId161" Type="http://schemas.openxmlformats.org/officeDocument/2006/relationships/tags" Target="../tags/tag444.xml"/><Relationship Id="rId182" Type="http://schemas.openxmlformats.org/officeDocument/2006/relationships/tags" Target="../tags/tag465.xml"/><Relationship Id="rId6" Type="http://schemas.openxmlformats.org/officeDocument/2006/relationships/tags" Target="../tags/tag289.xml"/><Relationship Id="rId23" Type="http://schemas.openxmlformats.org/officeDocument/2006/relationships/tags" Target="../tags/tag306.xml"/><Relationship Id="rId119" Type="http://schemas.openxmlformats.org/officeDocument/2006/relationships/tags" Target="../tags/tag402.xml"/><Relationship Id="rId44" Type="http://schemas.openxmlformats.org/officeDocument/2006/relationships/tags" Target="../tags/tag327.xml"/><Relationship Id="rId65" Type="http://schemas.openxmlformats.org/officeDocument/2006/relationships/tags" Target="../tags/tag348.xml"/><Relationship Id="rId86" Type="http://schemas.openxmlformats.org/officeDocument/2006/relationships/tags" Target="../tags/tag369.xml"/><Relationship Id="rId130" Type="http://schemas.openxmlformats.org/officeDocument/2006/relationships/tags" Target="../tags/tag413.xml"/><Relationship Id="rId151" Type="http://schemas.openxmlformats.org/officeDocument/2006/relationships/tags" Target="../tags/tag434.xml"/><Relationship Id="rId172" Type="http://schemas.openxmlformats.org/officeDocument/2006/relationships/tags" Target="../tags/tag455.xml"/><Relationship Id="rId13" Type="http://schemas.openxmlformats.org/officeDocument/2006/relationships/tags" Target="../tags/tag296.xml"/><Relationship Id="rId18" Type="http://schemas.openxmlformats.org/officeDocument/2006/relationships/tags" Target="../tags/tag301.xml"/><Relationship Id="rId39" Type="http://schemas.openxmlformats.org/officeDocument/2006/relationships/tags" Target="../tags/tag322.xml"/><Relationship Id="rId109" Type="http://schemas.openxmlformats.org/officeDocument/2006/relationships/tags" Target="../tags/tag392.xml"/><Relationship Id="rId34" Type="http://schemas.openxmlformats.org/officeDocument/2006/relationships/tags" Target="../tags/tag317.xml"/><Relationship Id="rId50" Type="http://schemas.openxmlformats.org/officeDocument/2006/relationships/tags" Target="../tags/tag333.xml"/><Relationship Id="rId55" Type="http://schemas.openxmlformats.org/officeDocument/2006/relationships/tags" Target="../tags/tag338.xml"/><Relationship Id="rId76" Type="http://schemas.openxmlformats.org/officeDocument/2006/relationships/tags" Target="../tags/tag359.xml"/><Relationship Id="rId97" Type="http://schemas.openxmlformats.org/officeDocument/2006/relationships/tags" Target="../tags/tag380.xml"/><Relationship Id="rId104" Type="http://schemas.openxmlformats.org/officeDocument/2006/relationships/tags" Target="../tags/tag387.xml"/><Relationship Id="rId120" Type="http://schemas.openxmlformats.org/officeDocument/2006/relationships/tags" Target="../tags/tag403.xml"/><Relationship Id="rId125" Type="http://schemas.openxmlformats.org/officeDocument/2006/relationships/tags" Target="../tags/tag408.xml"/><Relationship Id="rId141" Type="http://schemas.openxmlformats.org/officeDocument/2006/relationships/tags" Target="../tags/tag424.xml"/><Relationship Id="rId146" Type="http://schemas.openxmlformats.org/officeDocument/2006/relationships/tags" Target="../tags/tag429.xml"/><Relationship Id="rId167" Type="http://schemas.openxmlformats.org/officeDocument/2006/relationships/tags" Target="../tags/tag450.xml"/><Relationship Id="rId7" Type="http://schemas.openxmlformats.org/officeDocument/2006/relationships/tags" Target="../tags/tag290.xml"/><Relationship Id="rId71" Type="http://schemas.openxmlformats.org/officeDocument/2006/relationships/tags" Target="../tags/tag354.xml"/><Relationship Id="rId92" Type="http://schemas.openxmlformats.org/officeDocument/2006/relationships/tags" Target="../tags/tag375.xml"/><Relationship Id="rId162" Type="http://schemas.openxmlformats.org/officeDocument/2006/relationships/tags" Target="../tags/tag445.xml"/><Relationship Id="rId183" Type="http://schemas.openxmlformats.org/officeDocument/2006/relationships/tags" Target="../tags/tag466.xml"/><Relationship Id="rId2" Type="http://schemas.openxmlformats.org/officeDocument/2006/relationships/tags" Target="../tags/tag285.xml"/><Relationship Id="rId29" Type="http://schemas.openxmlformats.org/officeDocument/2006/relationships/tags" Target="../tags/tag312.xml"/><Relationship Id="rId24" Type="http://schemas.openxmlformats.org/officeDocument/2006/relationships/tags" Target="../tags/tag307.xml"/><Relationship Id="rId40" Type="http://schemas.openxmlformats.org/officeDocument/2006/relationships/tags" Target="../tags/tag323.xml"/><Relationship Id="rId45" Type="http://schemas.openxmlformats.org/officeDocument/2006/relationships/tags" Target="../tags/tag328.xml"/><Relationship Id="rId66" Type="http://schemas.openxmlformats.org/officeDocument/2006/relationships/tags" Target="../tags/tag349.xml"/><Relationship Id="rId87" Type="http://schemas.openxmlformats.org/officeDocument/2006/relationships/tags" Target="../tags/tag370.xml"/><Relationship Id="rId110" Type="http://schemas.openxmlformats.org/officeDocument/2006/relationships/tags" Target="../tags/tag393.xml"/><Relationship Id="rId115" Type="http://schemas.openxmlformats.org/officeDocument/2006/relationships/tags" Target="../tags/tag398.xml"/><Relationship Id="rId131" Type="http://schemas.openxmlformats.org/officeDocument/2006/relationships/tags" Target="../tags/tag414.xml"/><Relationship Id="rId136" Type="http://schemas.openxmlformats.org/officeDocument/2006/relationships/tags" Target="../tags/tag419.xml"/><Relationship Id="rId157" Type="http://schemas.openxmlformats.org/officeDocument/2006/relationships/tags" Target="../tags/tag440.xml"/><Relationship Id="rId178" Type="http://schemas.openxmlformats.org/officeDocument/2006/relationships/tags" Target="../tags/tag461.xml"/><Relationship Id="rId61" Type="http://schemas.openxmlformats.org/officeDocument/2006/relationships/tags" Target="../tags/tag344.xml"/><Relationship Id="rId82" Type="http://schemas.openxmlformats.org/officeDocument/2006/relationships/tags" Target="../tags/tag365.xml"/><Relationship Id="rId152" Type="http://schemas.openxmlformats.org/officeDocument/2006/relationships/tags" Target="../tags/tag435.xml"/><Relationship Id="rId173" Type="http://schemas.openxmlformats.org/officeDocument/2006/relationships/tags" Target="../tags/tag456.xml"/><Relationship Id="rId19" Type="http://schemas.openxmlformats.org/officeDocument/2006/relationships/tags" Target="../tags/tag302.xml"/><Relationship Id="rId14" Type="http://schemas.openxmlformats.org/officeDocument/2006/relationships/tags" Target="../tags/tag297.xml"/><Relationship Id="rId30" Type="http://schemas.openxmlformats.org/officeDocument/2006/relationships/tags" Target="../tags/tag313.xml"/><Relationship Id="rId35" Type="http://schemas.openxmlformats.org/officeDocument/2006/relationships/tags" Target="../tags/tag318.xml"/><Relationship Id="rId56" Type="http://schemas.openxmlformats.org/officeDocument/2006/relationships/tags" Target="../tags/tag339.xml"/><Relationship Id="rId77" Type="http://schemas.openxmlformats.org/officeDocument/2006/relationships/tags" Target="../tags/tag360.xml"/><Relationship Id="rId100" Type="http://schemas.openxmlformats.org/officeDocument/2006/relationships/tags" Target="../tags/tag383.xml"/><Relationship Id="rId105" Type="http://schemas.openxmlformats.org/officeDocument/2006/relationships/tags" Target="../tags/tag388.xml"/><Relationship Id="rId126" Type="http://schemas.openxmlformats.org/officeDocument/2006/relationships/tags" Target="../tags/tag409.xml"/><Relationship Id="rId147" Type="http://schemas.openxmlformats.org/officeDocument/2006/relationships/tags" Target="../tags/tag430.xml"/><Relationship Id="rId168" Type="http://schemas.openxmlformats.org/officeDocument/2006/relationships/tags" Target="../tags/tag451.xml"/><Relationship Id="rId8" Type="http://schemas.openxmlformats.org/officeDocument/2006/relationships/tags" Target="../tags/tag291.xml"/><Relationship Id="rId51" Type="http://schemas.openxmlformats.org/officeDocument/2006/relationships/tags" Target="../tags/tag334.xml"/><Relationship Id="rId72" Type="http://schemas.openxmlformats.org/officeDocument/2006/relationships/tags" Target="../tags/tag355.xml"/><Relationship Id="rId93" Type="http://schemas.openxmlformats.org/officeDocument/2006/relationships/tags" Target="../tags/tag376.xml"/><Relationship Id="rId98" Type="http://schemas.openxmlformats.org/officeDocument/2006/relationships/tags" Target="../tags/tag381.xml"/><Relationship Id="rId121" Type="http://schemas.openxmlformats.org/officeDocument/2006/relationships/tags" Target="../tags/tag404.xml"/><Relationship Id="rId142" Type="http://schemas.openxmlformats.org/officeDocument/2006/relationships/tags" Target="../tags/tag425.xml"/><Relationship Id="rId163" Type="http://schemas.openxmlformats.org/officeDocument/2006/relationships/tags" Target="../tags/tag446.xml"/><Relationship Id="rId184" Type="http://schemas.openxmlformats.org/officeDocument/2006/relationships/tags" Target="../tags/tag467.xml"/><Relationship Id="rId3" Type="http://schemas.openxmlformats.org/officeDocument/2006/relationships/tags" Target="../tags/tag286.xml"/><Relationship Id="rId25" Type="http://schemas.openxmlformats.org/officeDocument/2006/relationships/tags" Target="../tags/tag308.xml"/><Relationship Id="rId46" Type="http://schemas.openxmlformats.org/officeDocument/2006/relationships/tags" Target="../tags/tag329.xml"/><Relationship Id="rId67" Type="http://schemas.openxmlformats.org/officeDocument/2006/relationships/tags" Target="../tags/tag350.xml"/><Relationship Id="rId116" Type="http://schemas.openxmlformats.org/officeDocument/2006/relationships/tags" Target="../tags/tag399.xml"/><Relationship Id="rId137" Type="http://schemas.openxmlformats.org/officeDocument/2006/relationships/tags" Target="../tags/tag420.xml"/><Relationship Id="rId158" Type="http://schemas.openxmlformats.org/officeDocument/2006/relationships/tags" Target="../tags/tag441.xml"/><Relationship Id="rId20" Type="http://schemas.openxmlformats.org/officeDocument/2006/relationships/tags" Target="../tags/tag303.xml"/><Relationship Id="rId41" Type="http://schemas.openxmlformats.org/officeDocument/2006/relationships/tags" Target="../tags/tag324.xml"/><Relationship Id="rId62" Type="http://schemas.openxmlformats.org/officeDocument/2006/relationships/tags" Target="../tags/tag345.xml"/><Relationship Id="rId83" Type="http://schemas.openxmlformats.org/officeDocument/2006/relationships/tags" Target="../tags/tag366.xml"/><Relationship Id="rId88" Type="http://schemas.openxmlformats.org/officeDocument/2006/relationships/tags" Target="../tags/tag371.xml"/><Relationship Id="rId111" Type="http://schemas.openxmlformats.org/officeDocument/2006/relationships/tags" Target="../tags/tag394.xml"/><Relationship Id="rId132" Type="http://schemas.openxmlformats.org/officeDocument/2006/relationships/tags" Target="../tags/tag415.xml"/><Relationship Id="rId153" Type="http://schemas.openxmlformats.org/officeDocument/2006/relationships/tags" Target="../tags/tag436.xml"/><Relationship Id="rId174" Type="http://schemas.openxmlformats.org/officeDocument/2006/relationships/tags" Target="../tags/tag457.xml"/><Relationship Id="rId179" Type="http://schemas.openxmlformats.org/officeDocument/2006/relationships/tags" Target="../tags/tag462.xml"/><Relationship Id="rId15" Type="http://schemas.openxmlformats.org/officeDocument/2006/relationships/tags" Target="../tags/tag298.xml"/><Relationship Id="rId36" Type="http://schemas.openxmlformats.org/officeDocument/2006/relationships/tags" Target="../tags/tag319.xml"/><Relationship Id="rId57" Type="http://schemas.openxmlformats.org/officeDocument/2006/relationships/tags" Target="../tags/tag340.xml"/><Relationship Id="rId106" Type="http://schemas.openxmlformats.org/officeDocument/2006/relationships/tags" Target="../tags/tag389.xml"/><Relationship Id="rId127" Type="http://schemas.openxmlformats.org/officeDocument/2006/relationships/tags" Target="../tags/tag410.xml"/><Relationship Id="rId10" Type="http://schemas.openxmlformats.org/officeDocument/2006/relationships/tags" Target="../tags/tag293.xml"/><Relationship Id="rId31" Type="http://schemas.openxmlformats.org/officeDocument/2006/relationships/tags" Target="../tags/tag314.xml"/><Relationship Id="rId52" Type="http://schemas.openxmlformats.org/officeDocument/2006/relationships/tags" Target="../tags/tag335.xml"/><Relationship Id="rId73" Type="http://schemas.openxmlformats.org/officeDocument/2006/relationships/tags" Target="../tags/tag356.xml"/><Relationship Id="rId78" Type="http://schemas.openxmlformats.org/officeDocument/2006/relationships/tags" Target="../tags/tag361.xml"/><Relationship Id="rId94" Type="http://schemas.openxmlformats.org/officeDocument/2006/relationships/tags" Target="../tags/tag377.xml"/><Relationship Id="rId99" Type="http://schemas.openxmlformats.org/officeDocument/2006/relationships/tags" Target="../tags/tag382.xml"/><Relationship Id="rId101" Type="http://schemas.openxmlformats.org/officeDocument/2006/relationships/tags" Target="../tags/tag384.xml"/><Relationship Id="rId122" Type="http://schemas.openxmlformats.org/officeDocument/2006/relationships/tags" Target="../tags/tag405.xml"/><Relationship Id="rId143" Type="http://schemas.openxmlformats.org/officeDocument/2006/relationships/tags" Target="../tags/tag426.xml"/><Relationship Id="rId148" Type="http://schemas.openxmlformats.org/officeDocument/2006/relationships/tags" Target="../tags/tag431.xml"/><Relationship Id="rId164" Type="http://schemas.openxmlformats.org/officeDocument/2006/relationships/tags" Target="../tags/tag447.xml"/><Relationship Id="rId169" Type="http://schemas.openxmlformats.org/officeDocument/2006/relationships/tags" Target="../tags/tag452.xml"/><Relationship Id="rId185" Type="http://schemas.openxmlformats.org/officeDocument/2006/relationships/tags" Target="../tags/tag468.xml"/><Relationship Id="rId4" Type="http://schemas.openxmlformats.org/officeDocument/2006/relationships/tags" Target="../tags/tag287.xml"/><Relationship Id="rId9" Type="http://schemas.openxmlformats.org/officeDocument/2006/relationships/tags" Target="../tags/tag292.xml"/><Relationship Id="rId180" Type="http://schemas.openxmlformats.org/officeDocument/2006/relationships/tags" Target="../tags/tag463.xml"/><Relationship Id="rId26" Type="http://schemas.openxmlformats.org/officeDocument/2006/relationships/tags" Target="../tags/tag309.xml"/><Relationship Id="rId47" Type="http://schemas.openxmlformats.org/officeDocument/2006/relationships/tags" Target="../tags/tag330.xml"/><Relationship Id="rId68" Type="http://schemas.openxmlformats.org/officeDocument/2006/relationships/tags" Target="../tags/tag351.xml"/><Relationship Id="rId89" Type="http://schemas.openxmlformats.org/officeDocument/2006/relationships/tags" Target="../tags/tag372.xml"/><Relationship Id="rId112" Type="http://schemas.openxmlformats.org/officeDocument/2006/relationships/tags" Target="../tags/tag395.xml"/><Relationship Id="rId133" Type="http://schemas.openxmlformats.org/officeDocument/2006/relationships/tags" Target="../tags/tag416.xml"/><Relationship Id="rId154" Type="http://schemas.openxmlformats.org/officeDocument/2006/relationships/tags" Target="../tags/tag437.xml"/><Relationship Id="rId175" Type="http://schemas.openxmlformats.org/officeDocument/2006/relationships/tags" Target="../tags/tag458.xml"/><Relationship Id="rId16" Type="http://schemas.openxmlformats.org/officeDocument/2006/relationships/tags" Target="../tags/tag299.xml"/><Relationship Id="rId37" Type="http://schemas.openxmlformats.org/officeDocument/2006/relationships/tags" Target="../tags/tag320.xml"/><Relationship Id="rId58" Type="http://schemas.openxmlformats.org/officeDocument/2006/relationships/tags" Target="../tags/tag341.xml"/><Relationship Id="rId79" Type="http://schemas.openxmlformats.org/officeDocument/2006/relationships/tags" Target="../tags/tag362.xml"/><Relationship Id="rId102" Type="http://schemas.openxmlformats.org/officeDocument/2006/relationships/tags" Target="../tags/tag385.xml"/><Relationship Id="rId123" Type="http://schemas.openxmlformats.org/officeDocument/2006/relationships/tags" Target="../tags/tag406.xml"/><Relationship Id="rId144" Type="http://schemas.openxmlformats.org/officeDocument/2006/relationships/tags" Target="../tags/tag427.xml"/><Relationship Id="rId90" Type="http://schemas.openxmlformats.org/officeDocument/2006/relationships/tags" Target="../tags/tag373.xml"/><Relationship Id="rId165" Type="http://schemas.openxmlformats.org/officeDocument/2006/relationships/tags" Target="../tags/tag448.xml"/><Relationship Id="rId186" Type="http://schemas.openxmlformats.org/officeDocument/2006/relationships/slideLayout" Target="../slideLayouts/slideLayout2.xml"/><Relationship Id="rId27" Type="http://schemas.openxmlformats.org/officeDocument/2006/relationships/tags" Target="../tags/tag310.xml"/><Relationship Id="rId48" Type="http://schemas.openxmlformats.org/officeDocument/2006/relationships/tags" Target="../tags/tag331.xml"/><Relationship Id="rId69" Type="http://schemas.openxmlformats.org/officeDocument/2006/relationships/tags" Target="../tags/tag352.xml"/><Relationship Id="rId113" Type="http://schemas.openxmlformats.org/officeDocument/2006/relationships/tags" Target="../tags/tag396.xml"/><Relationship Id="rId134" Type="http://schemas.openxmlformats.org/officeDocument/2006/relationships/tags" Target="../tags/tag417.xml"/><Relationship Id="rId80" Type="http://schemas.openxmlformats.org/officeDocument/2006/relationships/tags" Target="../tags/tag363.xml"/><Relationship Id="rId155" Type="http://schemas.openxmlformats.org/officeDocument/2006/relationships/tags" Target="../tags/tag438.xml"/><Relationship Id="rId176" Type="http://schemas.openxmlformats.org/officeDocument/2006/relationships/tags" Target="../tags/tag459.xml"/><Relationship Id="rId17" Type="http://schemas.openxmlformats.org/officeDocument/2006/relationships/tags" Target="../tags/tag300.xml"/><Relationship Id="rId38" Type="http://schemas.openxmlformats.org/officeDocument/2006/relationships/tags" Target="../tags/tag321.xml"/><Relationship Id="rId59" Type="http://schemas.openxmlformats.org/officeDocument/2006/relationships/tags" Target="../tags/tag342.xml"/><Relationship Id="rId103" Type="http://schemas.openxmlformats.org/officeDocument/2006/relationships/tags" Target="../tags/tag386.xml"/><Relationship Id="rId124" Type="http://schemas.openxmlformats.org/officeDocument/2006/relationships/tags" Target="../tags/tag407.xml"/><Relationship Id="rId70" Type="http://schemas.openxmlformats.org/officeDocument/2006/relationships/tags" Target="../tags/tag353.xml"/><Relationship Id="rId91" Type="http://schemas.openxmlformats.org/officeDocument/2006/relationships/tags" Target="../tags/tag374.xml"/><Relationship Id="rId145" Type="http://schemas.openxmlformats.org/officeDocument/2006/relationships/tags" Target="../tags/tag428.xml"/><Relationship Id="rId166" Type="http://schemas.openxmlformats.org/officeDocument/2006/relationships/tags" Target="../tags/tag449.xml"/><Relationship Id="rId1" Type="http://schemas.openxmlformats.org/officeDocument/2006/relationships/tags" Target="../tags/tag284.xml"/><Relationship Id="rId28" Type="http://schemas.openxmlformats.org/officeDocument/2006/relationships/tags" Target="../tags/tag311.xml"/><Relationship Id="rId49" Type="http://schemas.openxmlformats.org/officeDocument/2006/relationships/tags" Target="../tags/tag332.xml"/><Relationship Id="rId114" Type="http://schemas.openxmlformats.org/officeDocument/2006/relationships/tags" Target="../tags/tag397.xml"/><Relationship Id="rId60" Type="http://schemas.openxmlformats.org/officeDocument/2006/relationships/tags" Target="../tags/tag343.xml"/><Relationship Id="rId81" Type="http://schemas.openxmlformats.org/officeDocument/2006/relationships/tags" Target="../tags/tag364.xml"/><Relationship Id="rId135" Type="http://schemas.openxmlformats.org/officeDocument/2006/relationships/tags" Target="../tags/tag418.xml"/><Relationship Id="rId156" Type="http://schemas.openxmlformats.org/officeDocument/2006/relationships/tags" Target="../tags/tag439.xml"/><Relationship Id="rId177" Type="http://schemas.openxmlformats.org/officeDocument/2006/relationships/tags" Target="../tags/tag460.xml"/></Relationships>
</file>

<file path=ppt/slides/_rels/slide6.xml.rels><?xml version="1.0" encoding="UTF-8" standalone="yes"?>
<Relationships xmlns="http://schemas.openxmlformats.org/package/2006/relationships"><Relationship Id="rId8" Type="http://schemas.openxmlformats.org/officeDocument/2006/relationships/tags" Target="../tags/tag476.xml"/><Relationship Id="rId13" Type="http://schemas.openxmlformats.org/officeDocument/2006/relationships/tags" Target="../tags/tag481.xml"/><Relationship Id="rId18" Type="http://schemas.openxmlformats.org/officeDocument/2006/relationships/tags" Target="../tags/tag486.xml"/><Relationship Id="rId3" Type="http://schemas.openxmlformats.org/officeDocument/2006/relationships/tags" Target="../tags/tag471.xml"/><Relationship Id="rId21" Type="http://schemas.openxmlformats.org/officeDocument/2006/relationships/tags" Target="../tags/tag489.xml"/><Relationship Id="rId7" Type="http://schemas.openxmlformats.org/officeDocument/2006/relationships/tags" Target="../tags/tag475.xml"/><Relationship Id="rId12" Type="http://schemas.openxmlformats.org/officeDocument/2006/relationships/tags" Target="../tags/tag480.xml"/><Relationship Id="rId17" Type="http://schemas.openxmlformats.org/officeDocument/2006/relationships/tags" Target="../tags/tag485.xml"/><Relationship Id="rId25" Type="http://schemas.openxmlformats.org/officeDocument/2006/relationships/slideLayout" Target="../slideLayouts/slideLayout2.xml"/><Relationship Id="rId2" Type="http://schemas.openxmlformats.org/officeDocument/2006/relationships/tags" Target="../tags/tag470.xml"/><Relationship Id="rId16" Type="http://schemas.openxmlformats.org/officeDocument/2006/relationships/tags" Target="../tags/tag484.xml"/><Relationship Id="rId20" Type="http://schemas.openxmlformats.org/officeDocument/2006/relationships/tags" Target="../tags/tag488.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tags" Target="../tags/tag479.xml"/><Relationship Id="rId24" Type="http://schemas.openxmlformats.org/officeDocument/2006/relationships/tags" Target="../tags/tag492.xml"/><Relationship Id="rId5" Type="http://schemas.openxmlformats.org/officeDocument/2006/relationships/tags" Target="../tags/tag473.xml"/><Relationship Id="rId15" Type="http://schemas.openxmlformats.org/officeDocument/2006/relationships/tags" Target="../tags/tag483.xml"/><Relationship Id="rId23" Type="http://schemas.openxmlformats.org/officeDocument/2006/relationships/tags" Target="../tags/tag491.xml"/><Relationship Id="rId10" Type="http://schemas.openxmlformats.org/officeDocument/2006/relationships/tags" Target="../tags/tag478.xml"/><Relationship Id="rId19" Type="http://schemas.openxmlformats.org/officeDocument/2006/relationships/tags" Target="../tags/tag487.xml"/><Relationship Id="rId4" Type="http://schemas.openxmlformats.org/officeDocument/2006/relationships/tags" Target="../tags/tag472.xml"/><Relationship Id="rId9" Type="http://schemas.openxmlformats.org/officeDocument/2006/relationships/tags" Target="../tags/tag477.xml"/><Relationship Id="rId14" Type="http://schemas.openxmlformats.org/officeDocument/2006/relationships/tags" Target="../tags/tag482.xml"/><Relationship Id="rId22" Type="http://schemas.openxmlformats.org/officeDocument/2006/relationships/tags" Target="../tags/tag490.xml"/></Relationships>
</file>

<file path=ppt/slides/_rels/slide7.xml.rels><?xml version="1.0" encoding="UTF-8" standalone="yes"?>
<Relationships xmlns="http://schemas.openxmlformats.org/package/2006/relationships"><Relationship Id="rId26" Type="http://schemas.openxmlformats.org/officeDocument/2006/relationships/tags" Target="../tags/tag518.xml"/><Relationship Id="rId21" Type="http://schemas.openxmlformats.org/officeDocument/2006/relationships/tags" Target="../tags/tag513.xml"/><Relationship Id="rId34" Type="http://schemas.openxmlformats.org/officeDocument/2006/relationships/tags" Target="../tags/tag526.xml"/><Relationship Id="rId42" Type="http://schemas.openxmlformats.org/officeDocument/2006/relationships/tags" Target="../tags/tag534.xml"/><Relationship Id="rId47" Type="http://schemas.openxmlformats.org/officeDocument/2006/relationships/tags" Target="../tags/tag539.xml"/><Relationship Id="rId50" Type="http://schemas.openxmlformats.org/officeDocument/2006/relationships/tags" Target="../tags/tag542.xml"/><Relationship Id="rId55" Type="http://schemas.openxmlformats.org/officeDocument/2006/relationships/tags" Target="../tags/tag547.xml"/><Relationship Id="rId63" Type="http://schemas.openxmlformats.org/officeDocument/2006/relationships/tags" Target="../tags/tag555.xml"/><Relationship Id="rId7" Type="http://schemas.openxmlformats.org/officeDocument/2006/relationships/tags" Target="../tags/tag499.xml"/><Relationship Id="rId2" Type="http://schemas.openxmlformats.org/officeDocument/2006/relationships/tags" Target="../tags/tag494.xml"/><Relationship Id="rId16" Type="http://schemas.openxmlformats.org/officeDocument/2006/relationships/tags" Target="../tags/tag508.xml"/><Relationship Id="rId29" Type="http://schemas.openxmlformats.org/officeDocument/2006/relationships/tags" Target="../tags/tag521.xml"/><Relationship Id="rId11" Type="http://schemas.openxmlformats.org/officeDocument/2006/relationships/tags" Target="../tags/tag503.xml"/><Relationship Id="rId24" Type="http://schemas.openxmlformats.org/officeDocument/2006/relationships/tags" Target="../tags/tag516.xml"/><Relationship Id="rId32" Type="http://schemas.openxmlformats.org/officeDocument/2006/relationships/tags" Target="../tags/tag524.xml"/><Relationship Id="rId37" Type="http://schemas.openxmlformats.org/officeDocument/2006/relationships/tags" Target="../tags/tag529.xml"/><Relationship Id="rId40" Type="http://schemas.openxmlformats.org/officeDocument/2006/relationships/tags" Target="../tags/tag532.xml"/><Relationship Id="rId45" Type="http://schemas.openxmlformats.org/officeDocument/2006/relationships/tags" Target="../tags/tag537.xml"/><Relationship Id="rId53" Type="http://schemas.openxmlformats.org/officeDocument/2006/relationships/tags" Target="../tags/tag545.xml"/><Relationship Id="rId58" Type="http://schemas.openxmlformats.org/officeDocument/2006/relationships/tags" Target="../tags/tag550.xml"/><Relationship Id="rId66" Type="http://schemas.openxmlformats.org/officeDocument/2006/relationships/tags" Target="../tags/tag558.xml"/><Relationship Id="rId5" Type="http://schemas.openxmlformats.org/officeDocument/2006/relationships/tags" Target="../tags/tag497.xml"/><Relationship Id="rId61" Type="http://schemas.openxmlformats.org/officeDocument/2006/relationships/tags" Target="../tags/tag553.xml"/><Relationship Id="rId19" Type="http://schemas.openxmlformats.org/officeDocument/2006/relationships/tags" Target="../tags/tag511.xml"/><Relationship Id="rId14" Type="http://schemas.openxmlformats.org/officeDocument/2006/relationships/tags" Target="../tags/tag506.xml"/><Relationship Id="rId22" Type="http://schemas.openxmlformats.org/officeDocument/2006/relationships/tags" Target="../tags/tag514.xml"/><Relationship Id="rId27" Type="http://schemas.openxmlformats.org/officeDocument/2006/relationships/tags" Target="../tags/tag519.xml"/><Relationship Id="rId30" Type="http://schemas.openxmlformats.org/officeDocument/2006/relationships/tags" Target="../tags/tag522.xml"/><Relationship Id="rId35" Type="http://schemas.openxmlformats.org/officeDocument/2006/relationships/tags" Target="../tags/tag527.xml"/><Relationship Id="rId43" Type="http://schemas.openxmlformats.org/officeDocument/2006/relationships/tags" Target="../tags/tag535.xml"/><Relationship Id="rId48" Type="http://schemas.openxmlformats.org/officeDocument/2006/relationships/tags" Target="../tags/tag540.xml"/><Relationship Id="rId56" Type="http://schemas.openxmlformats.org/officeDocument/2006/relationships/tags" Target="../tags/tag548.xml"/><Relationship Id="rId64" Type="http://schemas.openxmlformats.org/officeDocument/2006/relationships/tags" Target="../tags/tag556.xml"/><Relationship Id="rId8" Type="http://schemas.openxmlformats.org/officeDocument/2006/relationships/tags" Target="../tags/tag500.xml"/><Relationship Id="rId51" Type="http://schemas.openxmlformats.org/officeDocument/2006/relationships/tags" Target="../tags/tag543.xml"/><Relationship Id="rId3" Type="http://schemas.openxmlformats.org/officeDocument/2006/relationships/tags" Target="../tags/tag495.xml"/><Relationship Id="rId12" Type="http://schemas.openxmlformats.org/officeDocument/2006/relationships/tags" Target="../tags/tag504.xml"/><Relationship Id="rId17" Type="http://schemas.openxmlformats.org/officeDocument/2006/relationships/tags" Target="../tags/tag509.xml"/><Relationship Id="rId25" Type="http://schemas.openxmlformats.org/officeDocument/2006/relationships/tags" Target="../tags/tag517.xml"/><Relationship Id="rId33" Type="http://schemas.openxmlformats.org/officeDocument/2006/relationships/tags" Target="../tags/tag525.xml"/><Relationship Id="rId38" Type="http://schemas.openxmlformats.org/officeDocument/2006/relationships/tags" Target="../tags/tag530.xml"/><Relationship Id="rId46" Type="http://schemas.openxmlformats.org/officeDocument/2006/relationships/tags" Target="../tags/tag538.xml"/><Relationship Id="rId59" Type="http://schemas.openxmlformats.org/officeDocument/2006/relationships/tags" Target="../tags/tag551.xml"/><Relationship Id="rId67" Type="http://schemas.openxmlformats.org/officeDocument/2006/relationships/slideLayout" Target="../slideLayouts/slideLayout2.xml"/><Relationship Id="rId20" Type="http://schemas.openxmlformats.org/officeDocument/2006/relationships/tags" Target="../tags/tag512.xml"/><Relationship Id="rId41" Type="http://schemas.openxmlformats.org/officeDocument/2006/relationships/tags" Target="../tags/tag533.xml"/><Relationship Id="rId54" Type="http://schemas.openxmlformats.org/officeDocument/2006/relationships/tags" Target="../tags/tag546.xml"/><Relationship Id="rId62" Type="http://schemas.openxmlformats.org/officeDocument/2006/relationships/tags" Target="../tags/tag554.xml"/><Relationship Id="rId1" Type="http://schemas.openxmlformats.org/officeDocument/2006/relationships/tags" Target="../tags/tag493.xml"/><Relationship Id="rId6" Type="http://schemas.openxmlformats.org/officeDocument/2006/relationships/tags" Target="../tags/tag498.xml"/><Relationship Id="rId15" Type="http://schemas.openxmlformats.org/officeDocument/2006/relationships/tags" Target="../tags/tag507.xml"/><Relationship Id="rId23" Type="http://schemas.openxmlformats.org/officeDocument/2006/relationships/tags" Target="../tags/tag515.xml"/><Relationship Id="rId28" Type="http://schemas.openxmlformats.org/officeDocument/2006/relationships/tags" Target="../tags/tag520.xml"/><Relationship Id="rId36" Type="http://schemas.openxmlformats.org/officeDocument/2006/relationships/tags" Target="../tags/tag528.xml"/><Relationship Id="rId49" Type="http://schemas.openxmlformats.org/officeDocument/2006/relationships/tags" Target="../tags/tag541.xml"/><Relationship Id="rId57" Type="http://schemas.openxmlformats.org/officeDocument/2006/relationships/tags" Target="../tags/tag549.xml"/><Relationship Id="rId10" Type="http://schemas.openxmlformats.org/officeDocument/2006/relationships/tags" Target="../tags/tag502.xml"/><Relationship Id="rId31" Type="http://schemas.openxmlformats.org/officeDocument/2006/relationships/tags" Target="../tags/tag523.xml"/><Relationship Id="rId44" Type="http://schemas.openxmlformats.org/officeDocument/2006/relationships/tags" Target="../tags/tag536.xml"/><Relationship Id="rId52" Type="http://schemas.openxmlformats.org/officeDocument/2006/relationships/tags" Target="../tags/tag544.xml"/><Relationship Id="rId60" Type="http://schemas.openxmlformats.org/officeDocument/2006/relationships/tags" Target="../tags/tag552.xml"/><Relationship Id="rId65" Type="http://schemas.openxmlformats.org/officeDocument/2006/relationships/tags" Target="../tags/tag557.xml"/><Relationship Id="rId4" Type="http://schemas.openxmlformats.org/officeDocument/2006/relationships/tags" Target="../tags/tag496.xml"/><Relationship Id="rId9" Type="http://schemas.openxmlformats.org/officeDocument/2006/relationships/tags" Target="../tags/tag501.xml"/><Relationship Id="rId13" Type="http://schemas.openxmlformats.org/officeDocument/2006/relationships/tags" Target="../tags/tag505.xml"/><Relationship Id="rId18" Type="http://schemas.openxmlformats.org/officeDocument/2006/relationships/tags" Target="../tags/tag510.xml"/><Relationship Id="rId39" Type="http://schemas.openxmlformats.org/officeDocument/2006/relationships/tags" Target="../tags/tag531.xml"/></Relationships>
</file>

<file path=ppt/slides/_rels/slide8.xml.rels><?xml version="1.0" encoding="UTF-8" standalone="yes"?>
<Relationships xmlns="http://schemas.openxmlformats.org/package/2006/relationships"><Relationship Id="rId117" Type="http://schemas.openxmlformats.org/officeDocument/2006/relationships/tags" Target="../tags/tag675.xml"/><Relationship Id="rId21" Type="http://schemas.openxmlformats.org/officeDocument/2006/relationships/tags" Target="../tags/tag579.xml"/><Relationship Id="rId42" Type="http://schemas.openxmlformats.org/officeDocument/2006/relationships/tags" Target="../tags/tag600.xml"/><Relationship Id="rId63" Type="http://schemas.openxmlformats.org/officeDocument/2006/relationships/tags" Target="../tags/tag621.xml"/><Relationship Id="rId84" Type="http://schemas.openxmlformats.org/officeDocument/2006/relationships/tags" Target="../tags/tag642.xml"/><Relationship Id="rId138" Type="http://schemas.openxmlformats.org/officeDocument/2006/relationships/tags" Target="../tags/tag696.xml"/><Relationship Id="rId159" Type="http://schemas.openxmlformats.org/officeDocument/2006/relationships/tags" Target="../tags/tag717.xml"/><Relationship Id="rId170" Type="http://schemas.openxmlformats.org/officeDocument/2006/relationships/tags" Target="../tags/tag728.xml"/><Relationship Id="rId107" Type="http://schemas.openxmlformats.org/officeDocument/2006/relationships/tags" Target="../tags/tag665.xml"/><Relationship Id="rId11" Type="http://schemas.openxmlformats.org/officeDocument/2006/relationships/tags" Target="../tags/tag569.xml"/><Relationship Id="rId32" Type="http://schemas.openxmlformats.org/officeDocument/2006/relationships/tags" Target="../tags/tag590.xml"/><Relationship Id="rId53" Type="http://schemas.openxmlformats.org/officeDocument/2006/relationships/tags" Target="../tags/tag611.xml"/><Relationship Id="rId74" Type="http://schemas.openxmlformats.org/officeDocument/2006/relationships/tags" Target="../tags/tag632.xml"/><Relationship Id="rId128" Type="http://schemas.openxmlformats.org/officeDocument/2006/relationships/tags" Target="../tags/tag686.xml"/><Relationship Id="rId149" Type="http://schemas.openxmlformats.org/officeDocument/2006/relationships/tags" Target="../tags/tag707.xml"/><Relationship Id="rId5" Type="http://schemas.openxmlformats.org/officeDocument/2006/relationships/tags" Target="../tags/tag563.xml"/><Relationship Id="rId95" Type="http://schemas.openxmlformats.org/officeDocument/2006/relationships/tags" Target="../tags/tag653.xml"/><Relationship Id="rId160" Type="http://schemas.openxmlformats.org/officeDocument/2006/relationships/tags" Target="../tags/tag718.xml"/><Relationship Id="rId22" Type="http://schemas.openxmlformats.org/officeDocument/2006/relationships/tags" Target="../tags/tag580.xml"/><Relationship Id="rId43" Type="http://schemas.openxmlformats.org/officeDocument/2006/relationships/tags" Target="../tags/tag601.xml"/><Relationship Id="rId64" Type="http://schemas.openxmlformats.org/officeDocument/2006/relationships/tags" Target="../tags/tag622.xml"/><Relationship Id="rId118" Type="http://schemas.openxmlformats.org/officeDocument/2006/relationships/tags" Target="../tags/tag676.xml"/><Relationship Id="rId139" Type="http://schemas.openxmlformats.org/officeDocument/2006/relationships/tags" Target="../tags/tag697.xml"/><Relationship Id="rId85" Type="http://schemas.openxmlformats.org/officeDocument/2006/relationships/tags" Target="../tags/tag643.xml"/><Relationship Id="rId150" Type="http://schemas.openxmlformats.org/officeDocument/2006/relationships/tags" Target="../tags/tag708.xml"/><Relationship Id="rId171" Type="http://schemas.openxmlformats.org/officeDocument/2006/relationships/tags" Target="../tags/tag729.xml"/><Relationship Id="rId12" Type="http://schemas.openxmlformats.org/officeDocument/2006/relationships/tags" Target="../tags/tag570.xml"/><Relationship Id="rId33" Type="http://schemas.openxmlformats.org/officeDocument/2006/relationships/tags" Target="../tags/tag591.xml"/><Relationship Id="rId108" Type="http://schemas.openxmlformats.org/officeDocument/2006/relationships/tags" Target="../tags/tag666.xml"/><Relationship Id="rId129" Type="http://schemas.openxmlformats.org/officeDocument/2006/relationships/tags" Target="../tags/tag687.xml"/><Relationship Id="rId54" Type="http://schemas.openxmlformats.org/officeDocument/2006/relationships/tags" Target="../tags/tag612.xml"/><Relationship Id="rId75" Type="http://schemas.openxmlformats.org/officeDocument/2006/relationships/tags" Target="../tags/tag633.xml"/><Relationship Id="rId96" Type="http://schemas.openxmlformats.org/officeDocument/2006/relationships/tags" Target="../tags/tag654.xml"/><Relationship Id="rId140" Type="http://schemas.openxmlformats.org/officeDocument/2006/relationships/tags" Target="../tags/tag698.xml"/><Relationship Id="rId161" Type="http://schemas.openxmlformats.org/officeDocument/2006/relationships/tags" Target="../tags/tag719.xml"/><Relationship Id="rId6" Type="http://schemas.openxmlformats.org/officeDocument/2006/relationships/tags" Target="../tags/tag564.xml"/><Relationship Id="rId23" Type="http://schemas.openxmlformats.org/officeDocument/2006/relationships/tags" Target="../tags/tag581.xml"/><Relationship Id="rId28" Type="http://schemas.openxmlformats.org/officeDocument/2006/relationships/tags" Target="../tags/tag586.xml"/><Relationship Id="rId49" Type="http://schemas.openxmlformats.org/officeDocument/2006/relationships/tags" Target="../tags/tag607.xml"/><Relationship Id="rId114" Type="http://schemas.openxmlformats.org/officeDocument/2006/relationships/tags" Target="../tags/tag672.xml"/><Relationship Id="rId119" Type="http://schemas.openxmlformats.org/officeDocument/2006/relationships/tags" Target="../tags/tag677.xml"/><Relationship Id="rId44" Type="http://schemas.openxmlformats.org/officeDocument/2006/relationships/tags" Target="../tags/tag602.xml"/><Relationship Id="rId60" Type="http://schemas.openxmlformats.org/officeDocument/2006/relationships/tags" Target="../tags/tag618.xml"/><Relationship Id="rId65" Type="http://schemas.openxmlformats.org/officeDocument/2006/relationships/tags" Target="../tags/tag623.xml"/><Relationship Id="rId81" Type="http://schemas.openxmlformats.org/officeDocument/2006/relationships/tags" Target="../tags/tag639.xml"/><Relationship Id="rId86" Type="http://schemas.openxmlformats.org/officeDocument/2006/relationships/tags" Target="../tags/tag644.xml"/><Relationship Id="rId130" Type="http://schemas.openxmlformats.org/officeDocument/2006/relationships/tags" Target="../tags/tag688.xml"/><Relationship Id="rId135" Type="http://schemas.openxmlformats.org/officeDocument/2006/relationships/tags" Target="../tags/tag693.xml"/><Relationship Id="rId151" Type="http://schemas.openxmlformats.org/officeDocument/2006/relationships/tags" Target="../tags/tag709.xml"/><Relationship Id="rId156" Type="http://schemas.openxmlformats.org/officeDocument/2006/relationships/tags" Target="../tags/tag714.xml"/><Relationship Id="rId177" Type="http://schemas.openxmlformats.org/officeDocument/2006/relationships/tags" Target="../tags/tag735.xml"/><Relationship Id="rId172" Type="http://schemas.openxmlformats.org/officeDocument/2006/relationships/tags" Target="../tags/tag730.xml"/><Relationship Id="rId13" Type="http://schemas.openxmlformats.org/officeDocument/2006/relationships/tags" Target="../tags/tag571.xml"/><Relationship Id="rId18" Type="http://schemas.openxmlformats.org/officeDocument/2006/relationships/tags" Target="../tags/tag576.xml"/><Relationship Id="rId39" Type="http://schemas.openxmlformats.org/officeDocument/2006/relationships/tags" Target="../tags/tag597.xml"/><Relationship Id="rId109" Type="http://schemas.openxmlformats.org/officeDocument/2006/relationships/tags" Target="../tags/tag667.xml"/><Relationship Id="rId34" Type="http://schemas.openxmlformats.org/officeDocument/2006/relationships/tags" Target="../tags/tag592.xml"/><Relationship Id="rId50" Type="http://schemas.openxmlformats.org/officeDocument/2006/relationships/tags" Target="../tags/tag608.xml"/><Relationship Id="rId55" Type="http://schemas.openxmlformats.org/officeDocument/2006/relationships/tags" Target="../tags/tag613.xml"/><Relationship Id="rId76" Type="http://schemas.openxmlformats.org/officeDocument/2006/relationships/tags" Target="../tags/tag634.xml"/><Relationship Id="rId97" Type="http://schemas.openxmlformats.org/officeDocument/2006/relationships/tags" Target="../tags/tag655.xml"/><Relationship Id="rId104" Type="http://schemas.openxmlformats.org/officeDocument/2006/relationships/tags" Target="../tags/tag662.xml"/><Relationship Id="rId120" Type="http://schemas.openxmlformats.org/officeDocument/2006/relationships/tags" Target="../tags/tag678.xml"/><Relationship Id="rId125" Type="http://schemas.openxmlformats.org/officeDocument/2006/relationships/tags" Target="../tags/tag683.xml"/><Relationship Id="rId141" Type="http://schemas.openxmlformats.org/officeDocument/2006/relationships/tags" Target="../tags/tag699.xml"/><Relationship Id="rId146" Type="http://schemas.openxmlformats.org/officeDocument/2006/relationships/tags" Target="../tags/tag704.xml"/><Relationship Id="rId167" Type="http://schemas.openxmlformats.org/officeDocument/2006/relationships/tags" Target="../tags/tag725.xml"/><Relationship Id="rId7" Type="http://schemas.openxmlformats.org/officeDocument/2006/relationships/tags" Target="../tags/tag565.xml"/><Relationship Id="rId71" Type="http://schemas.openxmlformats.org/officeDocument/2006/relationships/tags" Target="../tags/tag629.xml"/><Relationship Id="rId92" Type="http://schemas.openxmlformats.org/officeDocument/2006/relationships/tags" Target="../tags/tag650.xml"/><Relationship Id="rId162" Type="http://schemas.openxmlformats.org/officeDocument/2006/relationships/tags" Target="../tags/tag720.xml"/><Relationship Id="rId2" Type="http://schemas.openxmlformats.org/officeDocument/2006/relationships/tags" Target="../tags/tag560.xml"/><Relationship Id="rId29" Type="http://schemas.openxmlformats.org/officeDocument/2006/relationships/tags" Target="../tags/tag587.xml"/><Relationship Id="rId24" Type="http://schemas.openxmlformats.org/officeDocument/2006/relationships/tags" Target="../tags/tag582.xml"/><Relationship Id="rId40" Type="http://schemas.openxmlformats.org/officeDocument/2006/relationships/tags" Target="../tags/tag598.xml"/><Relationship Id="rId45" Type="http://schemas.openxmlformats.org/officeDocument/2006/relationships/tags" Target="../tags/tag603.xml"/><Relationship Id="rId66" Type="http://schemas.openxmlformats.org/officeDocument/2006/relationships/tags" Target="../tags/tag624.xml"/><Relationship Id="rId87" Type="http://schemas.openxmlformats.org/officeDocument/2006/relationships/tags" Target="../tags/tag645.xml"/><Relationship Id="rId110" Type="http://schemas.openxmlformats.org/officeDocument/2006/relationships/tags" Target="../tags/tag668.xml"/><Relationship Id="rId115" Type="http://schemas.openxmlformats.org/officeDocument/2006/relationships/tags" Target="../tags/tag673.xml"/><Relationship Id="rId131" Type="http://schemas.openxmlformats.org/officeDocument/2006/relationships/tags" Target="../tags/tag689.xml"/><Relationship Id="rId136" Type="http://schemas.openxmlformats.org/officeDocument/2006/relationships/tags" Target="../tags/tag694.xml"/><Relationship Id="rId157" Type="http://schemas.openxmlformats.org/officeDocument/2006/relationships/tags" Target="../tags/tag715.xml"/><Relationship Id="rId178" Type="http://schemas.openxmlformats.org/officeDocument/2006/relationships/slideLayout" Target="../slideLayouts/slideLayout2.xml"/><Relationship Id="rId61" Type="http://schemas.openxmlformats.org/officeDocument/2006/relationships/tags" Target="../tags/tag619.xml"/><Relationship Id="rId82" Type="http://schemas.openxmlformats.org/officeDocument/2006/relationships/tags" Target="../tags/tag640.xml"/><Relationship Id="rId152" Type="http://schemas.openxmlformats.org/officeDocument/2006/relationships/tags" Target="../tags/tag710.xml"/><Relationship Id="rId173" Type="http://schemas.openxmlformats.org/officeDocument/2006/relationships/tags" Target="../tags/tag731.xml"/><Relationship Id="rId19" Type="http://schemas.openxmlformats.org/officeDocument/2006/relationships/tags" Target="../tags/tag577.xml"/><Relationship Id="rId14" Type="http://schemas.openxmlformats.org/officeDocument/2006/relationships/tags" Target="../tags/tag572.xml"/><Relationship Id="rId30" Type="http://schemas.openxmlformats.org/officeDocument/2006/relationships/tags" Target="../tags/tag588.xml"/><Relationship Id="rId35" Type="http://schemas.openxmlformats.org/officeDocument/2006/relationships/tags" Target="../tags/tag593.xml"/><Relationship Id="rId56" Type="http://schemas.openxmlformats.org/officeDocument/2006/relationships/tags" Target="../tags/tag614.xml"/><Relationship Id="rId77" Type="http://schemas.openxmlformats.org/officeDocument/2006/relationships/tags" Target="../tags/tag635.xml"/><Relationship Id="rId100" Type="http://schemas.openxmlformats.org/officeDocument/2006/relationships/tags" Target="../tags/tag658.xml"/><Relationship Id="rId105" Type="http://schemas.openxmlformats.org/officeDocument/2006/relationships/tags" Target="../tags/tag663.xml"/><Relationship Id="rId126" Type="http://schemas.openxmlformats.org/officeDocument/2006/relationships/tags" Target="../tags/tag684.xml"/><Relationship Id="rId147" Type="http://schemas.openxmlformats.org/officeDocument/2006/relationships/tags" Target="../tags/tag705.xml"/><Relationship Id="rId168" Type="http://schemas.openxmlformats.org/officeDocument/2006/relationships/tags" Target="../tags/tag726.xml"/><Relationship Id="rId8" Type="http://schemas.openxmlformats.org/officeDocument/2006/relationships/tags" Target="../tags/tag566.xml"/><Relationship Id="rId51" Type="http://schemas.openxmlformats.org/officeDocument/2006/relationships/tags" Target="../tags/tag609.xml"/><Relationship Id="rId72" Type="http://schemas.openxmlformats.org/officeDocument/2006/relationships/tags" Target="../tags/tag630.xml"/><Relationship Id="rId93" Type="http://schemas.openxmlformats.org/officeDocument/2006/relationships/tags" Target="../tags/tag651.xml"/><Relationship Id="rId98" Type="http://schemas.openxmlformats.org/officeDocument/2006/relationships/tags" Target="../tags/tag656.xml"/><Relationship Id="rId121" Type="http://schemas.openxmlformats.org/officeDocument/2006/relationships/tags" Target="../tags/tag679.xml"/><Relationship Id="rId142" Type="http://schemas.openxmlformats.org/officeDocument/2006/relationships/tags" Target="../tags/tag700.xml"/><Relationship Id="rId163" Type="http://schemas.openxmlformats.org/officeDocument/2006/relationships/tags" Target="../tags/tag721.xml"/><Relationship Id="rId3" Type="http://schemas.openxmlformats.org/officeDocument/2006/relationships/tags" Target="../tags/tag561.xml"/><Relationship Id="rId25" Type="http://schemas.openxmlformats.org/officeDocument/2006/relationships/tags" Target="../tags/tag583.xml"/><Relationship Id="rId46" Type="http://schemas.openxmlformats.org/officeDocument/2006/relationships/tags" Target="../tags/tag604.xml"/><Relationship Id="rId67" Type="http://schemas.openxmlformats.org/officeDocument/2006/relationships/tags" Target="../tags/tag625.xml"/><Relationship Id="rId116" Type="http://schemas.openxmlformats.org/officeDocument/2006/relationships/tags" Target="../tags/tag674.xml"/><Relationship Id="rId137" Type="http://schemas.openxmlformats.org/officeDocument/2006/relationships/tags" Target="../tags/tag695.xml"/><Relationship Id="rId158" Type="http://schemas.openxmlformats.org/officeDocument/2006/relationships/tags" Target="../tags/tag716.xml"/><Relationship Id="rId20" Type="http://schemas.openxmlformats.org/officeDocument/2006/relationships/tags" Target="../tags/tag578.xml"/><Relationship Id="rId41" Type="http://schemas.openxmlformats.org/officeDocument/2006/relationships/tags" Target="../tags/tag599.xml"/><Relationship Id="rId62" Type="http://schemas.openxmlformats.org/officeDocument/2006/relationships/tags" Target="../tags/tag620.xml"/><Relationship Id="rId83" Type="http://schemas.openxmlformats.org/officeDocument/2006/relationships/tags" Target="../tags/tag641.xml"/><Relationship Id="rId88" Type="http://schemas.openxmlformats.org/officeDocument/2006/relationships/tags" Target="../tags/tag646.xml"/><Relationship Id="rId111" Type="http://schemas.openxmlformats.org/officeDocument/2006/relationships/tags" Target="../tags/tag669.xml"/><Relationship Id="rId132" Type="http://schemas.openxmlformats.org/officeDocument/2006/relationships/tags" Target="../tags/tag690.xml"/><Relationship Id="rId153" Type="http://schemas.openxmlformats.org/officeDocument/2006/relationships/tags" Target="../tags/tag711.xml"/><Relationship Id="rId174" Type="http://schemas.openxmlformats.org/officeDocument/2006/relationships/tags" Target="../tags/tag732.xml"/><Relationship Id="rId15" Type="http://schemas.openxmlformats.org/officeDocument/2006/relationships/tags" Target="../tags/tag573.xml"/><Relationship Id="rId36" Type="http://schemas.openxmlformats.org/officeDocument/2006/relationships/tags" Target="../tags/tag594.xml"/><Relationship Id="rId57" Type="http://schemas.openxmlformats.org/officeDocument/2006/relationships/tags" Target="../tags/tag615.xml"/><Relationship Id="rId106" Type="http://schemas.openxmlformats.org/officeDocument/2006/relationships/tags" Target="../tags/tag664.xml"/><Relationship Id="rId127" Type="http://schemas.openxmlformats.org/officeDocument/2006/relationships/tags" Target="../tags/tag685.xml"/><Relationship Id="rId10" Type="http://schemas.openxmlformats.org/officeDocument/2006/relationships/tags" Target="../tags/tag568.xml"/><Relationship Id="rId31" Type="http://schemas.openxmlformats.org/officeDocument/2006/relationships/tags" Target="../tags/tag589.xml"/><Relationship Id="rId52" Type="http://schemas.openxmlformats.org/officeDocument/2006/relationships/tags" Target="../tags/tag610.xml"/><Relationship Id="rId73" Type="http://schemas.openxmlformats.org/officeDocument/2006/relationships/tags" Target="../tags/tag631.xml"/><Relationship Id="rId78" Type="http://schemas.openxmlformats.org/officeDocument/2006/relationships/tags" Target="../tags/tag636.xml"/><Relationship Id="rId94" Type="http://schemas.openxmlformats.org/officeDocument/2006/relationships/tags" Target="../tags/tag652.xml"/><Relationship Id="rId99" Type="http://schemas.openxmlformats.org/officeDocument/2006/relationships/tags" Target="../tags/tag657.xml"/><Relationship Id="rId101" Type="http://schemas.openxmlformats.org/officeDocument/2006/relationships/tags" Target="../tags/tag659.xml"/><Relationship Id="rId122" Type="http://schemas.openxmlformats.org/officeDocument/2006/relationships/tags" Target="../tags/tag680.xml"/><Relationship Id="rId143" Type="http://schemas.openxmlformats.org/officeDocument/2006/relationships/tags" Target="../tags/tag701.xml"/><Relationship Id="rId148" Type="http://schemas.openxmlformats.org/officeDocument/2006/relationships/tags" Target="../tags/tag706.xml"/><Relationship Id="rId164" Type="http://schemas.openxmlformats.org/officeDocument/2006/relationships/tags" Target="../tags/tag722.xml"/><Relationship Id="rId169" Type="http://schemas.openxmlformats.org/officeDocument/2006/relationships/tags" Target="../tags/tag727.xml"/><Relationship Id="rId4" Type="http://schemas.openxmlformats.org/officeDocument/2006/relationships/tags" Target="../tags/tag562.xml"/><Relationship Id="rId9" Type="http://schemas.openxmlformats.org/officeDocument/2006/relationships/tags" Target="../tags/tag567.xml"/><Relationship Id="rId26" Type="http://schemas.openxmlformats.org/officeDocument/2006/relationships/tags" Target="../tags/tag584.xml"/><Relationship Id="rId47" Type="http://schemas.openxmlformats.org/officeDocument/2006/relationships/tags" Target="../tags/tag605.xml"/><Relationship Id="rId68" Type="http://schemas.openxmlformats.org/officeDocument/2006/relationships/tags" Target="../tags/tag626.xml"/><Relationship Id="rId89" Type="http://schemas.openxmlformats.org/officeDocument/2006/relationships/tags" Target="../tags/tag647.xml"/><Relationship Id="rId112" Type="http://schemas.openxmlformats.org/officeDocument/2006/relationships/tags" Target="../tags/tag670.xml"/><Relationship Id="rId133" Type="http://schemas.openxmlformats.org/officeDocument/2006/relationships/tags" Target="../tags/tag691.xml"/><Relationship Id="rId154" Type="http://schemas.openxmlformats.org/officeDocument/2006/relationships/tags" Target="../tags/tag712.xml"/><Relationship Id="rId175" Type="http://schemas.openxmlformats.org/officeDocument/2006/relationships/tags" Target="../tags/tag733.xml"/><Relationship Id="rId16" Type="http://schemas.openxmlformats.org/officeDocument/2006/relationships/tags" Target="../tags/tag574.xml"/><Relationship Id="rId37" Type="http://schemas.openxmlformats.org/officeDocument/2006/relationships/tags" Target="../tags/tag595.xml"/><Relationship Id="rId58" Type="http://schemas.openxmlformats.org/officeDocument/2006/relationships/tags" Target="../tags/tag616.xml"/><Relationship Id="rId79" Type="http://schemas.openxmlformats.org/officeDocument/2006/relationships/tags" Target="../tags/tag637.xml"/><Relationship Id="rId102" Type="http://schemas.openxmlformats.org/officeDocument/2006/relationships/tags" Target="../tags/tag660.xml"/><Relationship Id="rId123" Type="http://schemas.openxmlformats.org/officeDocument/2006/relationships/tags" Target="../tags/tag681.xml"/><Relationship Id="rId144" Type="http://schemas.openxmlformats.org/officeDocument/2006/relationships/tags" Target="../tags/tag702.xml"/><Relationship Id="rId90" Type="http://schemas.openxmlformats.org/officeDocument/2006/relationships/tags" Target="../tags/tag648.xml"/><Relationship Id="rId165" Type="http://schemas.openxmlformats.org/officeDocument/2006/relationships/tags" Target="../tags/tag723.xml"/><Relationship Id="rId27" Type="http://schemas.openxmlformats.org/officeDocument/2006/relationships/tags" Target="../tags/tag585.xml"/><Relationship Id="rId48" Type="http://schemas.openxmlformats.org/officeDocument/2006/relationships/tags" Target="../tags/tag606.xml"/><Relationship Id="rId69" Type="http://schemas.openxmlformats.org/officeDocument/2006/relationships/tags" Target="../tags/tag627.xml"/><Relationship Id="rId113" Type="http://schemas.openxmlformats.org/officeDocument/2006/relationships/tags" Target="../tags/tag671.xml"/><Relationship Id="rId134" Type="http://schemas.openxmlformats.org/officeDocument/2006/relationships/tags" Target="../tags/tag692.xml"/><Relationship Id="rId80" Type="http://schemas.openxmlformats.org/officeDocument/2006/relationships/tags" Target="../tags/tag638.xml"/><Relationship Id="rId155" Type="http://schemas.openxmlformats.org/officeDocument/2006/relationships/tags" Target="../tags/tag713.xml"/><Relationship Id="rId176" Type="http://schemas.openxmlformats.org/officeDocument/2006/relationships/tags" Target="../tags/tag734.xml"/><Relationship Id="rId17" Type="http://schemas.openxmlformats.org/officeDocument/2006/relationships/tags" Target="../tags/tag575.xml"/><Relationship Id="rId38" Type="http://schemas.openxmlformats.org/officeDocument/2006/relationships/tags" Target="../tags/tag596.xml"/><Relationship Id="rId59" Type="http://schemas.openxmlformats.org/officeDocument/2006/relationships/tags" Target="../tags/tag617.xml"/><Relationship Id="rId103" Type="http://schemas.openxmlformats.org/officeDocument/2006/relationships/tags" Target="../tags/tag661.xml"/><Relationship Id="rId124" Type="http://schemas.openxmlformats.org/officeDocument/2006/relationships/tags" Target="../tags/tag682.xml"/><Relationship Id="rId70" Type="http://schemas.openxmlformats.org/officeDocument/2006/relationships/tags" Target="../tags/tag628.xml"/><Relationship Id="rId91" Type="http://schemas.openxmlformats.org/officeDocument/2006/relationships/tags" Target="../tags/tag649.xml"/><Relationship Id="rId145" Type="http://schemas.openxmlformats.org/officeDocument/2006/relationships/tags" Target="../tags/tag703.xml"/><Relationship Id="rId166" Type="http://schemas.openxmlformats.org/officeDocument/2006/relationships/tags" Target="../tags/tag724.xml"/><Relationship Id="rId1" Type="http://schemas.openxmlformats.org/officeDocument/2006/relationships/tags" Target="../tags/tag559.xml"/></Relationships>
</file>

<file path=ppt/slides/_rels/slide9.xml.rels><?xml version="1.0" encoding="UTF-8" standalone="yes"?>
<Relationships xmlns="http://schemas.openxmlformats.org/package/2006/relationships"><Relationship Id="rId117" Type="http://schemas.openxmlformats.org/officeDocument/2006/relationships/tags" Target="../tags/tag852.xml"/><Relationship Id="rId21" Type="http://schemas.openxmlformats.org/officeDocument/2006/relationships/tags" Target="../tags/tag756.xml"/><Relationship Id="rId42" Type="http://schemas.openxmlformats.org/officeDocument/2006/relationships/tags" Target="../tags/tag777.xml"/><Relationship Id="rId63" Type="http://schemas.openxmlformats.org/officeDocument/2006/relationships/tags" Target="../tags/tag798.xml"/><Relationship Id="rId84" Type="http://schemas.openxmlformats.org/officeDocument/2006/relationships/tags" Target="../tags/tag819.xml"/><Relationship Id="rId138" Type="http://schemas.openxmlformats.org/officeDocument/2006/relationships/tags" Target="../tags/tag873.xml"/><Relationship Id="rId159" Type="http://schemas.openxmlformats.org/officeDocument/2006/relationships/tags" Target="../tags/tag894.xml"/><Relationship Id="rId170" Type="http://schemas.openxmlformats.org/officeDocument/2006/relationships/tags" Target="../tags/tag905.xml"/><Relationship Id="rId191" Type="http://schemas.openxmlformats.org/officeDocument/2006/relationships/tags" Target="../tags/tag926.xml"/><Relationship Id="rId205" Type="http://schemas.openxmlformats.org/officeDocument/2006/relationships/tags" Target="../tags/tag940.xml"/><Relationship Id="rId107" Type="http://schemas.openxmlformats.org/officeDocument/2006/relationships/tags" Target="../tags/tag842.xml"/><Relationship Id="rId11" Type="http://schemas.openxmlformats.org/officeDocument/2006/relationships/tags" Target="../tags/tag746.xml"/><Relationship Id="rId32" Type="http://schemas.openxmlformats.org/officeDocument/2006/relationships/tags" Target="../tags/tag767.xml"/><Relationship Id="rId53" Type="http://schemas.openxmlformats.org/officeDocument/2006/relationships/tags" Target="../tags/tag788.xml"/><Relationship Id="rId74" Type="http://schemas.openxmlformats.org/officeDocument/2006/relationships/tags" Target="../tags/tag809.xml"/><Relationship Id="rId128" Type="http://schemas.openxmlformats.org/officeDocument/2006/relationships/tags" Target="../tags/tag863.xml"/><Relationship Id="rId149" Type="http://schemas.openxmlformats.org/officeDocument/2006/relationships/tags" Target="../tags/tag884.xml"/><Relationship Id="rId5" Type="http://schemas.openxmlformats.org/officeDocument/2006/relationships/tags" Target="../tags/tag740.xml"/><Relationship Id="rId95" Type="http://schemas.openxmlformats.org/officeDocument/2006/relationships/tags" Target="../tags/tag830.xml"/><Relationship Id="rId160" Type="http://schemas.openxmlformats.org/officeDocument/2006/relationships/tags" Target="../tags/tag895.xml"/><Relationship Id="rId181" Type="http://schemas.openxmlformats.org/officeDocument/2006/relationships/tags" Target="../tags/tag916.xml"/><Relationship Id="rId22" Type="http://schemas.openxmlformats.org/officeDocument/2006/relationships/tags" Target="../tags/tag757.xml"/><Relationship Id="rId43" Type="http://schemas.openxmlformats.org/officeDocument/2006/relationships/tags" Target="../tags/tag778.xml"/><Relationship Id="rId64" Type="http://schemas.openxmlformats.org/officeDocument/2006/relationships/tags" Target="../tags/tag799.xml"/><Relationship Id="rId118" Type="http://schemas.openxmlformats.org/officeDocument/2006/relationships/tags" Target="../tags/tag853.xml"/><Relationship Id="rId139" Type="http://schemas.openxmlformats.org/officeDocument/2006/relationships/tags" Target="../tags/tag874.xml"/><Relationship Id="rId85" Type="http://schemas.openxmlformats.org/officeDocument/2006/relationships/tags" Target="../tags/tag820.xml"/><Relationship Id="rId150" Type="http://schemas.openxmlformats.org/officeDocument/2006/relationships/tags" Target="../tags/tag885.xml"/><Relationship Id="rId171" Type="http://schemas.openxmlformats.org/officeDocument/2006/relationships/tags" Target="../tags/tag906.xml"/><Relationship Id="rId192" Type="http://schemas.openxmlformats.org/officeDocument/2006/relationships/tags" Target="../tags/tag927.xml"/><Relationship Id="rId206" Type="http://schemas.openxmlformats.org/officeDocument/2006/relationships/tags" Target="../tags/tag941.xml"/><Relationship Id="rId12" Type="http://schemas.openxmlformats.org/officeDocument/2006/relationships/tags" Target="../tags/tag747.xml"/><Relationship Id="rId33" Type="http://schemas.openxmlformats.org/officeDocument/2006/relationships/tags" Target="../tags/tag768.xml"/><Relationship Id="rId108" Type="http://schemas.openxmlformats.org/officeDocument/2006/relationships/tags" Target="../tags/tag843.xml"/><Relationship Id="rId129" Type="http://schemas.openxmlformats.org/officeDocument/2006/relationships/tags" Target="../tags/tag864.xml"/><Relationship Id="rId54" Type="http://schemas.openxmlformats.org/officeDocument/2006/relationships/tags" Target="../tags/tag789.xml"/><Relationship Id="rId75" Type="http://schemas.openxmlformats.org/officeDocument/2006/relationships/tags" Target="../tags/tag810.xml"/><Relationship Id="rId96" Type="http://schemas.openxmlformats.org/officeDocument/2006/relationships/tags" Target="../tags/tag831.xml"/><Relationship Id="rId140" Type="http://schemas.openxmlformats.org/officeDocument/2006/relationships/tags" Target="../tags/tag875.xml"/><Relationship Id="rId161" Type="http://schemas.openxmlformats.org/officeDocument/2006/relationships/tags" Target="../tags/tag896.xml"/><Relationship Id="rId182" Type="http://schemas.openxmlformats.org/officeDocument/2006/relationships/tags" Target="../tags/tag917.xml"/><Relationship Id="rId6" Type="http://schemas.openxmlformats.org/officeDocument/2006/relationships/tags" Target="../tags/tag741.xml"/><Relationship Id="rId23" Type="http://schemas.openxmlformats.org/officeDocument/2006/relationships/tags" Target="../tags/tag758.xml"/><Relationship Id="rId119" Type="http://schemas.openxmlformats.org/officeDocument/2006/relationships/tags" Target="../tags/tag854.xml"/><Relationship Id="rId44" Type="http://schemas.openxmlformats.org/officeDocument/2006/relationships/tags" Target="../tags/tag779.xml"/><Relationship Id="rId65" Type="http://schemas.openxmlformats.org/officeDocument/2006/relationships/tags" Target="../tags/tag800.xml"/><Relationship Id="rId86" Type="http://schemas.openxmlformats.org/officeDocument/2006/relationships/tags" Target="../tags/tag821.xml"/><Relationship Id="rId130" Type="http://schemas.openxmlformats.org/officeDocument/2006/relationships/tags" Target="../tags/tag865.xml"/><Relationship Id="rId151" Type="http://schemas.openxmlformats.org/officeDocument/2006/relationships/tags" Target="../tags/tag886.xml"/><Relationship Id="rId172" Type="http://schemas.openxmlformats.org/officeDocument/2006/relationships/tags" Target="../tags/tag907.xml"/><Relationship Id="rId193" Type="http://schemas.openxmlformats.org/officeDocument/2006/relationships/tags" Target="../tags/tag928.xml"/><Relationship Id="rId207" Type="http://schemas.openxmlformats.org/officeDocument/2006/relationships/tags" Target="../tags/tag942.xml"/><Relationship Id="rId13" Type="http://schemas.openxmlformats.org/officeDocument/2006/relationships/tags" Target="../tags/tag748.xml"/><Relationship Id="rId109" Type="http://schemas.openxmlformats.org/officeDocument/2006/relationships/tags" Target="../tags/tag844.xml"/><Relationship Id="rId34" Type="http://schemas.openxmlformats.org/officeDocument/2006/relationships/tags" Target="../tags/tag769.xml"/><Relationship Id="rId55" Type="http://schemas.openxmlformats.org/officeDocument/2006/relationships/tags" Target="../tags/tag790.xml"/><Relationship Id="rId76" Type="http://schemas.openxmlformats.org/officeDocument/2006/relationships/tags" Target="../tags/tag811.xml"/><Relationship Id="rId97" Type="http://schemas.openxmlformats.org/officeDocument/2006/relationships/tags" Target="../tags/tag832.xml"/><Relationship Id="rId120" Type="http://schemas.openxmlformats.org/officeDocument/2006/relationships/tags" Target="../tags/tag855.xml"/><Relationship Id="rId141" Type="http://schemas.openxmlformats.org/officeDocument/2006/relationships/tags" Target="../tags/tag876.xml"/><Relationship Id="rId7" Type="http://schemas.openxmlformats.org/officeDocument/2006/relationships/tags" Target="../tags/tag742.xml"/><Relationship Id="rId162" Type="http://schemas.openxmlformats.org/officeDocument/2006/relationships/tags" Target="../tags/tag897.xml"/><Relationship Id="rId183" Type="http://schemas.openxmlformats.org/officeDocument/2006/relationships/tags" Target="../tags/tag918.xml"/><Relationship Id="rId24" Type="http://schemas.openxmlformats.org/officeDocument/2006/relationships/tags" Target="../tags/tag759.xml"/><Relationship Id="rId45" Type="http://schemas.openxmlformats.org/officeDocument/2006/relationships/tags" Target="../tags/tag780.xml"/><Relationship Id="rId66" Type="http://schemas.openxmlformats.org/officeDocument/2006/relationships/tags" Target="../tags/tag801.xml"/><Relationship Id="rId87" Type="http://schemas.openxmlformats.org/officeDocument/2006/relationships/tags" Target="../tags/tag822.xml"/><Relationship Id="rId110" Type="http://schemas.openxmlformats.org/officeDocument/2006/relationships/tags" Target="../tags/tag845.xml"/><Relationship Id="rId131" Type="http://schemas.openxmlformats.org/officeDocument/2006/relationships/tags" Target="../tags/tag866.xml"/><Relationship Id="rId61" Type="http://schemas.openxmlformats.org/officeDocument/2006/relationships/tags" Target="../tags/tag796.xml"/><Relationship Id="rId82" Type="http://schemas.openxmlformats.org/officeDocument/2006/relationships/tags" Target="../tags/tag817.xml"/><Relationship Id="rId152" Type="http://schemas.openxmlformats.org/officeDocument/2006/relationships/tags" Target="../tags/tag887.xml"/><Relationship Id="rId173" Type="http://schemas.openxmlformats.org/officeDocument/2006/relationships/tags" Target="../tags/tag908.xml"/><Relationship Id="rId194" Type="http://schemas.openxmlformats.org/officeDocument/2006/relationships/tags" Target="../tags/tag929.xml"/><Relationship Id="rId199" Type="http://schemas.openxmlformats.org/officeDocument/2006/relationships/tags" Target="../tags/tag934.xml"/><Relationship Id="rId203" Type="http://schemas.openxmlformats.org/officeDocument/2006/relationships/tags" Target="../tags/tag938.xml"/><Relationship Id="rId208" Type="http://schemas.openxmlformats.org/officeDocument/2006/relationships/tags" Target="../tags/tag943.xml"/><Relationship Id="rId19" Type="http://schemas.openxmlformats.org/officeDocument/2006/relationships/tags" Target="../tags/tag754.xml"/><Relationship Id="rId14" Type="http://schemas.openxmlformats.org/officeDocument/2006/relationships/tags" Target="../tags/tag749.xml"/><Relationship Id="rId30" Type="http://schemas.openxmlformats.org/officeDocument/2006/relationships/tags" Target="../tags/tag765.xml"/><Relationship Id="rId35" Type="http://schemas.openxmlformats.org/officeDocument/2006/relationships/tags" Target="../tags/tag770.xml"/><Relationship Id="rId56" Type="http://schemas.openxmlformats.org/officeDocument/2006/relationships/tags" Target="../tags/tag791.xml"/><Relationship Id="rId77" Type="http://schemas.openxmlformats.org/officeDocument/2006/relationships/tags" Target="../tags/tag812.xml"/><Relationship Id="rId100" Type="http://schemas.openxmlformats.org/officeDocument/2006/relationships/tags" Target="../tags/tag835.xml"/><Relationship Id="rId105" Type="http://schemas.openxmlformats.org/officeDocument/2006/relationships/tags" Target="../tags/tag840.xml"/><Relationship Id="rId126" Type="http://schemas.openxmlformats.org/officeDocument/2006/relationships/tags" Target="../tags/tag861.xml"/><Relationship Id="rId147" Type="http://schemas.openxmlformats.org/officeDocument/2006/relationships/tags" Target="../tags/tag882.xml"/><Relationship Id="rId168" Type="http://schemas.openxmlformats.org/officeDocument/2006/relationships/tags" Target="../tags/tag903.xml"/><Relationship Id="rId8" Type="http://schemas.openxmlformats.org/officeDocument/2006/relationships/tags" Target="../tags/tag743.xml"/><Relationship Id="rId51" Type="http://schemas.openxmlformats.org/officeDocument/2006/relationships/tags" Target="../tags/tag786.xml"/><Relationship Id="rId72" Type="http://schemas.openxmlformats.org/officeDocument/2006/relationships/tags" Target="../tags/tag807.xml"/><Relationship Id="rId93" Type="http://schemas.openxmlformats.org/officeDocument/2006/relationships/tags" Target="../tags/tag828.xml"/><Relationship Id="rId98" Type="http://schemas.openxmlformats.org/officeDocument/2006/relationships/tags" Target="../tags/tag833.xml"/><Relationship Id="rId121" Type="http://schemas.openxmlformats.org/officeDocument/2006/relationships/tags" Target="../tags/tag856.xml"/><Relationship Id="rId142" Type="http://schemas.openxmlformats.org/officeDocument/2006/relationships/tags" Target="../tags/tag877.xml"/><Relationship Id="rId163" Type="http://schemas.openxmlformats.org/officeDocument/2006/relationships/tags" Target="../tags/tag898.xml"/><Relationship Id="rId184" Type="http://schemas.openxmlformats.org/officeDocument/2006/relationships/tags" Target="../tags/tag919.xml"/><Relationship Id="rId189" Type="http://schemas.openxmlformats.org/officeDocument/2006/relationships/tags" Target="../tags/tag924.xml"/><Relationship Id="rId3" Type="http://schemas.openxmlformats.org/officeDocument/2006/relationships/tags" Target="../tags/tag738.xml"/><Relationship Id="rId25" Type="http://schemas.openxmlformats.org/officeDocument/2006/relationships/tags" Target="../tags/tag760.xml"/><Relationship Id="rId46" Type="http://schemas.openxmlformats.org/officeDocument/2006/relationships/tags" Target="../tags/tag781.xml"/><Relationship Id="rId67" Type="http://schemas.openxmlformats.org/officeDocument/2006/relationships/tags" Target="../tags/tag802.xml"/><Relationship Id="rId116" Type="http://schemas.openxmlformats.org/officeDocument/2006/relationships/tags" Target="../tags/tag851.xml"/><Relationship Id="rId137" Type="http://schemas.openxmlformats.org/officeDocument/2006/relationships/tags" Target="../tags/tag872.xml"/><Relationship Id="rId158" Type="http://schemas.openxmlformats.org/officeDocument/2006/relationships/tags" Target="../tags/tag893.xml"/><Relationship Id="rId20" Type="http://schemas.openxmlformats.org/officeDocument/2006/relationships/tags" Target="../tags/tag755.xml"/><Relationship Id="rId41" Type="http://schemas.openxmlformats.org/officeDocument/2006/relationships/tags" Target="../tags/tag776.xml"/><Relationship Id="rId62" Type="http://schemas.openxmlformats.org/officeDocument/2006/relationships/tags" Target="../tags/tag797.xml"/><Relationship Id="rId83" Type="http://schemas.openxmlformats.org/officeDocument/2006/relationships/tags" Target="../tags/tag818.xml"/><Relationship Id="rId88" Type="http://schemas.openxmlformats.org/officeDocument/2006/relationships/tags" Target="../tags/tag823.xml"/><Relationship Id="rId111" Type="http://schemas.openxmlformats.org/officeDocument/2006/relationships/tags" Target="../tags/tag846.xml"/><Relationship Id="rId132" Type="http://schemas.openxmlformats.org/officeDocument/2006/relationships/tags" Target="../tags/tag867.xml"/><Relationship Id="rId153" Type="http://schemas.openxmlformats.org/officeDocument/2006/relationships/tags" Target="../tags/tag888.xml"/><Relationship Id="rId174" Type="http://schemas.openxmlformats.org/officeDocument/2006/relationships/tags" Target="../tags/tag909.xml"/><Relationship Id="rId179" Type="http://schemas.openxmlformats.org/officeDocument/2006/relationships/tags" Target="../tags/tag914.xml"/><Relationship Id="rId195" Type="http://schemas.openxmlformats.org/officeDocument/2006/relationships/tags" Target="../tags/tag930.xml"/><Relationship Id="rId209" Type="http://schemas.openxmlformats.org/officeDocument/2006/relationships/tags" Target="../tags/tag944.xml"/><Relationship Id="rId190" Type="http://schemas.openxmlformats.org/officeDocument/2006/relationships/tags" Target="../tags/tag925.xml"/><Relationship Id="rId204" Type="http://schemas.openxmlformats.org/officeDocument/2006/relationships/tags" Target="../tags/tag939.xml"/><Relationship Id="rId15" Type="http://schemas.openxmlformats.org/officeDocument/2006/relationships/tags" Target="../tags/tag750.xml"/><Relationship Id="rId36" Type="http://schemas.openxmlformats.org/officeDocument/2006/relationships/tags" Target="../tags/tag771.xml"/><Relationship Id="rId57" Type="http://schemas.openxmlformats.org/officeDocument/2006/relationships/tags" Target="../tags/tag792.xml"/><Relationship Id="rId106" Type="http://schemas.openxmlformats.org/officeDocument/2006/relationships/tags" Target="../tags/tag841.xml"/><Relationship Id="rId127" Type="http://schemas.openxmlformats.org/officeDocument/2006/relationships/tags" Target="../tags/tag862.xml"/><Relationship Id="rId10" Type="http://schemas.openxmlformats.org/officeDocument/2006/relationships/tags" Target="../tags/tag745.xml"/><Relationship Id="rId31" Type="http://schemas.openxmlformats.org/officeDocument/2006/relationships/tags" Target="../tags/tag766.xml"/><Relationship Id="rId52" Type="http://schemas.openxmlformats.org/officeDocument/2006/relationships/tags" Target="../tags/tag787.xml"/><Relationship Id="rId73" Type="http://schemas.openxmlformats.org/officeDocument/2006/relationships/tags" Target="../tags/tag808.xml"/><Relationship Id="rId78" Type="http://schemas.openxmlformats.org/officeDocument/2006/relationships/tags" Target="../tags/tag813.xml"/><Relationship Id="rId94" Type="http://schemas.openxmlformats.org/officeDocument/2006/relationships/tags" Target="../tags/tag829.xml"/><Relationship Id="rId99" Type="http://schemas.openxmlformats.org/officeDocument/2006/relationships/tags" Target="../tags/tag834.xml"/><Relationship Id="rId101" Type="http://schemas.openxmlformats.org/officeDocument/2006/relationships/tags" Target="../tags/tag836.xml"/><Relationship Id="rId122" Type="http://schemas.openxmlformats.org/officeDocument/2006/relationships/tags" Target="../tags/tag857.xml"/><Relationship Id="rId143" Type="http://schemas.openxmlformats.org/officeDocument/2006/relationships/tags" Target="../tags/tag878.xml"/><Relationship Id="rId148" Type="http://schemas.openxmlformats.org/officeDocument/2006/relationships/tags" Target="../tags/tag883.xml"/><Relationship Id="rId164" Type="http://schemas.openxmlformats.org/officeDocument/2006/relationships/tags" Target="../tags/tag899.xml"/><Relationship Id="rId169" Type="http://schemas.openxmlformats.org/officeDocument/2006/relationships/tags" Target="../tags/tag904.xml"/><Relationship Id="rId185" Type="http://schemas.openxmlformats.org/officeDocument/2006/relationships/tags" Target="../tags/tag920.xml"/><Relationship Id="rId4" Type="http://schemas.openxmlformats.org/officeDocument/2006/relationships/tags" Target="../tags/tag739.xml"/><Relationship Id="rId9" Type="http://schemas.openxmlformats.org/officeDocument/2006/relationships/tags" Target="../tags/tag744.xml"/><Relationship Id="rId180" Type="http://schemas.openxmlformats.org/officeDocument/2006/relationships/tags" Target="../tags/tag915.xml"/><Relationship Id="rId210" Type="http://schemas.openxmlformats.org/officeDocument/2006/relationships/tags" Target="../tags/tag945.xml"/><Relationship Id="rId26" Type="http://schemas.openxmlformats.org/officeDocument/2006/relationships/tags" Target="../tags/tag761.xml"/><Relationship Id="rId47" Type="http://schemas.openxmlformats.org/officeDocument/2006/relationships/tags" Target="../tags/tag782.xml"/><Relationship Id="rId68" Type="http://schemas.openxmlformats.org/officeDocument/2006/relationships/tags" Target="../tags/tag803.xml"/><Relationship Id="rId89" Type="http://schemas.openxmlformats.org/officeDocument/2006/relationships/tags" Target="../tags/tag824.xml"/><Relationship Id="rId112" Type="http://schemas.openxmlformats.org/officeDocument/2006/relationships/tags" Target="../tags/tag847.xml"/><Relationship Id="rId133" Type="http://schemas.openxmlformats.org/officeDocument/2006/relationships/tags" Target="../tags/tag868.xml"/><Relationship Id="rId154" Type="http://schemas.openxmlformats.org/officeDocument/2006/relationships/tags" Target="../tags/tag889.xml"/><Relationship Id="rId175" Type="http://schemas.openxmlformats.org/officeDocument/2006/relationships/tags" Target="../tags/tag910.xml"/><Relationship Id="rId196" Type="http://schemas.openxmlformats.org/officeDocument/2006/relationships/tags" Target="../tags/tag931.xml"/><Relationship Id="rId200" Type="http://schemas.openxmlformats.org/officeDocument/2006/relationships/tags" Target="../tags/tag935.xml"/><Relationship Id="rId16" Type="http://schemas.openxmlformats.org/officeDocument/2006/relationships/tags" Target="../tags/tag751.xml"/><Relationship Id="rId37" Type="http://schemas.openxmlformats.org/officeDocument/2006/relationships/tags" Target="../tags/tag772.xml"/><Relationship Id="rId58" Type="http://schemas.openxmlformats.org/officeDocument/2006/relationships/tags" Target="../tags/tag793.xml"/><Relationship Id="rId79" Type="http://schemas.openxmlformats.org/officeDocument/2006/relationships/tags" Target="../tags/tag814.xml"/><Relationship Id="rId102" Type="http://schemas.openxmlformats.org/officeDocument/2006/relationships/tags" Target="../tags/tag837.xml"/><Relationship Id="rId123" Type="http://schemas.openxmlformats.org/officeDocument/2006/relationships/tags" Target="../tags/tag858.xml"/><Relationship Id="rId144" Type="http://schemas.openxmlformats.org/officeDocument/2006/relationships/tags" Target="../tags/tag879.xml"/><Relationship Id="rId90" Type="http://schemas.openxmlformats.org/officeDocument/2006/relationships/tags" Target="../tags/tag825.xml"/><Relationship Id="rId165" Type="http://schemas.openxmlformats.org/officeDocument/2006/relationships/tags" Target="../tags/tag900.xml"/><Relationship Id="rId186" Type="http://schemas.openxmlformats.org/officeDocument/2006/relationships/tags" Target="../tags/tag921.xml"/><Relationship Id="rId211" Type="http://schemas.openxmlformats.org/officeDocument/2006/relationships/slideLayout" Target="../slideLayouts/slideLayout2.xml"/><Relationship Id="rId27" Type="http://schemas.openxmlformats.org/officeDocument/2006/relationships/tags" Target="../tags/tag762.xml"/><Relationship Id="rId48" Type="http://schemas.openxmlformats.org/officeDocument/2006/relationships/tags" Target="../tags/tag783.xml"/><Relationship Id="rId69" Type="http://schemas.openxmlformats.org/officeDocument/2006/relationships/tags" Target="../tags/tag804.xml"/><Relationship Id="rId113" Type="http://schemas.openxmlformats.org/officeDocument/2006/relationships/tags" Target="../tags/tag848.xml"/><Relationship Id="rId134" Type="http://schemas.openxmlformats.org/officeDocument/2006/relationships/tags" Target="../tags/tag869.xml"/><Relationship Id="rId80" Type="http://schemas.openxmlformats.org/officeDocument/2006/relationships/tags" Target="../tags/tag815.xml"/><Relationship Id="rId155" Type="http://schemas.openxmlformats.org/officeDocument/2006/relationships/tags" Target="../tags/tag890.xml"/><Relationship Id="rId176" Type="http://schemas.openxmlformats.org/officeDocument/2006/relationships/tags" Target="../tags/tag911.xml"/><Relationship Id="rId197" Type="http://schemas.openxmlformats.org/officeDocument/2006/relationships/tags" Target="../tags/tag932.xml"/><Relationship Id="rId201" Type="http://schemas.openxmlformats.org/officeDocument/2006/relationships/tags" Target="../tags/tag936.xml"/><Relationship Id="rId17" Type="http://schemas.openxmlformats.org/officeDocument/2006/relationships/tags" Target="../tags/tag752.xml"/><Relationship Id="rId38" Type="http://schemas.openxmlformats.org/officeDocument/2006/relationships/tags" Target="../tags/tag773.xml"/><Relationship Id="rId59" Type="http://schemas.openxmlformats.org/officeDocument/2006/relationships/tags" Target="../tags/tag794.xml"/><Relationship Id="rId103" Type="http://schemas.openxmlformats.org/officeDocument/2006/relationships/tags" Target="../tags/tag838.xml"/><Relationship Id="rId124" Type="http://schemas.openxmlformats.org/officeDocument/2006/relationships/tags" Target="../tags/tag859.xml"/><Relationship Id="rId70" Type="http://schemas.openxmlformats.org/officeDocument/2006/relationships/tags" Target="../tags/tag805.xml"/><Relationship Id="rId91" Type="http://schemas.openxmlformats.org/officeDocument/2006/relationships/tags" Target="../tags/tag826.xml"/><Relationship Id="rId145" Type="http://schemas.openxmlformats.org/officeDocument/2006/relationships/tags" Target="../tags/tag880.xml"/><Relationship Id="rId166" Type="http://schemas.openxmlformats.org/officeDocument/2006/relationships/tags" Target="../tags/tag901.xml"/><Relationship Id="rId187" Type="http://schemas.openxmlformats.org/officeDocument/2006/relationships/tags" Target="../tags/tag922.xml"/><Relationship Id="rId1" Type="http://schemas.openxmlformats.org/officeDocument/2006/relationships/tags" Target="../tags/tag736.xml"/><Relationship Id="rId28" Type="http://schemas.openxmlformats.org/officeDocument/2006/relationships/tags" Target="../tags/tag763.xml"/><Relationship Id="rId49" Type="http://schemas.openxmlformats.org/officeDocument/2006/relationships/tags" Target="../tags/tag784.xml"/><Relationship Id="rId114" Type="http://schemas.openxmlformats.org/officeDocument/2006/relationships/tags" Target="../tags/tag849.xml"/><Relationship Id="rId60" Type="http://schemas.openxmlformats.org/officeDocument/2006/relationships/tags" Target="../tags/tag795.xml"/><Relationship Id="rId81" Type="http://schemas.openxmlformats.org/officeDocument/2006/relationships/tags" Target="../tags/tag816.xml"/><Relationship Id="rId135" Type="http://schemas.openxmlformats.org/officeDocument/2006/relationships/tags" Target="../tags/tag870.xml"/><Relationship Id="rId156" Type="http://schemas.openxmlformats.org/officeDocument/2006/relationships/tags" Target="../tags/tag891.xml"/><Relationship Id="rId177" Type="http://schemas.openxmlformats.org/officeDocument/2006/relationships/tags" Target="../tags/tag912.xml"/><Relationship Id="rId198" Type="http://schemas.openxmlformats.org/officeDocument/2006/relationships/tags" Target="../tags/tag933.xml"/><Relationship Id="rId202" Type="http://schemas.openxmlformats.org/officeDocument/2006/relationships/tags" Target="../tags/tag937.xml"/><Relationship Id="rId18" Type="http://schemas.openxmlformats.org/officeDocument/2006/relationships/tags" Target="../tags/tag753.xml"/><Relationship Id="rId39" Type="http://schemas.openxmlformats.org/officeDocument/2006/relationships/tags" Target="../tags/tag774.xml"/><Relationship Id="rId50" Type="http://schemas.openxmlformats.org/officeDocument/2006/relationships/tags" Target="../tags/tag785.xml"/><Relationship Id="rId104" Type="http://schemas.openxmlformats.org/officeDocument/2006/relationships/tags" Target="../tags/tag839.xml"/><Relationship Id="rId125" Type="http://schemas.openxmlformats.org/officeDocument/2006/relationships/tags" Target="../tags/tag860.xml"/><Relationship Id="rId146" Type="http://schemas.openxmlformats.org/officeDocument/2006/relationships/tags" Target="../tags/tag881.xml"/><Relationship Id="rId167" Type="http://schemas.openxmlformats.org/officeDocument/2006/relationships/tags" Target="../tags/tag902.xml"/><Relationship Id="rId188" Type="http://schemas.openxmlformats.org/officeDocument/2006/relationships/tags" Target="../tags/tag923.xml"/><Relationship Id="rId71" Type="http://schemas.openxmlformats.org/officeDocument/2006/relationships/tags" Target="../tags/tag806.xml"/><Relationship Id="rId92" Type="http://schemas.openxmlformats.org/officeDocument/2006/relationships/tags" Target="../tags/tag827.xml"/><Relationship Id="rId2" Type="http://schemas.openxmlformats.org/officeDocument/2006/relationships/tags" Target="../tags/tag737.xml"/><Relationship Id="rId29" Type="http://schemas.openxmlformats.org/officeDocument/2006/relationships/tags" Target="../tags/tag764.xml"/><Relationship Id="rId40" Type="http://schemas.openxmlformats.org/officeDocument/2006/relationships/tags" Target="../tags/tag775.xml"/><Relationship Id="rId115" Type="http://schemas.openxmlformats.org/officeDocument/2006/relationships/tags" Target="../tags/tag850.xml"/><Relationship Id="rId136" Type="http://schemas.openxmlformats.org/officeDocument/2006/relationships/tags" Target="../tags/tag871.xml"/><Relationship Id="rId157" Type="http://schemas.openxmlformats.org/officeDocument/2006/relationships/tags" Target="../tags/tag892.xml"/><Relationship Id="rId178" Type="http://schemas.openxmlformats.org/officeDocument/2006/relationships/tags" Target="../tags/tag9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Introduction to Hypothesis Testing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t>α</a:t>
            </a:r>
            <a:r>
              <a:rPr lang="el-GR" dirty="0"/>
              <a:t>, </a:t>
            </a:r>
            <a:r>
              <a:rPr lang="en-US" dirty="0"/>
              <a:t>Type I Error </a:t>
            </a:r>
          </a:p>
        </p:txBody>
      </p:sp>
      <p:grpSp>
        <p:nvGrpSpPr>
          <p:cNvPr id="12" name="SMARTInkShape-Group283">
            <a:extLst>
              <a:ext uri="{FF2B5EF4-FFF2-40B4-BE49-F238E27FC236}">
                <a16:creationId xmlns:a16="http://schemas.microsoft.com/office/drawing/2014/main" id="{02AE4DDF-D5C7-DF25-8369-7920BF3555DF}"/>
              </a:ext>
            </a:extLst>
          </p:cNvPr>
          <p:cNvGrpSpPr/>
          <p:nvPr/>
        </p:nvGrpSpPr>
        <p:grpSpPr>
          <a:xfrm>
            <a:off x="1047750" y="1524000"/>
            <a:ext cx="1447801" cy="504826"/>
            <a:chOff x="1047750" y="1524000"/>
            <a:chExt cx="1447801" cy="504826"/>
          </a:xfrm>
        </p:grpSpPr>
        <p:sp>
          <p:nvSpPr>
            <p:cNvPr id="3" name="SMARTInkShape-1569">
              <a:extLst>
                <a:ext uri="{FF2B5EF4-FFF2-40B4-BE49-F238E27FC236}">
                  <a16:creationId xmlns:a16="http://schemas.microsoft.com/office/drawing/2014/main" id="{1EEBED6C-CEC5-690D-C08E-B237660573FC}"/>
                </a:ext>
              </a:extLst>
            </p:cNvPr>
            <p:cNvSpPr/>
            <p:nvPr>
              <p:custDataLst>
                <p:tags r:id="rId70"/>
              </p:custDataLst>
            </p:nvPr>
          </p:nvSpPr>
          <p:spPr>
            <a:xfrm>
              <a:off x="2359157" y="1764005"/>
              <a:ext cx="136394" cy="119508"/>
            </a:xfrm>
            <a:custGeom>
              <a:avLst/>
              <a:gdLst/>
              <a:ahLst/>
              <a:cxnLst/>
              <a:rect l="0" t="0" r="0" b="0"/>
              <a:pathLst>
                <a:path w="136394" h="119508">
                  <a:moveTo>
                    <a:pt x="22093" y="55270"/>
                  </a:moveTo>
                  <a:lnTo>
                    <a:pt x="22093" y="55270"/>
                  </a:lnTo>
                  <a:lnTo>
                    <a:pt x="52684" y="55270"/>
                  </a:lnTo>
                  <a:lnTo>
                    <a:pt x="59678" y="52448"/>
                  </a:lnTo>
                  <a:lnTo>
                    <a:pt x="75210" y="44909"/>
                  </a:lnTo>
                  <a:lnTo>
                    <a:pt x="94276" y="35972"/>
                  </a:lnTo>
                  <a:lnTo>
                    <a:pt x="110199" y="23471"/>
                  </a:lnTo>
                  <a:lnTo>
                    <a:pt x="111522" y="20312"/>
                  </a:lnTo>
                  <a:lnTo>
                    <a:pt x="111346" y="17148"/>
                  </a:lnTo>
                  <a:lnTo>
                    <a:pt x="110170" y="13980"/>
                  </a:lnTo>
                  <a:lnTo>
                    <a:pt x="103219" y="7639"/>
                  </a:lnTo>
                  <a:lnTo>
                    <a:pt x="93074" y="2350"/>
                  </a:lnTo>
                  <a:lnTo>
                    <a:pt x="81510" y="0"/>
                  </a:lnTo>
                  <a:lnTo>
                    <a:pt x="66492" y="4600"/>
                  </a:lnTo>
                  <a:lnTo>
                    <a:pt x="43010" y="19090"/>
                  </a:lnTo>
                  <a:lnTo>
                    <a:pt x="25469" y="36789"/>
                  </a:lnTo>
                  <a:lnTo>
                    <a:pt x="66" y="80703"/>
                  </a:lnTo>
                  <a:lnTo>
                    <a:pt x="0" y="87042"/>
                  </a:lnTo>
                  <a:lnTo>
                    <a:pt x="5571" y="99730"/>
                  </a:lnTo>
                  <a:lnTo>
                    <a:pt x="15103" y="109602"/>
                  </a:lnTo>
                  <a:lnTo>
                    <a:pt x="25336" y="116459"/>
                  </a:lnTo>
                  <a:lnTo>
                    <a:pt x="33412" y="119507"/>
                  </a:lnTo>
                  <a:lnTo>
                    <a:pt x="37048" y="119261"/>
                  </a:lnTo>
                  <a:lnTo>
                    <a:pt x="51453" y="114918"/>
                  </a:lnTo>
                  <a:lnTo>
                    <a:pt x="93117" y="112913"/>
                  </a:lnTo>
                  <a:lnTo>
                    <a:pt x="108693" y="111581"/>
                  </a:lnTo>
                  <a:lnTo>
                    <a:pt x="136393" y="1028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570">
              <a:extLst>
                <a:ext uri="{FF2B5EF4-FFF2-40B4-BE49-F238E27FC236}">
                  <a16:creationId xmlns:a16="http://schemas.microsoft.com/office/drawing/2014/main" id="{EF7B7D48-5FBD-6079-1373-5E8D56E27313}"/>
                </a:ext>
              </a:extLst>
            </p:cNvPr>
            <p:cNvSpPr/>
            <p:nvPr>
              <p:custDataLst>
                <p:tags r:id="rId71"/>
              </p:custDataLst>
            </p:nvPr>
          </p:nvSpPr>
          <p:spPr>
            <a:xfrm>
              <a:off x="2247900" y="1783222"/>
              <a:ext cx="76152" cy="102729"/>
            </a:xfrm>
            <a:custGeom>
              <a:avLst/>
              <a:gdLst/>
              <a:ahLst/>
              <a:cxnLst/>
              <a:rect l="0" t="0" r="0" b="0"/>
              <a:pathLst>
                <a:path w="76152" h="102729">
                  <a:moveTo>
                    <a:pt x="0" y="102728"/>
                  </a:moveTo>
                  <a:lnTo>
                    <a:pt x="0" y="102728"/>
                  </a:lnTo>
                  <a:lnTo>
                    <a:pt x="14581" y="55196"/>
                  </a:lnTo>
                  <a:lnTo>
                    <a:pt x="47509" y="8317"/>
                  </a:lnTo>
                  <a:lnTo>
                    <a:pt x="53923" y="2559"/>
                  </a:lnTo>
                  <a:lnTo>
                    <a:pt x="60302" y="0"/>
                  </a:lnTo>
                  <a:lnTo>
                    <a:pt x="63485" y="376"/>
                  </a:lnTo>
                  <a:lnTo>
                    <a:pt x="69843" y="3616"/>
                  </a:lnTo>
                  <a:lnTo>
                    <a:pt x="71962" y="7020"/>
                  </a:lnTo>
                  <a:lnTo>
                    <a:pt x="75363" y="24870"/>
                  </a:lnTo>
                  <a:lnTo>
                    <a:pt x="76151" y="61913"/>
                  </a:lnTo>
                  <a:lnTo>
                    <a:pt x="72992" y="68110"/>
                  </a:lnTo>
                  <a:lnTo>
                    <a:pt x="46537" y="94537"/>
                  </a:lnTo>
                  <a:lnTo>
                    <a:pt x="36205" y="99088"/>
                  </a:lnTo>
                  <a:lnTo>
                    <a:pt x="30487" y="100301"/>
                  </a:lnTo>
                  <a:lnTo>
                    <a:pt x="25616" y="100052"/>
                  </a:lnTo>
                  <a:lnTo>
                    <a:pt x="9525" y="932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571">
              <a:extLst>
                <a:ext uri="{FF2B5EF4-FFF2-40B4-BE49-F238E27FC236}">
                  <a16:creationId xmlns:a16="http://schemas.microsoft.com/office/drawing/2014/main" id="{E884CABB-3B83-8549-AFBC-1A5488D73C58}"/>
                </a:ext>
              </a:extLst>
            </p:cNvPr>
            <p:cNvSpPr/>
            <p:nvPr>
              <p:custDataLst>
                <p:tags r:id="rId72"/>
              </p:custDataLst>
            </p:nvPr>
          </p:nvSpPr>
          <p:spPr>
            <a:xfrm>
              <a:off x="2228850" y="1819320"/>
              <a:ext cx="38091" cy="209506"/>
            </a:xfrm>
            <a:custGeom>
              <a:avLst/>
              <a:gdLst/>
              <a:ahLst/>
              <a:cxnLst/>
              <a:rect l="0" t="0" r="0" b="0"/>
              <a:pathLst>
                <a:path w="38091" h="209506">
                  <a:moveTo>
                    <a:pt x="28575" y="19005"/>
                  </a:moveTo>
                  <a:lnTo>
                    <a:pt x="28575" y="19005"/>
                  </a:lnTo>
                  <a:lnTo>
                    <a:pt x="33631" y="13949"/>
                  </a:lnTo>
                  <a:lnTo>
                    <a:pt x="36114" y="8644"/>
                  </a:lnTo>
                  <a:lnTo>
                    <a:pt x="38090" y="0"/>
                  </a:lnTo>
                  <a:lnTo>
                    <a:pt x="30560" y="17861"/>
                  </a:lnTo>
                  <a:lnTo>
                    <a:pt x="27778" y="41275"/>
                  </a:lnTo>
                  <a:lnTo>
                    <a:pt x="21088" y="59309"/>
                  </a:lnTo>
                  <a:lnTo>
                    <a:pt x="16832" y="76808"/>
                  </a:lnTo>
                  <a:lnTo>
                    <a:pt x="11690" y="95399"/>
                  </a:lnTo>
                  <a:lnTo>
                    <a:pt x="7344" y="114312"/>
                  </a:lnTo>
                  <a:lnTo>
                    <a:pt x="3264" y="129097"/>
                  </a:lnTo>
                  <a:lnTo>
                    <a:pt x="0" y="2095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572">
              <a:extLst>
                <a:ext uri="{FF2B5EF4-FFF2-40B4-BE49-F238E27FC236}">
                  <a16:creationId xmlns:a16="http://schemas.microsoft.com/office/drawing/2014/main" id="{CD903E36-F167-F29E-BD57-E46D38F66113}"/>
                </a:ext>
              </a:extLst>
            </p:cNvPr>
            <p:cNvSpPr/>
            <p:nvPr>
              <p:custDataLst>
                <p:tags r:id="rId73"/>
              </p:custDataLst>
            </p:nvPr>
          </p:nvSpPr>
          <p:spPr>
            <a:xfrm>
              <a:off x="2019300" y="1797120"/>
              <a:ext cx="114295" cy="219076"/>
            </a:xfrm>
            <a:custGeom>
              <a:avLst/>
              <a:gdLst/>
              <a:ahLst/>
              <a:cxnLst/>
              <a:rect l="0" t="0" r="0" b="0"/>
              <a:pathLst>
                <a:path w="114295" h="219076">
                  <a:moveTo>
                    <a:pt x="19050" y="3105"/>
                  </a:moveTo>
                  <a:lnTo>
                    <a:pt x="19050" y="3105"/>
                  </a:lnTo>
                  <a:lnTo>
                    <a:pt x="24538" y="3105"/>
                  </a:lnTo>
                  <a:lnTo>
                    <a:pt x="19326" y="3105"/>
                  </a:lnTo>
                  <a:lnTo>
                    <a:pt x="9925" y="12238"/>
                  </a:lnTo>
                  <a:lnTo>
                    <a:pt x="3058" y="27761"/>
                  </a:lnTo>
                  <a:lnTo>
                    <a:pt x="1359" y="39110"/>
                  </a:lnTo>
                  <a:lnTo>
                    <a:pt x="3426" y="48388"/>
                  </a:lnTo>
                  <a:lnTo>
                    <a:pt x="13363" y="62383"/>
                  </a:lnTo>
                  <a:lnTo>
                    <a:pt x="22872" y="71784"/>
                  </a:lnTo>
                  <a:lnTo>
                    <a:pt x="30627" y="75962"/>
                  </a:lnTo>
                  <a:lnTo>
                    <a:pt x="45999" y="78315"/>
                  </a:lnTo>
                  <a:lnTo>
                    <a:pt x="55016" y="76043"/>
                  </a:lnTo>
                  <a:lnTo>
                    <a:pt x="58902" y="73955"/>
                  </a:lnTo>
                  <a:lnTo>
                    <a:pt x="82467" y="44077"/>
                  </a:lnTo>
                  <a:lnTo>
                    <a:pt x="109006" y="35"/>
                  </a:lnTo>
                  <a:lnTo>
                    <a:pt x="108654" y="0"/>
                  </a:lnTo>
                  <a:lnTo>
                    <a:pt x="105541" y="2492"/>
                  </a:lnTo>
                  <a:lnTo>
                    <a:pt x="111472" y="11647"/>
                  </a:lnTo>
                  <a:lnTo>
                    <a:pt x="114052" y="53514"/>
                  </a:lnTo>
                  <a:lnTo>
                    <a:pt x="114251" y="93888"/>
                  </a:lnTo>
                  <a:lnTo>
                    <a:pt x="114294" y="138179"/>
                  </a:lnTo>
                  <a:lnTo>
                    <a:pt x="112182" y="171773"/>
                  </a:lnTo>
                  <a:lnTo>
                    <a:pt x="104186" y="192369"/>
                  </a:lnTo>
                  <a:lnTo>
                    <a:pt x="93577" y="206461"/>
                  </a:lnTo>
                  <a:lnTo>
                    <a:pt x="81807" y="215194"/>
                  </a:lnTo>
                  <a:lnTo>
                    <a:pt x="69520" y="219075"/>
                  </a:lnTo>
                  <a:lnTo>
                    <a:pt x="57003" y="217978"/>
                  </a:lnTo>
                  <a:lnTo>
                    <a:pt x="0" y="193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573">
              <a:extLst>
                <a:ext uri="{FF2B5EF4-FFF2-40B4-BE49-F238E27FC236}">
                  <a16:creationId xmlns:a16="http://schemas.microsoft.com/office/drawing/2014/main" id="{71343C2A-3D54-3DC7-B549-D2BF12D7551A}"/>
                </a:ext>
              </a:extLst>
            </p:cNvPr>
            <p:cNvSpPr/>
            <p:nvPr>
              <p:custDataLst>
                <p:tags r:id="rId74"/>
              </p:custDataLst>
            </p:nvPr>
          </p:nvSpPr>
          <p:spPr>
            <a:xfrm>
              <a:off x="1847850" y="1696774"/>
              <a:ext cx="57151" cy="198702"/>
            </a:xfrm>
            <a:custGeom>
              <a:avLst/>
              <a:gdLst/>
              <a:ahLst/>
              <a:cxnLst/>
              <a:rect l="0" t="0" r="0" b="0"/>
              <a:pathLst>
                <a:path w="57151" h="198702">
                  <a:moveTo>
                    <a:pt x="57150" y="8201"/>
                  </a:moveTo>
                  <a:lnTo>
                    <a:pt x="57150" y="8201"/>
                  </a:lnTo>
                  <a:lnTo>
                    <a:pt x="57150" y="0"/>
                  </a:lnTo>
                  <a:lnTo>
                    <a:pt x="56092" y="15204"/>
                  </a:lnTo>
                  <a:lnTo>
                    <a:pt x="38836" y="61805"/>
                  </a:lnTo>
                  <a:lnTo>
                    <a:pt x="22998" y="109296"/>
                  </a:lnTo>
                  <a:lnTo>
                    <a:pt x="12500" y="150349"/>
                  </a:lnTo>
                  <a:lnTo>
                    <a:pt x="0"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574">
              <a:extLst>
                <a:ext uri="{FF2B5EF4-FFF2-40B4-BE49-F238E27FC236}">
                  <a16:creationId xmlns:a16="http://schemas.microsoft.com/office/drawing/2014/main" id="{62258B6D-99D1-5A60-959A-80AEE038645C}"/>
                </a:ext>
              </a:extLst>
            </p:cNvPr>
            <p:cNvSpPr/>
            <p:nvPr>
              <p:custDataLst>
                <p:tags r:id="rId75"/>
              </p:custDataLst>
            </p:nvPr>
          </p:nvSpPr>
          <p:spPr>
            <a:xfrm>
              <a:off x="1790700" y="1638300"/>
              <a:ext cx="219076" cy="47626"/>
            </a:xfrm>
            <a:custGeom>
              <a:avLst/>
              <a:gdLst/>
              <a:ahLst/>
              <a:cxnLst/>
              <a:rect l="0" t="0" r="0" b="0"/>
              <a:pathLst>
                <a:path w="219076" h="47626">
                  <a:moveTo>
                    <a:pt x="0" y="47625"/>
                  </a:moveTo>
                  <a:lnTo>
                    <a:pt x="0" y="47625"/>
                  </a:lnTo>
                  <a:lnTo>
                    <a:pt x="9721" y="46567"/>
                  </a:lnTo>
                  <a:lnTo>
                    <a:pt x="48905" y="34367"/>
                  </a:lnTo>
                  <a:lnTo>
                    <a:pt x="93582" y="22115"/>
                  </a:lnTo>
                  <a:lnTo>
                    <a:pt x="140351" y="9503"/>
                  </a:lnTo>
                  <a:lnTo>
                    <a:pt x="182563" y="1251"/>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575">
              <a:extLst>
                <a:ext uri="{FF2B5EF4-FFF2-40B4-BE49-F238E27FC236}">
                  <a16:creationId xmlns:a16="http://schemas.microsoft.com/office/drawing/2014/main" id="{3C99AA34-A21F-59AA-27B6-4B64BD94803C}"/>
                </a:ext>
              </a:extLst>
            </p:cNvPr>
            <p:cNvSpPr/>
            <p:nvPr>
              <p:custDataLst>
                <p:tags r:id="rId76"/>
              </p:custDataLst>
            </p:nvPr>
          </p:nvSpPr>
          <p:spPr>
            <a:xfrm>
              <a:off x="1452226" y="1524000"/>
              <a:ext cx="167025" cy="476251"/>
            </a:xfrm>
            <a:custGeom>
              <a:avLst/>
              <a:gdLst/>
              <a:ahLst/>
              <a:cxnLst/>
              <a:rect l="0" t="0" r="0" b="0"/>
              <a:pathLst>
                <a:path w="167025" h="476251">
                  <a:moveTo>
                    <a:pt x="167024" y="0"/>
                  </a:moveTo>
                  <a:lnTo>
                    <a:pt x="167024" y="0"/>
                  </a:lnTo>
                  <a:lnTo>
                    <a:pt x="157303" y="1058"/>
                  </a:lnTo>
                  <a:lnTo>
                    <a:pt x="137685" y="7604"/>
                  </a:lnTo>
                  <a:lnTo>
                    <a:pt x="120502" y="16475"/>
                  </a:lnTo>
                  <a:lnTo>
                    <a:pt x="116960" y="17334"/>
                  </a:lnTo>
                  <a:lnTo>
                    <a:pt x="75780" y="53615"/>
                  </a:lnTo>
                  <a:lnTo>
                    <a:pt x="44226" y="100000"/>
                  </a:lnTo>
                  <a:lnTo>
                    <a:pt x="25606" y="141932"/>
                  </a:lnTo>
                  <a:lnTo>
                    <a:pt x="11737" y="185845"/>
                  </a:lnTo>
                  <a:lnTo>
                    <a:pt x="5352" y="227680"/>
                  </a:lnTo>
                  <a:lnTo>
                    <a:pt x="0" y="256903"/>
                  </a:lnTo>
                  <a:lnTo>
                    <a:pt x="3778" y="295221"/>
                  </a:lnTo>
                  <a:lnTo>
                    <a:pt x="7530" y="329479"/>
                  </a:lnTo>
                  <a:lnTo>
                    <a:pt x="15344" y="370321"/>
                  </a:lnTo>
                  <a:lnTo>
                    <a:pt x="27185" y="406411"/>
                  </a:lnTo>
                  <a:lnTo>
                    <a:pt x="50149" y="447050"/>
                  </a:lnTo>
                  <a:lnTo>
                    <a:pt x="71774" y="476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576">
              <a:extLst>
                <a:ext uri="{FF2B5EF4-FFF2-40B4-BE49-F238E27FC236}">
                  <a16:creationId xmlns:a16="http://schemas.microsoft.com/office/drawing/2014/main" id="{2E104F83-4675-53B7-E05F-3D9BF6009ABB}"/>
                </a:ext>
              </a:extLst>
            </p:cNvPr>
            <p:cNvSpPr/>
            <p:nvPr>
              <p:custDataLst>
                <p:tags r:id="rId77"/>
              </p:custDataLst>
            </p:nvPr>
          </p:nvSpPr>
          <p:spPr>
            <a:xfrm>
              <a:off x="1085850" y="1585549"/>
              <a:ext cx="123107" cy="117628"/>
            </a:xfrm>
            <a:custGeom>
              <a:avLst/>
              <a:gdLst/>
              <a:ahLst/>
              <a:cxnLst/>
              <a:rect l="0" t="0" r="0" b="0"/>
              <a:pathLst>
                <a:path w="123107" h="117628">
                  <a:moveTo>
                    <a:pt x="0" y="33701"/>
                  </a:moveTo>
                  <a:lnTo>
                    <a:pt x="0" y="33701"/>
                  </a:lnTo>
                  <a:lnTo>
                    <a:pt x="8663" y="26097"/>
                  </a:lnTo>
                  <a:lnTo>
                    <a:pt x="37585" y="7875"/>
                  </a:lnTo>
                  <a:lnTo>
                    <a:pt x="44221" y="5289"/>
                  </a:lnTo>
                  <a:lnTo>
                    <a:pt x="50698" y="613"/>
                  </a:lnTo>
                  <a:lnTo>
                    <a:pt x="54966" y="0"/>
                  </a:lnTo>
                  <a:lnTo>
                    <a:pt x="71084" y="4195"/>
                  </a:lnTo>
                  <a:lnTo>
                    <a:pt x="89266" y="13199"/>
                  </a:lnTo>
                  <a:lnTo>
                    <a:pt x="115642" y="35640"/>
                  </a:lnTo>
                  <a:lnTo>
                    <a:pt x="120188" y="45499"/>
                  </a:lnTo>
                  <a:lnTo>
                    <a:pt x="123106" y="69075"/>
                  </a:lnTo>
                  <a:lnTo>
                    <a:pt x="117861" y="81525"/>
                  </a:lnTo>
                  <a:lnTo>
                    <a:pt x="107416" y="94115"/>
                  </a:lnTo>
                  <a:lnTo>
                    <a:pt x="84744" y="110986"/>
                  </a:lnTo>
                  <a:lnTo>
                    <a:pt x="63091" y="116925"/>
                  </a:lnTo>
                  <a:lnTo>
                    <a:pt x="38097" y="117627"/>
                  </a:lnTo>
                  <a:lnTo>
                    <a:pt x="9525" y="109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577">
              <a:extLst>
                <a:ext uri="{FF2B5EF4-FFF2-40B4-BE49-F238E27FC236}">
                  <a16:creationId xmlns:a16="http://schemas.microsoft.com/office/drawing/2014/main" id="{527A5247-9F62-AC3D-5E81-F3CF242EE0EF}"/>
                </a:ext>
              </a:extLst>
            </p:cNvPr>
            <p:cNvSpPr/>
            <p:nvPr>
              <p:custDataLst>
                <p:tags r:id="rId78"/>
              </p:custDataLst>
            </p:nvPr>
          </p:nvSpPr>
          <p:spPr>
            <a:xfrm>
              <a:off x="1047750" y="1562110"/>
              <a:ext cx="47616" cy="295266"/>
            </a:xfrm>
            <a:custGeom>
              <a:avLst/>
              <a:gdLst/>
              <a:ahLst/>
              <a:cxnLst/>
              <a:rect l="0" t="0" r="0" b="0"/>
              <a:pathLst>
                <a:path w="47616" h="295266">
                  <a:moveTo>
                    <a:pt x="38100" y="19040"/>
                  </a:moveTo>
                  <a:lnTo>
                    <a:pt x="38100" y="19040"/>
                  </a:lnTo>
                  <a:lnTo>
                    <a:pt x="47232" y="9908"/>
                  </a:lnTo>
                  <a:lnTo>
                    <a:pt x="47615" y="392"/>
                  </a:lnTo>
                  <a:lnTo>
                    <a:pt x="42135" y="69"/>
                  </a:lnTo>
                  <a:lnTo>
                    <a:pt x="46693" y="0"/>
                  </a:lnTo>
                  <a:lnTo>
                    <a:pt x="39342" y="8192"/>
                  </a:lnTo>
                  <a:lnTo>
                    <a:pt x="37063" y="51870"/>
                  </a:lnTo>
                  <a:lnTo>
                    <a:pt x="29902" y="82682"/>
                  </a:lnTo>
                  <a:lnTo>
                    <a:pt x="25927" y="121848"/>
                  </a:lnTo>
                  <a:lnTo>
                    <a:pt x="21088" y="145104"/>
                  </a:lnTo>
                  <a:lnTo>
                    <a:pt x="16407" y="189850"/>
                  </a:lnTo>
                  <a:lnTo>
                    <a:pt x="11564" y="209350"/>
                  </a:lnTo>
                  <a:lnTo>
                    <a:pt x="6882" y="247623"/>
                  </a:lnTo>
                  <a:lnTo>
                    <a:pt x="1359" y="267980"/>
                  </a:lnTo>
                  <a:lnTo>
                    <a:pt x="0" y="2952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SMARTInkShape-Group284">
            <a:extLst>
              <a:ext uri="{FF2B5EF4-FFF2-40B4-BE49-F238E27FC236}">
                <a16:creationId xmlns:a16="http://schemas.microsoft.com/office/drawing/2014/main" id="{7CEB8B4C-E590-92A7-1847-303533921F12}"/>
              </a:ext>
            </a:extLst>
          </p:cNvPr>
          <p:cNvGrpSpPr/>
          <p:nvPr/>
        </p:nvGrpSpPr>
        <p:grpSpPr>
          <a:xfrm>
            <a:off x="2762250" y="1619803"/>
            <a:ext cx="228601" cy="285198"/>
            <a:chOff x="2762250" y="1619803"/>
            <a:chExt cx="228601" cy="285198"/>
          </a:xfrm>
        </p:grpSpPr>
        <p:sp>
          <p:nvSpPr>
            <p:cNvPr id="13" name="SMARTInkShape-1578">
              <a:extLst>
                <a:ext uri="{FF2B5EF4-FFF2-40B4-BE49-F238E27FC236}">
                  <a16:creationId xmlns:a16="http://schemas.microsoft.com/office/drawing/2014/main" id="{325BB669-3C9E-3593-2078-B0540D644457}"/>
                </a:ext>
              </a:extLst>
            </p:cNvPr>
            <p:cNvSpPr/>
            <p:nvPr>
              <p:custDataLst>
                <p:tags r:id="rId67"/>
              </p:custDataLst>
            </p:nvPr>
          </p:nvSpPr>
          <p:spPr>
            <a:xfrm>
              <a:off x="2762250" y="1895475"/>
              <a:ext cx="200026" cy="9526"/>
            </a:xfrm>
            <a:custGeom>
              <a:avLst/>
              <a:gdLst/>
              <a:ahLst/>
              <a:cxnLst/>
              <a:rect l="0" t="0" r="0" b="0"/>
              <a:pathLst>
                <a:path w="200026" h="9526">
                  <a:moveTo>
                    <a:pt x="0" y="0"/>
                  </a:moveTo>
                  <a:lnTo>
                    <a:pt x="0" y="0"/>
                  </a:lnTo>
                  <a:lnTo>
                    <a:pt x="39060" y="0"/>
                  </a:lnTo>
                  <a:lnTo>
                    <a:pt x="83720" y="0"/>
                  </a:lnTo>
                  <a:lnTo>
                    <a:pt x="123429" y="0"/>
                  </a:lnTo>
                  <a:lnTo>
                    <a:pt x="167334" y="1058"/>
                  </a:lnTo>
                  <a:lnTo>
                    <a:pt x="2000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579">
              <a:extLst>
                <a:ext uri="{FF2B5EF4-FFF2-40B4-BE49-F238E27FC236}">
                  <a16:creationId xmlns:a16="http://schemas.microsoft.com/office/drawing/2014/main" id="{6AECEA51-EEFA-9952-209F-B09850049C68}"/>
                </a:ext>
              </a:extLst>
            </p:cNvPr>
            <p:cNvSpPr/>
            <p:nvPr>
              <p:custDataLst>
                <p:tags r:id="rId68"/>
              </p:custDataLst>
            </p:nvPr>
          </p:nvSpPr>
          <p:spPr>
            <a:xfrm>
              <a:off x="2857500" y="1666875"/>
              <a:ext cx="47626" cy="209551"/>
            </a:xfrm>
            <a:custGeom>
              <a:avLst/>
              <a:gdLst/>
              <a:ahLst/>
              <a:cxnLst/>
              <a:rect l="0" t="0" r="0" b="0"/>
              <a:pathLst>
                <a:path w="47626" h="209551">
                  <a:moveTo>
                    <a:pt x="47625" y="0"/>
                  </a:moveTo>
                  <a:lnTo>
                    <a:pt x="47625" y="0"/>
                  </a:lnTo>
                  <a:lnTo>
                    <a:pt x="46567" y="18363"/>
                  </a:lnTo>
                  <a:lnTo>
                    <a:pt x="34368" y="63370"/>
                  </a:lnTo>
                  <a:lnTo>
                    <a:pt x="26516" y="106326"/>
                  </a:lnTo>
                  <a:lnTo>
                    <a:pt x="15469" y="148238"/>
                  </a:lnTo>
                  <a:lnTo>
                    <a:pt x="2769" y="193832"/>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580">
              <a:extLst>
                <a:ext uri="{FF2B5EF4-FFF2-40B4-BE49-F238E27FC236}">
                  <a16:creationId xmlns:a16="http://schemas.microsoft.com/office/drawing/2014/main" id="{264DDB65-8FAE-C109-D7AE-FE961611F630}"/>
                </a:ext>
              </a:extLst>
            </p:cNvPr>
            <p:cNvSpPr/>
            <p:nvPr>
              <p:custDataLst>
                <p:tags r:id="rId69"/>
              </p:custDataLst>
            </p:nvPr>
          </p:nvSpPr>
          <p:spPr>
            <a:xfrm>
              <a:off x="2809875" y="1619803"/>
              <a:ext cx="180976" cy="37548"/>
            </a:xfrm>
            <a:custGeom>
              <a:avLst/>
              <a:gdLst/>
              <a:ahLst/>
              <a:cxnLst/>
              <a:rect l="0" t="0" r="0" b="0"/>
              <a:pathLst>
                <a:path w="180976" h="37548">
                  <a:moveTo>
                    <a:pt x="0" y="37547"/>
                  </a:moveTo>
                  <a:lnTo>
                    <a:pt x="0" y="37547"/>
                  </a:lnTo>
                  <a:lnTo>
                    <a:pt x="41156" y="21300"/>
                  </a:lnTo>
                  <a:lnTo>
                    <a:pt x="86956" y="8899"/>
                  </a:lnTo>
                  <a:lnTo>
                    <a:pt x="131711" y="1314"/>
                  </a:lnTo>
                  <a:lnTo>
                    <a:pt x="151326" y="0"/>
                  </a:lnTo>
                  <a:lnTo>
                    <a:pt x="160037" y="2515"/>
                  </a:lnTo>
                  <a:lnTo>
                    <a:pt x="167436" y="6102"/>
                  </a:lnTo>
                  <a:lnTo>
                    <a:pt x="180975" y="8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SMARTInkShape-Group285">
            <a:extLst>
              <a:ext uri="{FF2B5EF4-FFF2-40B4-BE49-F238E27FC236}">
                <a16:creationId xmlns:a16="http://schemas.microsoft.com/office/drawing/2014/main" id="{1AB90CD6-0E64-322E-9AC9-04A5287E4578}"/>
              </a:ext>
            </a:extLst>
          </p:cNvPr>
          <p:cNvGrpSpPr/>
          <p:nvPr/>
        </p:nvGrpSpPr>
        <p:grpSpPr>
          <a:xfrm>
            <a:off x="3297985" y="1428750"/>
            <a:ext cx="987423" cy="628651"/>
            <a:chOff x="3297985" y="1428750"/>
            <a:chExt cx="987423" cy="628651"/>
          </a:xfrm>
        </p:grpSpPr>
        <p:sp>
          <p:nvSpPr>
            <p:cNvPr id="17" name="SMARTInkShape-1581">
              <a:extLst>
                <a:ext uri="{FF2B5EF4-FFF2-40B4-BE49-F238E27FC236}">
                  <a16:creationId xmlns:a16="http://schemas.microsoft.com/office/drawing/2014/main" id="{C64D4B63-D64F-15A0-B1F7-946D569278A2}"/>
                </a:ext>
              </a:extLst>
            </p:cNvPr>
            <p:cNvSpPr/>
            <p:nvPr>
              <p:custDataLst>
                <p:tags r:id="rId61"/>
              </p:custDataLst>
            </p:nvPr>
          </p:nvSpPr>
          <p:spPr>
            <a:xfrm>
              <a:off x="4171950" y="1428750"/>
              <a:ext cx="113458" cy="628651"/>
            </a:xfrm>
            <a:custGeom>
              <a:avLst/>
              <a:gdLst/>
              <a:ahLst/>
              <a:cxnLst/>
              <a:rect l="0" t="0" r="0" b="0"/>
              <a:pathLst>
                <a:path w="113458" h="628651">
                  <a:moveTo>
                    <a:pt x="28575" y="0"/>
                  </a:moveTo>
                  <a:lnTo>
                    <a:pt x="28575" y="0"/>
                  </a:lnTo>
                  <a:lnTo>
                    <a:pt x="43744" y="5057"/>
                  </a:lnTo>
                  <a:lnTo>
                    <a:pt x="56836" y="16006"/>
                  </a:lnTo>
                  <a:lnTo>
                    <a:pt x="73285" y="40020"/>
                  </a:lnTo>
                  <a:lnTo>
                    <a:pt x="91691" y="87036"/>
                  </a:lnTo>
                  <a:lnTo>
                    <a:pt x="104699" y="134236"/>
                  </a:lnTo>
                  <a:lnTo>
                    <a:pt x="111456" y="171713"/>
                  </a:lnTo>
                  <a:lnTo>
                    <a:pt x="113457" y="212450"/>
                  </a:lnTo>
                  <a:lnTo>
                    <a:pt x="111228" y="255212"/>
                  </a:lnTo>
                  <a:lnTo>
                    <a:pt x="106687" y="294693"/>
                  </a:lnTo>
                  <a:lnTo>
                    <a:pt x="102519" y="333203"/>
                  </a:lnTo>
                  <a:lnTo>
                    <a:pt x="94582" y="371424"/>
                  </a:lnTo>
                  <a:lnTo>
                    <a:pt x="82418" y="417208"/>
                  </a:lnTo>
                  <a:lnTo>
                    <a:pt x="69824" y="458943"/>
                  </a:lnTo>
                  <a:lnTo>
                    <a:pt x="60318" y="498756"/>
                  </a:lnTo>
                  <a:lnTo>
                    <a:pt x="44802" y="541726"/>
                  </a:lnTo>
                  <a:lnTo>
                    <a:pt x="23108" y="588275"/>
                  </a:lnTo>
                  <a:lnTo>
                    <a:pt x="0" y="628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582">
              <a:extLst>
                <a:ext uri="{FF2B5EF4-FFF2-40B4-BE49-F238E27FC236}">
                  <a16:creationId xmlns:a16="http://schemas.microsoft.com/office/drawing/2014/main" id="{2F104B76-372D-0699-113E-6FF7D4812F1B}"/>
                </a:ext>
              </a:extLst>
            </p:cNvPr>
            <p:cNvSpPr/>
            <p:nvPr>
              <p:custDataLst>
                <p:tags r:id="rId62"/>
              </p:custDataLst>
            </p:nvPr>
          </p:nvSpPr>
          <p:spPr>
            <a:xfrm>
              <a:off x="3952875" y="1704975"/>
              <a:ext cx="228601" cy="113031"/>
            </a:xfrm>
            <a:custGeom>
              <a:avLst/>
              <a:gdLst/>
              <a:ahLst/>
              <a:cxnLst/>
              <a:rect l="0" t="0" r="0" b="0"/>
              <a:pathLst>
                <a:path w="228601" h="113031">
                  <a:moveTo>
                    <a:pt x="0" y="38100"/>
                  </a:moveTo>
                  <a:lnTo>
                    <a:pt x="0" y="38100"/>
                  </a:lnTo>
                  <a:lnTo>
                    <a:pt x="25439" y="23022"/>
                  </a:lnTo>
                  <a:lnTo>
                    <a:pt x="33531" y="19757"/>
                  </a:lnTo>
                  <a:lnTo>
                    <a:pt x="63415" y="1785"/>
                  </a:lnTo>
                  <a:lnTo>
                    <a:pt x="65560" y="2249"/>
                  </a:lnTo>
                  <a:lnTo>
                    <a:pt x="70765" y="5586"/>
                  </a:lnTo>
                  <a:lnTo>
                    <a:pt x="73784" y="16241"/>
                  </a:lnTo>
                  <a:lnTo>
                    <a:pt x="75882" y="58035"/>
                  </a:lnTo>
                  <a:lnTo>
                    <a:pt x="75048" y="84929"/>
                  </a:lnTo>
                  <a:lnTo>
                    <a:pt x="67987" y="110014"/>
                  </a:lnTo>
                  <a:lnTo>
                    <a:pt x="66491" y="111443"/>
                  </a:lnTo>
                  <a:lnTo>
                    <a:pt x="62007" y="113030"/>
                  </a:lnTo>
                  <a:lnTo>
                    <a:pt x="59330" y="112395"/>
                  </a:lnTo>
                  <a:lnTo>
                    <a:pt x="53533" y="108867"/>
                  </a:lnTo>
                  <a:lnTo>
                    <a:pt x="51564" y="105386"/>
                  </a:lnTo>
                  <a:lnTo>
                    <a:pt x="48403" y="84592"/>
                  </a:lnTo>
                  <a:lnTo>
                    <a:pt x="47671" y="49410"/>
                  </a:lnTo>
                  <a:lnTo>
                    <a:pt x="48714" y="45640"/>
                  </a:lnTo>
                  <a:lnTo>
                    <a:pt x="50467" y="43126"/>
                  </a:lnTo>
                  <a:lnTo>
                    <a:pt x="72570" y="28180"/>
                  </a:lnTo>
                  <a:lnTo>
                    <a:pt x="112087" y="17029"/>
                  </a:lnTo>
                  <a:lnTo>
                    <a:pt x="151963" y="5951"/>
                  </a:lnTo>
                  <a:lnTo>
                    <a:pt x="199399" y="522"/>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583">
              <a:extLst>
                <a:ext uri="{FF2B5EF4-FFF2-40B4-BE49-F238E27FC236}">
                  <a16:creationId xmlns:a16="http://schemas.microsoft.com/office/drawing/2014/main" id="{2C6D151E-E769-198A-EE38-173F4B83E0B6}"/>
                </a:ext>
              </a:extLst>
            </p:cNvPr>
            <p:cNvSpPr/>
            <p:nvPr>
              <p:custDataLst>
                <p:tags r:id="rId63"/>
              </p:custDataLst>
            </p:nvPr>
          </p:nvSpPr>
          <p:spPr>
            <a:xfrm>
              <a:off x="3888299" y="1733550"/>
              <a:ext cx="55052" cy="90814"/>
            </a:xfrm>
            <a:custGeom>
              <a:avLst/>
              <a:gdLst/>
              <a:ahLst/>
              <a:cxnLst/>
              <a:rect l="0" t="0" r="0" b="0"/>
              <a:pathLst>
                <a:path w="55052" h="90814">
                  <a:moveTo>
                    <a:pt x="45526" y="38100"/>
                  </a:moveTo>
                  <a:lnTo>
                    <a:pt x="45526" y="38100"/>
                  </a:lnTo>
                  <a:lnTo>
                    <a:pt x="45526" y="33044"/>
                  </a:lnTo>
                  <a:lnTo>
                    <a:pt x="46584" y="31554"/>
                  </a:lnTo>
                  <a:lnTo>
                    <a:pt x="48348" y="30561"/>
                  </a:lnTo>
                  <a:lnTo>
                    <a:pt x="50582" y="29899"/>
                  </a:lnTo>
                  <a:lnTo>
                    <a:pt x="52072" y="28399"/>
                  </a:lnTo>
                  <a:lnTo>
                    <a:pt x="53727" y="23911"/>
                  </a:lnTo>
                  <a:lnTo>
                    <a:pt x="55017" y="911"/>
                  </a:lnTo>
                  <a:lnTo>
                    <a:pt x="49984" y="270"/>
                  </a:lnTo>
                  <a:lnTo>
                    <a:pt x="31678" y="5137"/>
                  </a:lnTo>
                  <a:lnTo>
                    <a:pt x="20674" y="13219"/>
                  </a:lnTo>
                  <a:lnTo>
                    <a:pt x="4987" y="35655"/>
                  </a:lnTo>
                  <a:lnTo>
                    <a:pt x="0" y="54191"/>
                  </a:lnTo>
                  <a:lnTo>
                    <a:pt x="3580" y="78146"/>
                  </a:lnTo>
                  <a:lnTo>
                    <a:pt x="8539" y="87648"/>
                  </a:lnTo>
                  <a:lnTo>
                    <a:pt x="11342" y="90182"/>
                  </a:lnTo>
                  <a:lnTo>
                    <a:pt x="14270" y="90813"/>
                  </a:lnTo>
                  <a:lnTo>
                    <a:pt x="17281" y="90176"/>
                  </a:lnTo>
                  <a:lnTo>
                    <a:pt x="20346" y="88692"/>
                  </a:lnTo>
                  <a:lnTo>
                    <a:pt x="22389" y="86645"/>
                  </a:lnTo>
                  <a:lnTo>
                    <a:pt x="44137" y="45821"/>
                  </a:lnTo>
                  <a:lnTo>
                    <a:pt x="5505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584">
              <a:extLst>
                <a:ext uri="{FF2B5EF4-FFF2-40B4-BE49-F238E27FC236}">
                  <a16:creationId xmlns:a16="http://schemas.microsoft.com/office/drawing/2014/main" id="{B2998582-DB49-8660-5BC2-FBA46B9F9D05}"/>
                </a:ext>
              </a:extLst>
            </p:cNvPr>
            <p:cNvSpPr/>
            <p:nvPr>
              <p:custDataLst>
                <p:tags r:id="rId64"/>
              </p:custDataLst>
            </p:nvPr>
          </p:nvSpPr>
          <p:spPr>
            <a:xfrm>
              <a:off x="3657600" y="1743118"/>
              <a:ext cx="190501" cy="102679"/>
            </a:xfrm>
            <a:custGeom>
              <a:avLst/>
              <a:gdLst/>
              <a:ahLst/>
              <a:cxnLst/>
              <a:rect l="0" t="0" r="0" b="0"/>
              <a:pathLst>
                <a:path w="190501" h="102679">
                  <a:moveTo>
                    <a:pt x="0" y="38057"/>
                  </a:moveTo>
                  <a:lnTo>
                    <a:pt x="0" y="38057"/>
                  </a:lnTo>
                  <a:lnTo>
                    <a:pt x="7604" y="18419"/>
                  </a:lnTo>
                  <a:lnTo>
                    <a:pt x="22390" y="5602"/>
                  </a:lnTo>
                  <a:lnTo>
                    <a:pt x="28648" y="2466"/>
                  </a:lnTo>
                  <a:lnTo>
                    <a:pt x="53949" y="104"/>
                  </a:lnTo>
                  <a:lnTo>
                    <a:pt x="61258" y="0"/>
                  </a:lnTo>
                  <a:lnTo>
                    <a:pt x="75183" y="10083"/>
                  </a:lnTo>
                  <a:lnTo>
                    <a:pt x="87658" y="31532"/>
                  </a:lnTo>
                  <a:lnTo>
                    <a:pt x="93750" y="59620"/>
                  </a:lnTo>
                  <a:lnTo>
                    <a:pt x="95052" y="86889"/>
                  </a:lnTo>
                  <a:lnTo>
                    <a:pt x="92340" y="94332"/>
                  </a:lnTo>
                  <a:lnTo>
                    <a:pt x="90134" y="97799"/>
                  </a:lnTo>
                  <a:lnTo>
                    <a:pt x="87606" y="100110"/>
                  </a:lnTo>
                  <a:lnTo>
                    <a:pt x="81975" y="102678"/>
                  </a:lnTo>
                  <a:lnTo>
                    <a:pt x="80051" y="102304"/>
                  </a:lnTo>
                  <a:lnTo>
                    <a:pt x="78767" y="100997"/>
                  </a:lnTo>
                  <a:lnTo>
                    <a:pt x="77911" y="99067"/>
                  </a:lnTo>
                  <a:lnTo>
                    <a:pt x="76283" y="97780"/>
                  </a:lnTo>
                  <a:lnTo>
                    <a:pt x="71651" y="96351"/>
                  </a:lnTo>
                  <a:lnTo>
                    <a:pt x="69992" y="94911"/>
                  </a:lnTo>
                  <a:lnTo>
                    <a:pt x="60421" y="76911"/>
                  </a:lnTo>
                  <a:lnTo>
                    <a:pt x="57581" y="47015"/>
                  </a:lnTo>
                  <a:lnTo>
                    <a:pt x="58495" y="44029"/>
                  </a:lnTo>
                  <a:lnTo>
                    <a:pt x="60163" y="42038"/>
                  </a:lnTo>
                  <a:lnTo>
                    <a:pt x="86825" y="23329"/>
                  </a:lnTo>
                  <a:lnTo>
                    <a:pt x="123108" y="11972"/>
                  </a:lnTo>
                  <a:lnTo>
                    <a:pt x="138664" y="3987"/>
                  </a:lnTo>
                  <a:lnTo>
                    <a:pt x="150176" y="1748"/>
                  </a:lnTo>
                  <a:lnTo>
                    <a:pt x="162348" y="3575"/>
                  </a:lnTo>
                  <a:lnTo>
                    <a:pt x="190500" y="9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1585">
              <a:extLst>
                <a:ext uri="{FF2B5EF4-FFF2-40B4-BE49-F238E27FC236}">
                  <a16:creationId xmlns:a16="http://schemas.microsoft.com/office/drawing/2014/main" id="{612D60D4-E5A5-58B6-15FB-986B54CFC807}"/>
                </a:ext>
              </a:extLst>
            </p:cNvPr>
            <p:cNvSpPr/>
            <p:nvPr>
              <p:custDataLst>
                <p:tags r:id="rId65"/>
              </p:custDataLst>
            </p:nvPr>
          </p:nvSpPr>
          <p:spPr>
            <a:xfrm>
              <a:off x="3476625" y="1754316"/>
              <a:ext cx="219076" cy="106518"/>
            </a:xfrm>
            <a:custGeom>
              <a:avLst/>
              <a:gdLst/>
              <a:ahLst/>
              <a:cxnLst/>
              <a:rect l="0" t="0" r="0" b="0"/>
              <a:pathLst>
                <a:path w="219076" h="106518">
                  <a:moveTo>
                    <a:pt x="0" y="17334"/>
                  </a:moveTo>
                  <a:lnTo>
                    <a:pt x="0" y="17334"/>
                  </a:lnTo>
                  <a:lnTo>
                    <a:pt x="31056" y="858"/>
                  </a:lnTo>
                  <a:lnTo>
                    <a:pt x="36579" y="0"/>
                  </a:lnTo>
                  <a:lnTo>
                    <a:pt x="48360" y="1869"/>
                  </a:lnTo>
                  <a:lnTo>
                    <a:pt x="60652" y="7286"/>
                  </a:lnTo>
                  <a:lnTo>
                    <a:pt x="73170" y="16749"/>
                  </a:lnTo>
                  <a:lnTo>
                    <a:pt x="82967" y="33655"/>
                  </a:lnTo>
                  <a:lnTo>
                    <a:pt x="88733" y="54221"/>
                  </a:lnTo>
                  <a:lnTo>
                    <a:pt x="86330" y="92786"/>
                  </a:lnTo>
                  <a:lnTo>
                    <a:pt x="84012" y="97269"/>
                  </a:lnTo>
                  <a:lnTo>
                    <a:pt x="75791" y="105072"/>
                  </a:lnTo>
                  <a:lnTo>
                    <a:pt x="71694" y="106517"/>
                  </a:lnTo>
                  <a:lnTo>
                    <a:pt x="67905" y="106423"/>
                  </a:lnTo>
                  <a:lnTo>
                    <a:pt x="64319" y="105302"/>
                  </a:lnTo>
                  <a:lnTo>
                    <a:pt x="57515" y="98411"/>
                  </a:lnTo>
                  <a:lnTo>
                    <a:pt x="52020" y="88293"/>
                  </a:lnTo>
                  <a:lnTo>
                    <a:pt x="48204" y="58337"/>
                  </a:lnTo>
                  <a:lnTo>
                    <a:pt x="50704" y="48610"/>
                  </a:lnTo>
                  <a:lnTo>
                    <a:pt x="52853" y="44535"/>
                  </a:lnTo>
                  <a:lnTo>
                    <a:pt x="56402" y="41818"/>
                  </a:lnTo>
                  <a:lnTo>
                    <a:pt x="96996" y="29257"/>
                  </a:lnTo>
                  <a:lnTo>
                    <a:pt x="138049" y="14057"/>
                  </a:lnTo>
                  <a:lnTo>
                    <a:pt x="181594" y="8632"/>
                  </a:lnTo>
                  <a:lnTo>
                    <a:pt x="219075" y="78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586">
              <a:extLst>
                <a:ext uri="{FF2B5EF4-FFF2-40B4-BE49-F238E27FC236}">
                  <a16:creationId xmlns:a16="http://schemas.microsoft.com/office/drawing/2014/main" id="{A89101C9-74FC-66A0-8303-BDCD5B57B266}"/>
                </a:ext>
              </a:extLst>
            </p:cNvPr>
            <p:cNvSpPr/>
            <p:nvPr>
              <p:custDataLst>
                <p:tags r:id="rId66"/>
              </p:custDataLst>
            </p:nvPr>
          </p:nvSpPr>
          <p:spPr>
            <a:xfrm>
              <a:off x="3297985" y="1735576"/>
              <a:ext cx="159591" cy="136971"/>
            </a:xfrm>
            <a:custGeom>
              <a:avLst/>
              <a:gdLst/>
              <a:ahLst/>
              <a:cxnLst/>
              <a:rect l="0" t="0" r="0" b="0"/>
              <a:pathLst>
                <a:path w="159591" h="136971">
                  <a:moveTo>
                    <a:pt x="26240" y="55124"/>
                  </a:moveTo>
                  <a:lnTo>
                    <a:pt x="26240" y="55124"/>
                  </a:lnTo>
                  <a:lnTo>
                    <a:pt x="68618" y="55124"/>
                  </a:lnTo>
                  <a:lnTo>
                    <a:pt x="111200" y="54066"/>
                  </a:lnTo>
                  <a:lnTo>
                    <a:pt x="138310" y="41866"/>
                  </a:lnTo>
                  <a:lnTo>
                    <a:pt x="144840" y="35826"/>
                  </a:lnTo>
                  <a:lnTo>
                    <a:pt x="146581" y="32734"/>
                  </a:lnTo>
                  <a:lnTo>
                    <a:pt x="148801" y="30672"/>
                  </a:lnTo>
                  <a:lnTo>
                    <a:pt x="154089" y="28381"/>
                  </a:lnTo>
                  <a:lnTo>
                    <a:pt x="155923" y="26712"/>
                  </a:lnTo>
                  <a:lnTo>
                    <a:pt x="157960" y="22036"/>
                  </a:lnTo>
                  <a:lnTo>
                    <a:pt x="157445" y="20365"/>
                  </a:lnTo>
                  <a:lnTo>
                    <a:pt x="156044" y="19251"/>
                  </a:lnTo>
                  <a:lnTo>
                    <a:pt x="151664" y="16956"/>
                  </a:lnTo>
                  <a:lnTo>
                    <a:pt x="143248" y="10771"/>
                  </a:lnTo>
                  <a:lnTo>
                    <a:pt x="108279" y="152"/>
                  </a:lnTo>
                  <a:lnTo>
                    <a:pt x="91277" y="0"/>
                  </a:lnTo>
                  <a:lnTo>
                    <a:pt x="73137" y="3461"/>
                  </a:lnTo>
                  <a:lnTo>
                    <a:pt x="50131" y="16416"/>
                  </a:lnTo>
                  <a:lnTo>
                    <a:pt x="18712" y="43973"/>
                  </a:lnTo>
                  <a:lnTo>
                    <a:pt x="5547" y="66990"/>
                  </a:lnTo>
                  <a:lnTo>
                    <a:pt x="0" y="93918"/>
                  </a:lnTo>
                  <a:lnTo>
                    <a:pt x="4348" y="109760"/>
                  </a:lnTo>
                  <a:lnTo>
                    <a:pt x="13335" y="122798"/>
                  </a:lnTo>
                  <a:lnTo>
                    <a:pt x="24385" y="132121"/>
                  </a:lnTo>
                  <a:lnTo>
                    <a:pt x="41996" y="136970"/>
                  </a:lnTo>
                  <a:lnTo>
                    <a:pt x="75711" y="136877"/>
                  </a:lnTo>
                  <a:lnTo>
                    <a:pt x="119973" y="127365"/>
                  </a:lnTo>
                  <a:lnTo>
                    <a:pt x="159590" y="1122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286">
            <a:extLst>
              <a:ext uri="{FF2B5EF4-FFF2-40B4-BE49-F238E27FC236}">
                <a16:creationId xmlns:a16="http://schemas.microsoft.com/office/drawing/2014/main" id="{6D8A4330-4E13-8F8B-4BF4-DEB9E183CDB1}"/>
              </a:ext>
            </a:extLst>
          </p:cNvPr>
          <p:cNvGrpSpPr/>
          <p:nvPr/>
        </p:nvGrpSpPr>
        <p:grpSpPr>
          <a:xfrm>
            <a:off x="4972084" y="1685925"/>
            <a:ext cx="180942" cy="114301"/>
            <a:chOff x="4972084" y="1685925"/>
            <a:chExt cx="180942" cy="114301"/>
          </a:xfrm>
        </p:grpSpPr>
        <p:sp>
          <p:nvSpPr>
            <p:cNvPr id="24" name="SMARTInkShape-1587">
              <a:extLst>
                <a:ext uri="{FF2B5EF4-FFF2-40B4-BE49-F238E27FC236}">
                  <a16:creationId xmlns:a16="http://schemas.microsoft.com/office/drawing/2014/main" id="{3133BAD6-3BA7-03BB-E123-6531371DD2F7}"/>
                </a:ext>
              </a:extLst>
            </p:cNvPr>
            <p:cNvSpPr/>
            <p:nvPr>
              <p:custDataLst>
                <p:tags r:id="rId59"/>
              </p:custDataLst>
            </p:nvPr>
          </p:nvSpPr>
          <p:spPr>
            <a:xfrm>
              <a:off x="4981575" y="1781175"/>
              <a:ext cx="171451" cy="19051"/>
            </a:xfrm>
            <a:custGeom>
              <a:avLst/>
              <a:gdLst/>
              <a:ahLst/>
              <a:cxnLst/>
              <a:rect l="0" t="0" r="0" b="0"/>
              <a:pathLst>
                <a:path w="171451" h="19051">
                  <a:moveTo>
                    <a:pt x="0" y="0"/>
                  </a:moveTo>
                  <a:lnTo>
                    <a:pt x="0" y="0"/>
                  </a:lnTo>
                  <a:lnTo>
                    <a:pt x="0" y="5056"/>
                  </a:lnTo>
                  <a:lnTo>
                    <a:pt x="2117" y="6546"/>
                  </a:lnTo>
                  <a:lnTo>
                    <a:pt x="45586" y="15810"/>
                  </a:lnTo>
                  <a:lnTo>
                    <a:pt x="91976" y="18623"/>
                  </a:lnTo>
                  <a:lnTo>
                    <a:pt x="132704" y="18966"/>
                  </a:lnTo>
                  <a:lnTo>
                    <a:pt x="1714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1588">
              <a:extLst>
                <a:ext uri="{FF2B5EF4-FFF2-40B4-BE49-F238E27FC236}">
                  <a16:creationId xmlns:a16="http://schemas.microsoft.com/office/drawing/2014/main" id="{A32C4688-1465-2862-61FA-8CA7D67B2187}"/>
                </a:ext>
              </a:extLst>
            </p:cNvPr>
            <p:cNvSpPr/>
            <p:nvPr>
              <p:custDataLst>
                <p:tags r:id="rId60"/>
              </p:custDataLst>
            </p:nvPr>
          </p:nvSpPr>
          <p:spPr>
            <a:xfrm>
              <a:off x="4972084" y="1685925"/>
              <a:ext cx="114267" cy="19051"/>
            </a:xfrm>
            <a:custGeom>
              <a:avLst/>
              <a:gdLst/>
              <a:ahLst/>
              <a:cxnLst/>
              <a:rect l="0" t="0" r="0" b="0"/>
              <a:pathLst>
                <a:path w="114267" h="19051">
                  <a:moveTo>
                    <a:pt x="9491" y="0"/>
                  </a:moveTo>
                  <a:lnTo>
                    <a:pt x="9491" y="0"/>
                  </a:lnTo>
                  <a:lnTo>
                    <a:pt x="0" y="0"/>
                  </a:lnTo>
                  <a:lnTo>
                    <a:pt x="24877" y="1058"/>
                  </a:lnTo>
                  <a:lnTo>
                    <a:pt x="72469" y="8201"/>
                  </a:lnTo>
                  <a:lnTo>
                    <a:pt x="114266"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SMARTInkShape-1589">
            <a:extLst>
              <a:ext uri="{FF2B5EF4-FFF2-40B4-BE49-F238E27FC236}">
                <a16:creationId xmlns:a16="http://schemas.microsoft.com/office/drawing/2014/main" id="{EA0646DD-290A-AE65-0767-D9139B37A23D}"/>
              </a:ext>
            </a:extLst>
          </p:cNvPr>
          <p:cNvSpPr/>
          <p:nvPr>
            <p:custDataLst>
              <p:tags r:id="rId1"/>
            </p:custDataLst>
          </p:nvPr>
        </p:nvSpPr>
        <p:spPr>
          <a:xfrm>
            <a:off x="5583088" y="1609728"/>
            <a:ext cx="303363" cy="285748"/>
          </a:xfrm>
          <a:custGeom>
            <a:avLst/>
            <a:gdLst/>
            <a:ahLst/>
            <a:cxnLst/>
            <a:rect l="0" t="0" r="0" b="0"/>
            <a:pathLst>
              <a:path w="303363" h="285748">
                <a:moveTo>
                  <a:pt x="255737" y="9522"/>
                </a:moveTo>
                <a:lnTo>
                  <a:pt x="255737" y="9522"/>
                </a:lnTo>
                <a:lnTo>
                  <a:pt x="274781" y="0"/>
                </a:lnTo>
                <a:lnTo>
                  <a:pt x="233368" y="41415"/>
                </a:lnTo>
                <a:lnTo>
                  <a:pt x="192875" y="76852"/>
                </a:lnTo>
                <a:lnTo>
                  <a:pt x="149478" y="119191"/>
                </a:lnTo>
                <a:lnTo>
                  <a:pt x="117625" y="166064"/>
                </a:lnTo>
                <a:lnTo>
                  <a:pt x="92401" y="198427"/>
                </a:lnTo>
                <a:lnTo>
                  <a:pt x="51004" y="228086"/>
                </a:lnTo>
                <a:lnTo>
                  <a:pt x="38450" y="233662"/>
                </a:lnTo>
                <a:lnTo>
                  <a:pt x="33621" y="234090"/>
                </a:lnTo>
                <a:lnTo>
                  <a:pt x="25433" y="231744"/>
                </a:lnTo>
                <a:lnTo>
                  <a:pt x="18265" y="224351"/>
                </a:lnTo>
                <a:lnTo>
                  <a:pt x="5041" y="207415"/>
                </a:lnTo>
                <a:lnTo>
                  <a:pt x="482" y="181987"/>
                </a:lnTo>
                <a:lnTo>
                  <a:pt x="0" y="143072"/>
                </a:lnTo>
                <a:lnTo>
                  <a:pt x="11870" y="100330"/>
                </a:lnTo>
                <a:lnTo>
                  <a:pt x="20704" y="89392"/>
                </a:lnTo>
                <a:lnTo>
                  <a:pt x="31686" y="82062"/>
                </a:lnTo>
                <a:lnTo>
                  <a:pt x="43623" y="78804"/>
                </a:lnTo>
                <a:lnTo>
                  <a:pt x="67299" y="82026"/>
                </a:lnTo>
                <a:lnTo>
                  <a:pt x="84310" y="89683"/>
                </a:lnTo>
                <a:lnTo>
                  <a:pt x="112631" y="115903"/>
                </a:lnTo>
                <a:lnTo>
                  <a:pt x="133434" y="139740"/>
                </a:lnTo>
                <a:lnTo>
                  <a:pt x="163862" y="166997"/>
                </a:lnTo>
                <a:lnTo>
                  <a:pt x="200494" y="210215"/>
                </a:lnTo>
                <a:lnTo>
                  <a:pt x="237591" y="253498"/>
                </a:lnTo>
                <a:lnTo>
                  <a:pt x="245203" y="260831"/>
                </a:lnTo>
                <a:lnTo>
                  <a:pt x="255408" y="266983"/>
                </a:lnTo>
                <a:lnTo>
                  <a:pt x="262930" y="273014"/>
                </a:lnTo>
                <a:lnTo>
                  <a:pt x="271862" y="275271"/>
                </a:lnTo>
                <a:lnTo>
                  <a:pt x="282463" y="276097"/>
                </a:lnTo>
                <a:lnTo>
                  <a:pt x="303362" y="285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SMARTInkShape-Group288">
            <a:extLst>
              <a:ext uri="{FF2B5EF4-FFF2-40B4-BE49-F238E27FC236}">
                <a16:creationId xmlns:a16="http://schemas.microsoft.com/office/drawing/2014/main" id="{F53ACB2B-A93F-3B9D-8959-05691EA450EB}"/>
              </a:ext>
            </a:extLst>
          </p:cNvPr>
          <p:cNvGrpSpPr/>
          <p:nvPr/>
        </p:nvGrpSpPr>
        <p:grpSpPr>
          <a:xfrm>
            <a:off x="3771900" y="2534974"/>
            <a:ext cx="800101" cy="332052"/>
            <a:chOff x="3771900" y="2534974"/>
            <a:chExt cx="800101" cy="332052"/>
          </a:xfrm>
        </p:grpSpPr>
        <p:sp>
          <p:nvSpPr>
            <p:cNvPr id="28" name="SMARTInkShape-1590">
              <a:extLst>
                <a:ext uri="{FF2B5EF4-FFF2-40B4-BE49-F238E27FC236}">
                  <a16:creationId xmlns:a16="http://schemas.microsoft.com/office/drawing/2014/main" id="{7594CE01-0AC7-38C1-0325-BBCE3320AF58}"/>
                </a:ext>
              </a:extLst>
            </p:cNvPr>
            <p:cNvSpPr/>
            <p:nvPr>
              <p:custDataLst>
                <p:tags r:id="rId54"/>
              </p:custDataLst>
            </p:nvPr>
          </p:nvSpPr>
          <p:spPr>
            <a:xfrm>
              <a:off x="4554898" y="2543175"/>
              <a:ext cx="17103" cy="272203"/>
            </a:xfrm>
            <a:custGeom>
              <a:avLst/>
              <a:gdLst/>
              <a:ahLst/>
              <a:cxnLst/>
              <a:rect l="0" t="0" r="0" b="0"/>
              <a:pathLst>
                <a:path w="17103" h="272203">
                  <a:moveTo>
                    <a:pt x="17102" y="0"/>
                  </a:moveTo>
                  <a:lnTo>
                    <a:pt x="17102" y="0"/>
                  </a:lnTo>
                  <a:lnTo>
                    <a:pt x="12046" y="5056"/>
                  </a:lnTo>
                  <a:lnTo>
                    <a:pt x="8901" y="23370"/>
                  </a:lnTo>
                  <a:lnTo>
                    <a:pt x="7839" y="60120"/>
                  </a:lnTo>
                  <a:lnTo>
                    <a:pt x="6596" y="101187"/>
                  </a:lnTo>
                  <a:lnTo>
                    <a:pt x="1053" y="146868"/>
                  </a:lnTo>
                  <a:lnTo>
                    <a:pt x="0" y="191801"/>
                  </a:lnTo>
                  <a:lnTo>
                    <a:pt x="5767" y="233678"/>
                  </a:lnTo>
                  <a:lnTo>
                    <a:pt x="7470" y="272202"/>
                  </a:lnTo>
                  <a:lnTo>
                    <a:pt x="8565" y="271426"/>
                  </a:lnTo>
                  <a:lnTo>
                    <a:pt x="17102"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591">
              <a:extLst>
                <a:ext uri="{FF2B5EF4-FFF2-40B4-BE49-F238E27FC236}">
                  <a16:creationId xmlns:a16="http://schemas.microsoft.com/office/drawing/2014/main" id="{DFEB7973-6D4A-5A69-6E29-571C3A0E1D11}"/>
                </a:ext>
              </a:extLst>
            </p:cNvPr>
            <p:cNvSpPr/>
            <p:nvPr>
              <p:custDataLst>
                <p:tags r:id="rId55"/>
              </p:custDataLst>
            </p:nvPr>
          </p:nvSpPr>
          <p:spPr>
            <a:xfrm>
              <a:off x="4334736" y="2686614"/>
              <a:ext cx="113440" cy="112231"/>
            </a:xfrm>
            <a:custGeom>
              <a:avLst/>
              <a:gdLst/>
              <a:ahLst/>
              <a:cxnLst/>
              <a:rect l="0" t="0" r="0" b="0"/>
              <a:pathLst>
                <a:path w="113440" h="112231">
                  <a:moveTo>
                    <a:pt x="8664" y="56586"/>
                  </a:moveTo>
                  <a:lnTo>
                    <a:pt x="8664" y="56586"/>
                  </a:lnTo>
                  <a:lnTo>
                    <a:pt x="13720" y="61642"/>
                  </a:lnTo>
                  <a:lnTo>
                    <a:pt x="21847" y="64125"/>
                  </a:lnTo>
                  <a:lnTo>
                    <a:pt x="39256" y="65719"/>
                  </a:lnTo>
                  <a:lnTo>
                    <a:pt x="71213" y="56388"/>
                  </a:lnTo>
                  <a:lnTo>
                    <a:pt x="84676" y="49217"/>
                  </a:lnTo>
                  <a:lnTo>
                    <a:pt x="87914" y="48498"/>
                  </a:lnTo>
                  <a:lnTo>
                    <a:pt x="94333" y="42056"/>
                  </a:lnTo>
                  <a:lnTo>
                    <a:pt x="99656" y="33195"/>
                  </a:lnTo>
                  <a:lnTo>
                    <a:pt x="102652" y="22256"/>
                  </a:lnTo>
                  <a:lnTo>
                    <a:pt x="103353" y="15576"/>
                  </a:lnTo>
                  <a:lnTo>
                    <a:pt x="100842" y="9078"/>
                  </a:lnTo>
                  <a:lnTo>
                    <a:pt x="98691" y="5864"/>
                  </a:lnTo>
                  <a:lnTo>
                    <a:pt x="95141" y="3722"/>
                  </a:lnTo>
                  <a:lnTo>
                    <a:pt x="77055" y="282"/>
                  </a:lnTo>
                  <a:lnTo>
                    <a:pt x="73308" y="0"/>
                  </a:lnTo>
                  <a:lnTo>
                    <a:pt x="52865" y="4660"/>
                  </a:lnTo>
                  <a:lnTo>
                    <a:pt x="26700" y="17799"/>
                  </a:lnTo>
                  <a:lnTo>
                    <a:pt x="8951" y="35098"/>
                  </a:lnTo>
                  <a:lnTo>
                    <a:pt x="3500" y="47389"/>
                  </a:lnTo>
                  <a:lnTo>
                    <a:pt x="0" y="72526"/>
                  </a:lnTo>
                  <a:lnTo>
                    <a:pt x="5166" y="88012"/>
                  </a:lnTo>
                  <a:lnTo>
                    <a:pt x="13459" y="102303"/>
                  </a:lnTo>
                  <a:lnTo>
                    <a:pt x="20674" y="108655"/>
                  </a:lnTo>
                  <a:lnTo>
                    <a:pt x="40797" y="112230"/>
                  </a:lnTo>
                  <a:lnTo>
                    <a:pt x="66868" y="108233"/>
                  </a:lnTo>
                  <a:lnTo>
                    <a:pt x="84588" y="100346"/>
                  </a:lnTo>
                  <a:lnTo>
                    <a:pt x="113439" y="756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592">
              <a:extLst>
                <a:ext uri="{FF2B5EF4-FFF2-40B4-BE49-F238E27FC236}">
                  <a16:creationId xmlns:a16="http://schemas.microsoft.com/office/drawing/2014/main" id="{F914CF40-8995-1759-F2A6-E1C74A63BE7A}"/>
                </a:ext>
              </a:extLst>
            </p:cNvPr>
            <p:cNvSpPr/>
            <p:nvPr>
              <p:custDataLst>
                <p:tags r:id="rId56"/>
              </p:custDataLst>
            </p:nvPr>
          </p:nvSpPr>
          <p:spPr>
            <a:xfrm>
              <a:off x="4152900" y="2705100"/>
              <a:ext cx="133351" cy="134868"/>
            </a:xfrm>
            <a:custGeom>
              <a:avLst/>
              <a:gdLst/>
              <a:ahLst/>
              <a:cxnLst/>
              <a:rect l="0" t="0" r="0" b="0"/>
              <a:pathLst>
                <a:path w="133351" h="134868">
                  <a:moveTo>
                    <a:pt x="0" y="28575"/>
                  </a:moveTo>
                  <a:lnTo>
                    <a:pt x="0" y="28575"/>
                  </a:lnTo>
                  <a:lnTo>
                    <a:pt x="0" y="20374"/>
                  </a:lnTo>
                  <a:lnTo>
                    <a:pt x="0" y="64845"/>
                  </a:lnTo>
                  <a:lnTo>
                    <a:pt x="5056" y="94708"/>
                  </a:lnTo>
                  <a:lnTo>
                    <a:pt x="18314" y="118608"/>
                  </a:lnTo>
                  <a:lnTo>
                    <a:pt x="30591" y="134038"/>
                  </a:lnTo>
                  <a:lnTo>
                    <a:pt x="35211" y="134867"/>
                  </a:lnTo>
                  <a:lnTo>
                    <a:pt x="45988" y="130144"/>
                  </a:lnTo>
                  <a:lnTo>
                    <a:pt x="58899" y="115584"/>
                  </a:lnTo>
                  <a:lnTo>
                    <a:pt x="73801" y="77551"/>
                  </a:lnTo>
                  <a:lnTo>
                    <a:pt x="95205" y="33319"/>
                  </a:lnTo>
                  <a:lnTo>
                    <a:pt x="116424" y="802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593">
              <a:extLst>
                <a:ext uri="{FF2B5EF4-FFF2-40B4-BE49-F238E27FC236}">
                  <a16:creationId xmlns:a16="http://schemas.microsoft.com/office/drawing/2014/main" id="{56363419-EEE9-BE52-EDC8-54189807DC78}"/>
                </a:ext>
              </a:extLst>
            </p:cNvPr>
            <p:cNvSpPr/>
            <p:nvPr>
              <p:custDataLst>
                <p:tags r:id="rId57"/>
              </p:custDataLst>
            </p:nvPr>
          </p:nvSpPr>
          <p:spPr>
            <a:xfrm>
              <a:off x="3914775" y="2677011"/>
              <a:ext cx="174596" cy="165652"/>
            </a:xfrm>
            <a:custGeom>
              <a:avLst/>
              <a:gdLst/>
              <a:ahLst/>
              <a:cxnLst/>
              <a:rect l="0" t="0" r="0" b="0"/>
              <a:pathLst>
                <a:path w="174596" h="165652">
                  <a:moveTo>
                    <a:pt x="0" y="56664"/>
                  </a:moveTo>
                  <a:lnTo>
                    <a:pt x="0" y="56664"/>
                  </a:lnTo>
                  <a:lnTo>
                    <a:pt x="16402" y="64865"/>
                  </a:lnTo>
                  <a:lnTo>
                    <a:pt x="26131" y="66986"/>
                  </a:lnTo>
                  <a:lnTo>
                    <a:pt x="32075" y="71129"/>
                  </a:lnTo>
                  <a:lnTo>
                    <a:pt x="78599" y="83796"/>
                  </a:lnTo>
                  <a:lnTo>
                    <a:pt x="88670" y="84811"/>
                  </a:lnTo>
                  <a:lnTo>
                    <a:pt x="95148" y="82226"/>
                  </a:lnTo>
                  <a:lnTo>
                    <a:pt x="98357" y="80056"/>
                  </a:lnTo>
                  <a:lnTo>
                    <a:pt x="144332" y="67626"/>
                  </a:lnTo>
                  <a:lnTo>
                    <a:pt x="151636" y="64005"/>
                  </a:lnTo>
                  <a:lnTo>
                    <a:pt x="164948" y="53057"/>
                  </a:lnTo>
                  <a:lnTo>
                    <a:pt x="174580" y="38780"/>
                  </a:lnTo>
                  <a:lnTo>
                    <a:pt x="174595" y="33100"/>
                  </a:lnTo>
                  <a:lnTo>
                    <a:pt x="168968" y="21144"/>
                  </a:lnTo>
                  <a:lnTo>
                    <a:pt x="162232" y="14419"/>
                  </a:lnTo>
                  <a:lnTo>
                    <a:pt x="143974" y="3201"/>
                  </a:lnTo>
                  <a:lnTo>
                    <a:pt x="108722" y="0"/>
                  </a:lnTo>
                  <a:lnTo>
                    <a:pt x="84072" y="9771"/>
                  </a:lnTo>
                  <a:lnTo>
                    <a:pt x="48357" y="33094"/>
                  </a:lnTo>
                  <a:lnTo>
                    <a:pt x="28675" y="57089"/>
                  </a:lnTo>
                  <a:lnTo>
                    <a:pt x="15261" y="96283"/>
                  </a:lnTo>
                  <a:lnTo>
                    <a:pt x="14896" y="114489"/>
                  </a:lnTo>
                  <a:lnTo>
                    <a:pt x="19320" y="133164"/>
                  </a:lnTo>
                  <a:lnTo>
                    <a:pt x="28342" y="152047"/>
                  </a:lnTo>
                  <a:lnTo>
                    <a:pt x="33712" y="158353"/>
                  </a:lnTo>
                  <a:lnTo>
                    <a:pt x="45322" y="165359"/>
                  </a:lnTo>
                  <a:lnTo>
                    <a:pt x="57537" y="165651"/>
                  </a:lnTo>
                  <a:lnTo>
                    <a:pt x="92739" y="152158"/>
                  </a:lnTo>
                  <a:lnTo>
                    <a:pt x="142875" y="1233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594">
              <a:extLst>
                <a:ext uri="{FF2B5EF4-FFF2-40B4-BE49-F238E27FC236}">
                  <a16:creationId xmlns:a16="http://schemas.microsoft.com/office/drawing/2014/main" id="{2728DDF7-878D-D5DB-9339-7FA1985BD578}"/>
                </a:ext>
              </a:extLst>
            </p:cNvPr>
            <p:cNvSpPr/>
            <p:nvPr>
              <p:custDataLst>
                <p:tags r:id="rId58"/>
              </p:custDataLst>
            </p:nvPr>
          </p:nvSpPr>
          <p:spPr>
            <a:xfrm>
              <a:off x="3771900" y="2534974"/>
              <a:ext cx="75808" cy="332052"/>
            </a:xfrm>
            <a:custGeom>
              <a:avLst/>
              <a:gdLst/>
              <a:ahLst/>
              <a:cxnLst/>
              <a:rect l="0" t="0" r="0" b="0"/>
              <a:pathLst>
                <a:path w="75808" h="332052">
                  <a:moveTo>
                    <a:pt x="66675" y="8201"/>
                  </a:moveTo>
                  <a:lnTo>
                    <a:pt x="66675" y="8201"/>
                  </a:lnTo>
                  <a:lnTo>
                    <a:pt x="74876" y="0"/>
                  </a:lnTo>
                  <a:lnTo>
                    <a:pt x="75317" y="617"/>
                  </a:lnTo>
                  <a:lnTo>
                    <a:pt x="75807" y="4125"/>
                  </a:lnTo>
                  <a:lnTo>
                    <a:pt x="47950" y="49460"/>
                  </a:lnTo>
                  <a:lnTo>
                    <a:pt x="42478" y="67813"/>
                  </a:lnTo>
                  <a:lnTo>
                    <a:pt x="36142" y="108445"/>
                  </a:lnTo>
                  <a:lnTo>
                    <a:pt x="25014" y="152650"/>
                  </a:lnTo>
                  <a:lnTo>
                    <a:pt x="15761" y="196933"/>
                  </a:lnTo>
                  <a:lnTo>
                    <a:pt x="11373" y="238512"/>
                  </a:lnTo>
                  <a:lnTo>
                    <a:pt x="2230" y="285383"/>
                  </a:lnTo>
                  <a:lnTo>
                    <a:pt x="0" y="3320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289">
            <a:extLst>
              <a:ext uri="{FF2B5EF4-FFF2-40B4-BE49-F238E27FC236}">
                <a16:creationId xmlns:a16="http://schemas.microsoft.com/office/drawing/2014/main" id="{CBB6BB5D-FAFA-ADA5-4247-4B63D517B877}"/>
              </a:ext>
            </a:extLst>
          </p:cNvPr>
          <p:cNvGrpSpPr/>
          <p:nvPr/>
        </p:nvGrpSpPr>
        <p:grpSpPr>
          <a:xfrm>
            <a:off x="4986841" y="2516212"/>
            <a:ext cx="328110" cy="350814"/>
            <a:chOff x="4986841" y="2516212"/>
            <a:chExt cx="328110" cy="350814"/>
          </a:xfrm>
        </p:grpSpPr>
        <p:sp>
          <p:nvSpPr>
            <p:cNvPr id="34" name="SMARTInkShape-1595">
              <a:extLst>
                <a:ext uri="{FF2B5EF4-FFF2-40B4-BE49-F238E27FC236}">
                  <a16:creationId xmlns:a16="http://schemas.microsoft.com/office/drawing/2014/main" id="{BA06D428-C949-07D3-2D59-AAA2AE5F609C}"/>
                </a:ext>
              </a:extLst>
            </p:cNvPr>
            <p:cNvSpPr/>
            <p:nvPr>
              <p:custDataLst>
                <p:tags r:id="rId51"/>
              </p:custDataLst>
            </p:nvPr>
          </p:nvSpPr>
          <p:spPr>
            <a:xfrm>
              <a:off x="5143500" y="2689489"/>
              <a:ext cx="171451" cy="15612"/>
            </a:xfrm>
            <a:custGeom>
              <a:avLst/>
              <a:gdLst/>
              <a:ahLst/>
              <a:cxnLst/>
              <a:rect l="0" t="0" r="0" b="0"/>
              <a:pathLst>
                <a:path w="171451" h="15612">
                  <a:moveTo>
                    <a:pt x="0" y="15611"/>
                  </a:moveTo>
                  <a:lnTo>
                    <a:pt x="0" y="15611"/>
                  </a:lnTo>
                  <a:lnTo>
                    <a:pt x="38622" y="8072"/>
                  </a:lnTo>
                  <a:lnTo>
                    <a:pt x="64007" y="3853"/>
                  </a:lnTo>
                  <a:lnTo>
                    <a:pt x="71247" y="1422"/>
                  </a:lnTo>
                  <a:lnTo>
                    <a:pt x="77131" y="860"/>
                  </a:lnTo>
                  <a:lnTo>
                    <a:pt x="91528" y="3009"/>
                  </a:lnTo>
                  <a:lnTo>
                    <a:pt x="107670" y="0"/>
                  </a:lnTo>
                  <a:lnTo>
                    <a:pt x="171450" y="60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596">
              <a:extLst>
                <a:ext uri="{FF2B5EF4-FFF2-40B4-BE49-F238E27FC236}">
                  <a16:creationId xmlns:a16="http://schemas.microsoft.com/office/drawing/2014/main" id="{D6C062DE-0E5B-E01F-E60B-51E075E6A66E}"/>
                </a:ext>
              </a:extLst>
            </p:cNvPr>
            <p:cNvSpPr/>
            <p:nvPr>
              <p:custDataLst>
                <p:tags r:id="rId52"/>
              </p:custDataLst>
            </p:nvPr>
          </p:nvSpPr>
          <p:spPr>
            <a:xfrm>
              <a:off x="5172075" y="2516212"/>
              <a:ext cx="114301" cy="350814"/>
            </a:xfrm>
            <a:custGeom>
              <a:avLst/>
              <a:gdLst/>
              <a:ahLst/>
              <a:cxnLst/>
              <a:rect l="0" t="0" r="0" b="0"/>
              <a:pathLst>
                <a:path w="114301" h="350814">
                  <a:moveTo>
                    <a:pt x="95250" y="103163"/>
                  </a:moveTo>
                  <a:lnTo>
                    <a:pt x="95250" y="103163"/>
                  </a:lnTo>
                  <a:lnTo>
                    <a:pt x="102854" y="94500"/>
                  </a:lnTo>
                  <a:lnTo>
                    <a:pt x="110438" y="80370"/>
                  </a:lnTo>
                  <a:lnTo>
                    <a:pt x="113961" y="65488"/>
                  </a:lnTo>
                  <a:lnTo>
                    <a:pt x="114299" y="18998"/>
                  </a:lnTo>
                  <a:lnTo>
                    <a:pt x="114300" y="11197"/>
                  </a:lnTo>
                  <a:lnTo>
                    <a:pt x="111478" y="6550"/>
                  </a:lnTo>
                  <a:lnTo>
                    <a:pt x="109244" y="3830"/>
                  </a:lnTo>
                  <a:lnTo>
                    <a:pt x="103939" y="807"/>
                  </a:lnTo>
                  <a:lnTo>
                    <a:pt x="101043" y="0"/>
                  </a:lnTo>
                  <a:lnTo>
                    <a:pt x="98053" y="521"/>
                  </a:lnTo>
                  <a:lnTo>
                    <a:pt x="91910" y="3922"/>
                  </a:lnTo>
                  <a:lnTo>
                    <a:pt x="77444" y="16843"/>
                  </a:lnTo>
                  <a:lnTo>
                    <a:pt x="60139" y="56440"/>
                  </a:lnTo>
                  <a:lnTo>
                    <a:pt x="45571" y="96845"/>
                  </a:lnTo>
                  <a:lnTo>
                    <a:pt x="38197" y="131983"/>
                  </a:lnTo>
                  <a:lnTo>
                    <a:pt x="25664" y="176025"/>
                  </a:lnTo>
                  <a:lnTo>
                    <a:pt x="21989" y="210688"/>
                  </a:lnTo>
                  <a:lnTo>
                    <a:pt x="9808" y="255790"/>
                  </a:lnTo>
                  <a:lnTo>
                    <a:pt x="1938" y="294805"/>
                  </a:lnTo>
                  <a:lnTo>
                    <a:pt x="0" y="3508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597">
              <a:extLst>
                <a:ext uri="{FF2B5EF4-FFF2-40B4-BE49-F238E27FC236}">
                  <a16:creationId xmlns:a16="http://schemas.microsoft.com/office/drawing/2014/main" id="{BD2BC724-9B1F-AD5E-89B8-C6E9AA9C8050}"/>
                </a:ext>
              </a:extLst>
            </p:cNvPr>
            <p:cNvSpPr/>
            <p:nvPr>
              <p:custDataLst>
                <p:tags r:id="rId53"/>
              </p:custDataLst>
            </p:nvPr>
          </p:nvSpPr>
          <p:spPr>
            <a:xfrm>
              <a:off x="4986841" y="2676525"/>
              <a:ext cx="105390" cy="113580"/>
            </a:xfrm>
            <a:custGeom>
              <a:avLst/>
              <a:gdLst/>
              <a:ahLst/>
              <a:cxnLst/>
              <a:rect l="0" t="0" r="0" b="0"/>
              <a:pathLst>
                <a:path w="105390" h="113580">
                  <a:moveTo>
                    <a:pt x="61409" y="19050"/>
                  </a:moveTo>
                  <a:lnTo>
                    <a:pt x="61409" y="19050"/>
                  </a:lnTo>
                  <a:lnTo>
                    <a:pt x="61409" y="9917"/>
                  </a:lnTo>
                  <a:lnTo>
                    <a:pt x="56353" y="4585"/>
                  </a:lnTo>
                  <a:lnTo>
                    <a:pt x="51048" y="2038"/>
                  </a:lnTo>
                  <a:lnTo>
                    <a:pt x="48152" y="1358"/>
                  </a:lnTo>
                  <a:lnTo>
                    <a:pt x="46221" y="1964"/>
                  </a:lnTo>
                  <a:lnTo>
                    <a:pt x="44934" y="3426"/>
                  </a:lnTo>
                  <a:lnTo>
                    <a:pt x="44076" y="5459"/>
                  </a:lnTo>
                  <a:lnTo>
                    <a:pt x="27490" y="16326"/>
                  </a:lnTo>
                  <a:lnTo>
                    <a:pt x="15994" y="22426"/>
                  </a:lnTo>
                  <a:lnTo>
                    <a:pt x="12082" y="26592"/>
                  </a:lnTo>
                  <a:lnTo>
                    <a:pt x="233" y="54550"/>
                  </a:lnTo>
                  <a:lnTo>
                    <a:pt x="0" y="66931"/>
                  </a:lnTo>
                  <a:lnTo>
                    <a:pt x="1420" y="73196"/>
                  </a:lnTo>
                  <a:lnTo>
                    <a:pt x="13531" y="92126"/>
                  </a:lnTo>
                  <a:lnTo>
                    <a:pt x="30524" y="106084"/>
                  </a:lnTo>
                  <a:lnTo>
                    <a:pt x="42743" y="110648"/>
                  </a:lnTo>
                  <a:lnTo>
                    <a:pt x="62778" y="113579"/>
                  </a:lnTo>
                  <a:lnTo>
                    <a:pt x="72954" y="108335"/>
                  </a:lnTo>
                  <a:lnTo>
                    <a:pt x="78631" y="103973"/>
                  </a:lnTo>
                  <a:lnTo>
                    <a:pt x="96733" y="77609"/>
                  </a:lnTo>
                  <a:lnTo>
                    <a:pt x="105389" y="48043"/>
                  </a:lnTo>
                  <a:lnTo>
                    <a:pt x="104592" y="34405"/>
                  </a:lnTo>
                  <a:lnTo>
                    <a:pt x="100513" y="22083"/>
                  </a:lnTo>
                  <a:lnTo>
                    <a:pt x="79011" y="6557"/>
                  </a:lnTo>
                  <a:lnTo>
                    <a:pt x="66037" y="1943"/>
                  </a:lnTo>
                  <a:lnTo>
                    <a:pt x="423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SMARTInkShape-1598">
            <a:extLst>
              <a:ext uri="{FF2B5EF4-FFF2-40B4-BE49-F238E27FC236}">
                <a16:creationId xmlns:a16="http://schemas.microsoft.com/office/drawing/2014/main" id="{648E0EFD-BB94-FCF9-6CED-641A857FE7A1}"/>
              </a:ext>
            </a:extLst>
          </p:cNvPr>
          <p:cNvSpPr/>
          <p:nvPr>
            <p:custDataLst>
              <p:tags r:id="rId2"/>
            </p:custDataLst>
          </p:nvPr>
        </p:nvSpPr>
        <p:spPr>
          <a:xfrm>
            <a:off x="5701138" y="2638971"/>
            <a:ext cx="204363" cy="161246"/>
          </a:xfrm>
          <a:custGeom>
            <a:avLst/>
            <a:gdLst/>
            <a:ahLst/>
            <a:cxnLst/>
            <a:rect l="0" t="0" r="0" b="0"/>
            <a:pathLst>
              <a:path w="204363" h="161246">
                <a:moveTo>
                  <a:pt x="137687" y="28029"/>
                </a:moveTo>
                <a:lnTo>
                  <a:pt x="137687" y="28029"/>
                </a:lnTo>
                <a:lnTo>
                  <a:pt x="128278" y="37438"/>
                </a:lnTo>
                <a:lnTo>
                  <a:pt x="128196" y="32463"/>
                </a:lnTo>
                <a:lnTo>
                  <a:pt x="127126" y="30985"/>
                </a:lnTo>
                <a:lnTo>
                  <a:pt x="123116" y="29343"/>
                </a:lnTo>
                <a:lnTo>
                  <a:pt x="121623" y="27847"/>
                </a:lnTo>
                <a:lnTo>
                  <a:pt x="116405" y="17841"/>
                </a:lnTo>
                <a:lnTo>
                  <a:pt x="105496" y="5673"/>
                </a:lnTo>
                <a:lnTo>
                  <a:pt x="90925" y="2218"/>
                </a:lnTo>
                <a:lnTo>
                  <a:pt x="57189" y="0"/>
                </a:lnTo>
                <a:lnTo>
                  <a:pt x="31639" y="9729"/>
                </a:lnTo>
                <a:lnTo>
                  <a:pt x="18941" y="20248"/>
                </a:lnTo>
                <a:lnTo>
                  <a:pt x="10828" y="31979"/>
                </a:lnTo>
                <a:lnTo>
                  <a:pt x="136" y="68113"/>
                </a:lnTo>
                <a:lnTo>
                  <a:pt x="0" y="83239"/>
                </a:lnTo>
                <a:lnTo>
                  <a:pt x="6778" y="120286"/>
                </a:lnTo>
                <a:lnTo>
                  <a:pt x="9140" y="124459"/>
                </a:lnTo>
                <a:lnTo>
                  <a:pt x="12830" y="127241"/>
                </a:lnTo>
                <a:lnTo>
                  <a:pt x="22576" y="130331"/>
                </a:lnTo>
                <a:lnTo>
                  <a:pt x="26021" y="130097"/>
                </a:lnTo>
                <a:lnTo>
                  <a:pt x="28318" y="128883"/>
                </a:lnTo>
                <a:lnTo>
                  <a:pt x="29850" y="127015"/>
                </a:lnTo>
                <a:lnTo>
                  <a:pt x="34374" y="124939"/>
                </a:lnTo>
                <a:lnTo>
                  <a:pt x="45692" y="120949"/>
                </a:lnTo>
                <a:lnTo>
                  <a:pt x="59629" y="113063"/>
                </a:lnTo>
                <a:lnTo>
                  <a:pt x="88148" y="87048"/>
                </a:lnTo>
                <a:lnTo>
                  <a:pt x="89211" y="83188"/>
                </a:lnTo>
                <a:lnTo>
                  <a:pt x="89950" y="71158"/>
                </a:lnTo>
                <a:lnTo>
                  <a:pt x="90012" y="72950"/>
                </a:lnTo>
                <a:lnTo>
                  <a:pt x="81857" y="101932"/>
                </a:lnTo>
                <a:lnTo>
                  <a:pt x="83946" y="111322"/>
                </a:lnTo>
                <a:lnTo>
                  <a:pt x="87344" y="120082"/>
                </a:lnTo>
                <a:lnTo>
                  <a:pt x="89704" y="144038"/>
                </a:lnTo>
                <a:lnTo>
                  <a:pt x="90882" y="146643"/>
                </a:lnTo>
                <a:lnTo>
                  <a:pt x="92724" y="148380"/>
                </a:lnTo>
                <a:lnTo>
                  <a:pt x="100376" y="153647"/>
                </a:lnTo>
                <a:lnTo>
                  <a:pt x="106288" y="157943"/>
                </a:lnTo>
                <a:lnTo>
                  <a:pt x="112442" y="159852"/>
                </a:lnTo>
                <a:lnTo>
                  <a:pt x="147752" y="161245"/>
                </a:lnTo>
                <a:lnTo>
                  <a:pt x="175658" y="153748"/>
                </a:lnTo>
                <a:lnTo>
                  <a:pt x="193557" y="144898"/>
                </a:lnTo>
                <a:lnTo>
                  <a:pt x="204362" y="14232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5" name="SMARTInkShape-Group291">
            <a:extLst>
              <a:ext uri="{FF2B5EF4-FFF2-40B4-BE49-F238E27FC236}">
                <a16:creationId xmlns:a16="http://schemas.microsoft.com/office/drawing/2014/main" id="{BAB9FCD3-6904-4EA6-E365-D0B99C2DA6CD}"/>
              </a:ext>
            </a:extLst>
          </p:cNvPr>
          <p:cNvGrpSpPr/>
          <p:nvPr/>
        </p:nvGrpSpPr>
        <p:grpSpPr>
          <a:xfrm>
            <a:off x="6324765" y="2429660"/>
            <a:ext cx="742786" cy="341801"/>
            <a:chOff x="6324765" y="2429660"/>
            <a:chExt cx="742786" cy="341801"/>
          </a:xfrm>
        </p:grpSpPr>
        <p:sp>
          <p:nvSpPr>
            <p:cNvPr id="39" name="SMARTInkShape-1599">
              <a:extLst>
                <a:ext uri="{FF2B5EF4-FFF2-40B4-BE49-F238E27FC236}">
                  <a16:creationId xmlns:a16="http://schemas.microsoft.com/office/drawing/2014/main" id="{140F835D-FBB2-5AD6-C56B-0549BB0C5CFA}"/>
                </a:ext>
              </a:extLst>
            </p:cNvPr>
            <p:cNvSpPr/>
            <p:nvPr>
              <p:custDataLst>
                <p:tags r:id="rId45"/>
              </p:custDataLst>
            </p:nvPr>
          </p:nvSpPr>
          <p:spPr>
            <a:xfrm>
              <a:off x="6524625" y="2563704"/>
              <a:ext cx="133351" cy="150922"/>
            </a:xfrm>
            <a:custGeom>
              <a:avLst/>
              <a:gdLst/>
              <a:ahLst/>
              <a:cxnLst/>
              <a:rect l="0" t="0" r="0" b="0"/>
              <a:pathLst>
                <a:path w="133351" h="150922">
                  <a:moveTo>
                    <a:pt x="0" y="65196"/>
                  </a:moveTo>
                  <a:lnTo>
                    <a:pt x="0" y="65196"/>
                  </a:lnTo>
                  <a:lnTo>
                    <a:pt x="5056" y="70252"/>
                  </a:lnTo>
                  <a:lnTo>
                    <a:pt x="13183" y="72735"/>
                  </a:lnTo>
                  <a:lnTo>
                    <a:pt x="18314" y="73397"/>
                  </a:lnTo>
                  <a:lnTo>
                    <a:pt x="59245" y="66404"/>
                  </a:lnTo>
                  <a:lnTo>
                    <a:pt x="81289" y="60498"/>
                  </a:lnTo>
                  <a:lnTo>
                    <a:pt x="100097" y="49020"/>
                  </a:lnTo>
                  <a:lnTo>
                    <a:pt x="107282" y="42837"/>
                  </a:lnTo>
                  <a:lnTo>
                    <a:pt x="111181" y="36562"/>
                  </a:lnTo>
                  <a:lnTo>
                    <a:pt x="113890" y="27284"/>
                  </a:lnTo>
                  <a:lnTo>
                    <a:pt x="114118" y="22594"/>
                  </a:lnTo>
                  <a:lnTo>
                    <a:pt x="111397" y="16981"/>
                  </a:lnTo>
                  <a:lnTo>
                    <a:pt x="109189" y="14003"/>
                  </a:lnTo>
                  <a:lnTo>
                    <a:pt x="103915" y="10693"/>
                  </a:lnTo>
                  <a:lnTo>
                    <a:pt x="101027" y="9811"/>
                  </a:lnTo>
                  <a:lnTo>
                    <a:pt x="99101" y="8164"/>
                  </a:lnTo>
                  <a:lnTo>
                    <a:pt x="96962" y="3512"/>
                  </a:lnTo>
                  <a:lnTo>
                    <a:pt x="95333" y="1849"/>
                  </a:lnTo>
                  <a:lnTo>
                    <a:pt x="90701" y="0"/>
                  </a:lnTo>
                  <a:lnTo>
                    <a:pt x="72030" y="9072"/>
                  </a:lnTo>
                  <a:lnTo>
                    <a:pt x="40143" y="35139"/>
                  </a:lnTo>
                  <a:lnTo>
                    <a:pt x="26946" y="58054"/>
                  </a:lnTo>
                  <a:lnTo>
                    <a:pt x="25372" y="64668"/>
                  </a:lnTo>
                  <a:lnTo>
                    <a:pt x="29213" y="103084"/>
                  </a:lnTo>
                  <a:lnTo>
                    <a:pt x="36054" y="117227"/>
                  </a:lnTo>
                  <a:lnTo>
                    <a:pt x="50949" y="134790"/>
                  </a:lnTo>
                  <a:lnTo>
                    <a:pt x="57216" y="138460"/>
                  </a:lnTo>
                  <a:lnTo>
                    <a:pt x="73034" y="142067"/>
                  </a:lnTo>
                  <a:lnTo>
                    <a:pt x="83611" y="147827"/>
                  </a:lnTo>
                  <a:lnTo>
                    <a:pt x="133350" y="1509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600">
              <a:extLst>
                <a:ext uri="{FF2B5EF4-FFF2-40B4-BE49-F238E27FC236}">
                  <a16:creationId xmlns:a16="http://schemas.microsoft.com/office/drawing/2014/main" id="{2D411F52-0961-BC3E-CD8A-EB78276CEF0C}"/>
                </a:ext>
              </a:extLst>
            </p:cNvPr>
            <p:cNvSpPr/>
            <p:nvPr>
              <p:custDataLst>
                <p:tags r:id="rId46"/>
              </p:custDataLst>
            </p:nvPr>
          </p:nvSpPr>
          <p:spPr>
            <a:xfrm>
              <a:off x="6334125" y="2628900"/>
              <a:ext cx="142876" cy="28576"/>
            </a:xfrm>
            <a:custGeom>
              <a:avLst/>
              <a:gdLst/>
              <a:ahLst/>
              <a:cxnLst/>
              <a:rect l="0" t="0" r="0" b="0"/>
              <a:pathLst>
                <a:path w="142876" h="28576">
                  <a:moveTo>
                    <a:pt x="0" y="28575"/>
                  </a:moveTo>
                  <a:lnTo>
                    <a:pt x="0" y="28575"/>
                  </a:lnTo>
                  <a:lnTo>
                    <a:pt x="5056" y="23519"/>
                  </a:lnTo>
                  <a:lnTo>
                    <a:pt x="13183" y="21036"/>
                  </a:lnTo>
                  <a:lnTo>
                    <a:pt x="58308" y="19225"/>
                  </a:lnTo>
                  <a:lnTo>
                    <a:pt x="86068" y="16280"/>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1601">
              <a:extLst>
                <a:ext uri="{FF2B5EF4-FFF2-40B4-BE49-F238E27FC236}">
                  <a16:creationId xmlns:a16="http://schemas.microsoft.com/office/drawing/2014/main" id="{25D560F9-3C7D-5F01-39DF-7F83E1D06914}"/>
                </a:ext>
              </a:extLst>
            </p:cNvPr>
            <p:cNvSpPr/>
            <p:nvPr>
              <p:custDataLst>
                <p:tags r:id="rId47"/>
              </p:custDataLst>
            </p:nvPr>
          </p:nvSpPr>
          <p:spPr>
            <a:xfrm>
              <a:off x="6324765" y="2489372"/>
              <a:ext cx="104611" cy="282089"/>
            </a:xfrm>
            <a:custGeom>
              <a:avLst/>
              <a:gdLst/>
              <a:ahLst/>
              <a:cxnLst/>
              <a:rect l="0" t="0" r="0" b="0"/>
              <a:pathLst>
                <a:path w="104611" h="282089">
                  <a:moveTo>
                    <a:pt x="37935" y="34753"/>
                  </a:moveTo>
                  <a:lnTo>
                    <a:pt x="37935" y="34753"/>
                  </a:lnTo>
                  <a:lnTo>
                    <a:pt x="44480" y="19545"/>
                  </a:lnTo>
                  <a:lnTo>
                    <a:pt x="47067" y="86"/>
                  </a:lnTo>
                  <a:lnTo>
                    <a:pt x="48256" y="0"/>
                  </a:lnTo>
                  <a:lnTo>
                    <a:pt x="55627" y="5155"/>
                  </a:lnTo>
                  <a:lnTo>
                    <a:pt x="56583" y="21045"/>
                  </a:lnTo>
                  <a:lnTo>
                    <a:pt x="49301" y="56975"/>
                  </a:lnTo>
                  <a:lnTo>
                    <a:pt x="40715" y="96841"/>
                  </a:lnTo>
                  <a:lnTo>
                    <a:pt x="31467" y="135935"/>
                  </a:lnTo>
                  <a:lnTo>
                    <a:pt x="22025" y="174329"/>
                  </a:lnTo>
                  <a:lnTo>
                    <a:pt x="12525" y="211458"/>
                  </a:lnTo>
                  <a:lnTo>
                    <a:pt x="1088" y="258353"/>
                  </a:lnTo>
                  <a:lnTo>
                    <a:pt x="0" y="278818"/>
                  </a:lnTo>
                  <a:lnTo>
                    <a:pt x="1004" y="280013"/>
                  </a:lnTo>
                  <a:lnTo>
                    <a:pt x="4941" y="281340"/>
                  </a:lnTo>
                  <a:lnTo>
                    <a:pt x="13107" y="282088"/>
                  </a:lnTo>
                  <a:lnTo>
                    <a:pt x="58644" y="265079"/>
                  </a:lnTo>
                  <a:lnTo>
                    <a:pt x="94716" y="242401"/>
                  </a:lnTo>
                  <a:lnTo>
                    <a:pt x="104610" y="2252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1602">
              <a:extLst>
                <a:ext uri="{FF2B5EF4-FFF2-40B4-BE49-F238E27FC236}">
                  <a16:creationId xmlns:a16="http://schemas.microsoft.com/office/drawing/2014/main" id="{47394E83-2056-A86D-CB4D-E2B0AC89B0A7}"/>
                </a:ext>
              </a:extLst>
            </p:cNvPr>
            <p:cNvSpPr/>
            <p:nvPr>
              <p:custDataLst>
                <p:tags r:id="rId48"/>
              </p:custDataLst>
            </p:nvPr>
          </p:nvSpPr>
          <p:spPr>
            <a:xfrm>
              <a:off x="6696075" y="2600441"/>
              <a:ext cx="123433" cy="113922"/>
            </a:xfrm>
            <a:custGeom>
              <a:avLst/>
              <a:gdLst/>
              <a:ahLst/>
              <a:cxnLst/>
              <a:rect l="0" t="0" r="0" b="0"/>
              <a:pathLst>
                <a:path w="123433" h="113922">
                  <a:moveTo>
                    <a:pt x="114300" y="9409"/>
                  </a:moveTo>
                  <a:lnTo>
                    <a:pt x="114300" y="9409"/>
                  </a:lnTo>
                  <a:lnTo>
                    <a:pt x="123432" y="9409"/>
                  </a:lnTo>
                  <a:lnTo>
                    <a:pt x="118652" y="4353"/>
                  </a:lnTo>
                  <a:lnTo>
                    <a:pt x="113412" y="1870"/>
                  </a:lnTo>
                  <a:lnTo>
                    <a:pt x="83822" y="0"/>
                  </a:lnTo>
                  <a:lnTo>
                    <a:pt x="76765" y="2758"/>
                  </a:lnTo>
                  <a:lnTo>
                    <a:pt x="70102" y="6453"/>
                  </a:lnTo>
                  <a:lnTo>
                    <a:pt x="60399" y="9591"/>
                  </a:lnTo>
                  <a:lnTo>
                    <a:pt x="49516" y="17495"/>
                  </a:lnTo>
                  <a:lnTo>
                    <a:pt x="48185" y="28620"/>
                  </a:lnTo>
                  <a:lnTo>
                    <a:pt x="50696" y="36645"/>
                  </a:lnTo>
                  <a:lnTo>
                    <a:pt x="52848" y="40266"/>
                  </a:lnTo>
                  <a:lnTo>
                    <a:pt x="55340" y="42680"/>
                  </a:lnTo>
                  <a:lnTo>
                    <a:pt x="97498" y="70159"/>
                  </a:lnTo>
                  <a:lnTo>
                    <a:pt x="107676" y="84441"/>
                  </a:lnTo>
                  <a:lnTo>
                    <a:pt x="108825" y="89064"/>
                  </a:lnTo>
                  <a:lnTo>
                    <a:pt x="108534" y="93204"/>
                  </a:lnTo>
                  <a:lnTo>
                    <a:pt x="107280" y="97022"/>
                  </a:lnTo>
                  <a:lnTo>
                    <a:pt x="100244" y="104087"/>
                  </a:lnTo>
                  <a:lnTo>
                    <a:pt x="90061" y="109696"/>
                  </a:lnTo>
                  <a:lnTo>
                    <a:pt x="57869" y="113921"/>
                  </a:lnTo>
                  <a:lnTo>
                    <a:pt x="32707" y="113091"/>
                  </a:lnTo>
                  <a:lnTo>
                    <a:pt x="0" y="104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1603">
              <a:extLst>
                <a:ext uri="{FF2B5EF4-FFF2-40B4-BE49-F238E27FC236}">
                  <a16:creationId xmlns:a16="http://schemas.microsoft.com/office/drawing/2014/main" id="{BB62A88D-2650-64FA-9BCF-FB4782186064}"/>
                </a:ext>
              </a:extLst>
            </p:cNvPr>
            <p:cNvSpPr/>
            <p:nvPr>
              <p:custDataLst>
                <p:tags r:id="rId49"/>
              </p:custDataLst>
            </p:nvPr>
          </p:nvSpPr>
          <p:spPr>
            <a:xfrm>
              <a:off x="6898614" y="2429660"/>
              <a:ext cx="130837" cy="311029"/>
            </a:xfrm>
            <a:custGeom>
              <a:avLst/>
              <a:gdLst/>
              <a:ahLst/>
              <a:cxnLst/>
              <a:rect l="0" t="0" r="0" b="0"/>
              <a:pathLst>
                <a:path w="130837" h="311029">
                  <a:moveTo>
                    <a:pt x="35586" y="18265"/>
                  </a:moveTo>
                  <a:lnTo>
                    <a:pt x="35586" y="18265"/>
                  </a:lnTo>
                  <a:lnTo>
                    <a:pt x="49737" y="5173"/>
                  </a:lnTo>
                  <a:lnTo>
                    <a:pt x="57044" y="1863"/>
                  </a:lnTo>
                  <a:lnTo>
                    <a:pt x="67109" y="0"/>
                  </a:lnTo>
                  <a:lnTo>
                    <a:pt x="70360" y="2913"/>
                  </a:lnTo>
                  <a:lnTo>
                    <a:pt x="76794" y="14617"/>
                  </a:lnTo>
                  <a:lnTo>
                    <a:pt x="77536" y="30402"/>
                  </a:lnTo>
                  <a:lnTo>
                    <a:pt x="66590" y="74701"/>
                  </a:lnTo>
                  <a:lnTo>
                    <a:pt x="54488" y="114510"/>
                  </a:lnTo>
                  <a:lnTo>
                    <a:pt x="46963" y="162042"/>
                  </a:lnTo>
                  <a:lnTo>
                    <a:pt x="30277" y="206062"/>
                  </a:lnTo>
                  <a:lnTo>
                    <a:pt x="16782" y="243744"/>
                  </a:lnTo>
                  <a:lnTo>
                    <a:pt x="759" y="283718"/>
                  </a:lnTo>
                  <a:lnTo>
                    <a:pt x="0" y="296052"/>
                  </a:lnTo>
                  <a:lnTo>
                    <a:pt x="3190" y="305062"/>
                  </a:lnTo>
                  <a:lnTo>
                    <a:pt x="5522" y="307888"/>
                  </a:lnTo>
                  <a:lnTo>
                    <a:pt x="10936" y="311028"/>
                  </a:lnTo>
                  <a:lnTo>
                    <a:pt x="55817" y="305118"/>
                  </a:lnTo>
                  <a:lnTo>
                    <a:pt x="94877" y="293799"/>
                  </a:lnTo>
                  <a:lnTo>
                    <a:pt x="124376" y="285070"/>
                  </a:lnTo>
                  <a:lnTo>
                    <a:pt x="130836" y="275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1604">
              <a:extLst>
                <a:ext uri="{FF2B5EF4-FFF2-40B4-BE49-F238E27FC236}">
                  <a16:creationId xmlns:a16="http://schemas.microsoft.com/office/drawing/2014/main" id="{F7630D81-9D3E-741F-71E1-E864D7C49A3C}"/>
                </a:ext>
              </a:extLst>
            </p:cNvPr>
            <p:cNvSpPr/>
            <p:nvPr>
              <p:custDataLst>
                <p:tags r:id="rId50"/>
              </p:custDataLst>
            </p:nvPr>
          </p:nvSpPr>
          <p:spPr>
            <a:xfrm>
              <a:off x="6905625" y="2581275"/>
              <a:ext cx="161926" cy="9526"/>
            </a:xfrm>
            <a:custGeom>
              <a:avLst/>
              <a:gdLst/>
              <a:ahLst/>
              <a:cxnLst/>
              <a:rect l="0" t="0" r="0" b="0"/>
              <a:pathLst>
                <a:path w="161926" h="9526">
                  <a:moveTo>
                    <a:pt x="0" y="9525"/>
                  </a:moveTo>
                  <a:lnTo>
                    <a:pt x="0" y="9525"/>
                  </a:lnTo>
                  <a:lnTo>
                    <a:pt x="46162" y="9525"/>
                  </a:lnTo>
                  <a:lnTo>
                    <a:pt x="75767" y="6703"/>
                  </a:lnTo>
                  <a:lnTo>
                    <a:pt x="119271" y="1324"/>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 name="SMARTInkShape-Group292">
            <a:extLst>
              <a:ext uri="{FF2B5EF4-FFF2-40B4-BE49-F238E27FC236}">
                <a16:creationId xmlns:a16="http://schemas.microsoft.com/office/drawing/2014/main" id="{0115588C-9ED2-A490-2659-3F7F4AFFD530}"/>
              </a:ext>
            </a:extLst>
          </p:cNvPr>
          <p:cNvGrpSpPr/>
          <p:nvPr/>
        </p:nvGrpSpPr>
        <p:grpSpPr>
          <a:xfrm>
            <a:off x="1647825" y="3114675"/>
            <a:ext cx="2047876" cy="475570"/>
            <a:chOff x="1647825" y="3114675"/>
            <a:chExt cx="2047876" cy="475570"/>
          </a:xfrm>
        </p:grpSpPr>
        <p:sp>
          <p:nvSpPr>
            <p:cNvPr id="46" name="SMARTInkShape-1605">
              <a:extLst>
                <a:ext uri="{FF2B5EF4-FFF2-40B4-BE49-F238E27FC236}">
                  <a16:creationId xmlns:a16="http://schemas.microsoft.com/office/drawing/2014/main" id="{B8701A8C-300E-FAC3-D52D-29ACEE8F536F}"/>
                </a:ext>
              </a:extLst>
            </p:cNvPr>
            <p:cNvSpPr/>
            <p:nvPr>
              <p:custDataLst>
                <p:tags r:id="rId29"/>
              </p:custDataLst>
            </p:nvPr>
          </p:nvSpPr>
          <p:spPr>
            <a:xfrm>
              <a:off x="1647825" y="3211287"/>
              <a:ext cx="237698" cy="246289"/>
            </a:xfrm>
            <a:custGeom>
              <a:avLst/>
              <a:gdLst/>
              <a:ahLst/>
              <a:cxnLst/>
              <a:rect l="0" t="0" r="0" b="0"/>
              <a:pathLst>
                <a:path w="237698" h="246289">
                  <a:moveTo>
                    <a:pt x="200025" y="46263"/>
                  </a:moveTo>
                  <a:lnTo>
                    <a:pt x="200025" y="46263"/>
                  </a:lnTo>
                  <a:lnTo>
                    <a:pt x="217359" y="28929"/>
                  </a:lnTo>
                  <a:lnTo>
                    <a:pt x="218312" y="25154"/>
                  </a:lnTo>
                  <a:lnTo>
                    <a:pt x="218567" y="22665"/>
                  </a:lnTo>
                  <a:lnTo>
                    <a:pt x="219795" y="21006"/>
                  </a:lnTo>
                  <a:lnTo>
                    <a:pt x="223981" y="19163"/>
                  </a:lnTo>
                  <a:lnTo>
                    <a:pt x="225521" y="17613"/>
                  </a:lnTo>
                  <a:lnTo>
                    <a:pt x="227231" y="13069"/>
                  </a:lnTo>
                  <a:lnTo>
                    <a:pt x="228746" y="11433"/>
                  </a:lnTo>
                  <a:lnTo>
                    <a:pt x="236681" y="8593"/>
                  </a:lnTo>
                  <a:lnTo>
                    <a:pt x="237483" y="5532"/>
                  </a:lnTo>
                  <a:lnTo>
                    <a:pt x="237697" y="3234"/>
                  </a:lnTo>
                  <a:lnTo>
                    <a:pt x="235723" y="1702"/>
                  </a:lnTo>
                  <a:lnTo>
                    <a:pt x="227886" y="0"/>
                  </a:lnTo>
                  <a:lnTo>
                    <a:pt x="190398" y="6511"/>
                  </a:lnTo>
                  <a:lnTo>
                    <a:pt x="154604" y="16023"/>
                  </a:lnTo>
                  <a:lnTo>
                    <a:pt x="118246" y="32834"/>
                  </a:lnTo>
                  <a:lnTo>
                    <a:pt x="72705" y="69648"/>
                  </a:lnTo>
                  <a:lnTo>
                    <a:pt x="59408" y="82216"/>
                  </a:lnTo>
                  <a:lnTo>
                    <a:pt x="58153" y="86231"/>
                  </a:lnTo>
                  <a:lnTo>
                    <a:pt x="57819" y="88783"/>
                  </a:lnTo>
                  <a:lnTo>
                    <a:pt x="60270" y="94442"/>
                  </a:lnTo>
                  <a:lnTo>
                    <a:pt x="65410" y="101641"/>
                  </a:lnTo>
                  <a:lnTo>
                    <a:pt x="91948" y="110718"/>
                  </a:lnTo>
                  <a:lnTo>
                    <a:pt x="134732" y="120282"/>
                  </a:lnTo>
                  <a:lnTo>
                    <a:pt x="176780" y="127089"/>
                  </a:lnTo>
                  <a:lnTo>
                    <a:pt x="216298" y="144816"/>
                  </a:lnTo>
                  <a:lnTo>
                    <a:pt x="230012" y="154251"/>
                  </a:lnTo>
                  <a:lnTo>
                    <a:pt x="231658" y="159530"/>
                  </a:lnTo>
                  <a:lnTo>
                    <a:pt x="230664" y="173863"/>
                  </a:lnTo>
                  <a:lnTo>
                    <a:pt x="225743" y="181071"/>
                  </a:lnTo>
                  <a:lnTo>
                    <a:pt x="208986" y="194725"/>
                  </a:lnTo>
                  <a:lnTo>
                    <a:pt x="165638" y="209255"/>
                  </a:lnTo>
                  <a:lnTo>
                    <a:pt x="127748" y="220264"/>
                  </a:lnTo>
                  <a:lnTo>
                    <a:pt x="84383" y="233465"/>
                  </a:lnTo>
                  <a:lnTo>
                    <a:pt x="38344" y="243441"/>
                  </a:lnTo>
                  <a:lnTo>
                    <a:pt x="0" y="2462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606">
              <a:extLst>
                <a:ext uri="{FF2B5EF4-FFF2-40B4-BE49-F238E27FC236}">
                  <a16:creationId xmlns:a16="http://schemas.microsoft.com/office/drawing/2014/main" id="{DA1DF9C5-1DB2-2CA7-FD86-EC5713CA53D6}"/>
                </a:ext>
              </a:extLst>
            </p:cNvPr>
            <p:cNvSpPr/>
            <p:nvPr>
              <p:custDataLst>
                <p:tags r:id="rId30"/>
              </p:custDataLst>
            </p:nvPr>
          </p:nvSpPr>
          <p:spPr>
            <a:xfrm>
              <a:off x="1972320" y="3269183"/>
              <a:ext cx="46589" cy="216968"/>
            </a:xfrm>
            <a:custGeom>
              <a:avLst/>
              <a:gdLst/>
              <a:ahLst/>
              <a:cxnLst/>
              <a:rect l="0" t="0" r="0" b="0"/>
              <a:pathLst>
                <a:path w="46589" h="216968">
                  <a:moveTo>
                    <a:pt x="37455" y="26467"/>
                  </a:moveTo>
                  <a:lnTo>
                    <a:pt x="37455" y="26467"/>
                  </a:lnTo>
                  <a:lnTo>
                    <a:pt x="44994" y="8567"/>
                  </a:lnTo>
                  <a:lnTo>
                    <a:pt x="46588" y="0"/>
                  </a:lnTo>
                  <a:lnTo>
                    <a:pt x="41161" y="1651"/>
                  </a:lnTo>
                  <a:lnTo>
                    <a:pt x="36751" y="3573"/>
                  </a:lnTo>
                  <a:lnTo>
                    <a:pt x="33810" y="5913"/>
                  </a:lnTo>
                  <a:lnTo>
                    <a:pt x="30544" y="11335"/>
                  </a:lnTo>
                  <a:lnTo>
                    <a:pt x="27388" y="29985"/>
                  </a:lnTo>
                  <a:lnTo>
                    <a:pt x="21537" y="42561"/>
                  </a:lnTo>
                  <a:lnTo>
                    <a:pt x="11049" y="86638"/>
                  </a:lnTo>
                  <a:lnTo>
                    <a:pt x="4252" y="127371"/>
                  </a:lnTo>
                  <a:lnTo>
                    <a:pt x="0" y="173640"/>
                  </a:lnTo>
                  <a:lnTo>
                    <a:pt x="700" y="193477"/>
                  </a:lnTo>
                  <a:lnTo>
                    <a:pt x="8880" y="2169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1607">
              <a:extLst>
                <a:ext uri="{FF2B5EF4-FFF2-40B4-BE49-F238E27FC236}">
                  <a16:creationId xmlns:a16="http://schemas.microsoft.com/office/drawing/2014/main" id="{B6CA7271-4F8E-3C3C-7011-EFB78F8C6121}"/>
                </a:ext>
              </a:extLst>
            </p:cNvPr>
            <p:cNvSpPr/>
            <p:nvPr>
              <p:custDataLst>
                <p:tags r:id="rId31"/>
              </p:custDataLst>
            </p:nvPr>
          </p:nvSpPr>
          <p:spPr>
            <a:xfrm>
              <a:off x="2011099" y="3267075"/>
              <a:ext cx="8202" cy="38101"/>
            </a:xfrm>
            <a:custGeom>
              <a:avLst/>
              <a:gdLst/>
              <a:ahLst/>
              <a:cxnLst/>
              <a:rect l="0" t="0" r="0" b="0"/>
              <a:pathLst>
                <a:path w="8202" h="38101">
                  <a:moveTo>
                    <a:pt x="8201" y="38100"/>
                  </a:moveTo>
                  <a:lnTo>
                    <a:pt x="8201" y="38100"/>
                  </a:lnTo>
                  <a:lnTo>
                    <a:pt x="7143" y="22892"/>
                  </a:lnTo>
                  <a:lnTo>
                    <a:pt x="0" y="3433"/>
                  </a:lnTo>
                  <a:lnTo>
                    <a:pt x="617" y="2289"/>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1608">
              <a:extLst>
                <a:ext uri="{FF2B5EF4-FFF2-40B4-BE49-F238E27FC236}">
                  <a16:creationId xmlns:a16="http://schemas.microsoft.com/office/drawing/2014/main" id="{42F0C8FC-6FB8-A0BF-C448-54AC46C6C214}"/>
                </a:ext>
              </a:extLst>
            </p:cNvPr>
            <p:cNvSpPr/>
            <p:nvPr>
              <p:custDataLst>
                <p:tags r:id="rId32"/>
              </p:custDataLst>
            </p:nvPr>
          </p:nvSpPr>
          <p:spPr>
            <a:xfrm>
              <a:off x="2121182" y="3267505"/>
              <a:ext cx="193394" cy="322740"/>
            </a:xfrm>
            <a:custGeom>
              <a:avLst/>
              <a:gdLst/>
              <a:ahLst/>
              <a:cxnLst/>
              <a:rect l="0" t="0" r="0" b="0"/>
              <a:pathLst>
                <a:path w="193394" h="322740">
                  <a:moveTo>
                    <a:pt x="98143" y="56720"/>
                  </a:moveTo>
                  <a:lnTo>
                    <a:pt x="98143" y="56720"/>
                  </a:lnTo>
                  <a:lnTo>
                    <a:pt x="103199" y="56720"/>
                  </a:lnTo>
                  <a:lnTo>
                    <a:pt x="104689" y="55662"/>
                  </a:lnTo>
                  <a:lnTo>
                    <a:pt x="105682" y="53898"/>
                  </a:lnTo>
                  <a:lnTo>
                    <a:pt x="107658" y="47229"/>
                  </a:lnTo>
                  <a:lnTo>
                    <a:pt x="107665" y="42148"/>
                  </a:lnTo>
                  <a:lnTo>
                    <a:pt x="106608" y="40656"/>
                  </a:lnTo>
                  <a:lnTo>
                    <a:pt x="104845" y="39661"/>
                  </a:lnTo>
                  <a:lnTo>
                    <a:pt x="102610" y="38997"/>
                  </a:lnTo>
                  <a:lnTo>
                    <a:pt x="101121" y="37496"/>
                  </a:lnTo>
                  <a:lnTo>
                    <a:pt x="98535" y="29586"/>
                  </a:lnTo>
                  <a:lnTo>
                    <a:pt x="98178" y="20071"/>
                  </a:lnTo>
                  <a:lnTo>
                    <a:pt x="83955" y="4468"/>
                  </a:lnTo>
                  <a:lnTo>
                    <a:pt x="78432" y="1747"/>
                  </a:lnTo>
                  <a:lnTo>
                    <a:pt x="61206" y="0"/>
                  </a:lnTo>
                  <a:lnTo>
                    <a:pt x="16740" y="21066"/>
                  </a:lnTo>
                  <a:lnTo>
                    <a:pt x="6225" y="33465"/>
                  </a:lnTo>
                  <a:lnTo>
                    <a:pt x="1939" y="41217"/>
                  </a:lnTo>
                  <a:lnTo>
                    <a:pt x="0" y="61119"/>
                  </a:lnTo>
                  <a:lnTo>
                    <a:pt x="4858" y="90479"/>
                  </a:lnTo>
                  <a:lnTo>
                    <a:pt x="13000" y="109762"/>
                  </a:lnTo>
                  <a:lnTo>
                    <a:pt x="15981" y="114306"/>
                  </a:lnTo>
                  <a:lnTo>
                    <a:pt x="20085" y="117336"/>
                  </a:lnTo>
                  <a:lnTo>
                    <a:pt x="30289" y="120702"/>
                  </a:lnTo>
                  <a:lnTo>
                    <a:pt x="34916" y="120541"/>
                  </a:lnTo>
                  <a:lnTo>
                    <a:pt x="53311" y="114958"/>
                  </a:lnTo>
                  <a:lnTo>
                    <a:pt x="98688" y="81440"/>
                  </a:lnTo>
                  <a:lnTo>
                    <a:pt x="143691" y="39709"/>
                  </a:lnTo>
                  <a:lnTo>
                    <a:pt x="147667" y="38576"/>
                  </a:lnTo>
                  <a:lnTo>
                    <a:pt x="153787" y="37849"/>
                  </a:lnTo>
                  <a:lnTo>
                    <a:pt x="154289" y="38848"/>
                  </a:lnTo>
                  <a:lnTo>
                    <a:pt x="155254" y="83435"/>
                  </a:lnTo>
                  <a:lnTo>
                    <a:pt x="160338" y="128488"/>
                  </a:lnTo>
                  <a:lnTo>
                    <a:pt x="163933" y="173359"/>
                  </a:lnTo>
                  <a:lnTo>
                    <a:pt x="163497" y="214870"/>
                  </a:lnTo>
                  <a:lnTo>
                    <a:pt x="156077" y="258566"/>
                  </a:lnTo>
                  <a:lnTo>
                    <a:pt x="137966" y="297204"/>
                  </a:lnTo>
                  <a:lnTo>
                    <a:pt x="134217" y="302767"/>
                  </a:lnTo>
                  <a:lnTo>
                    <a:pt x="121584" y="311771"/>
                  </a:lnTo>
                  <a:lnTo>
                    <a:pt x="97717" y="321119"/>
                  </a:lnTo>
                  <a:lnTo>
                    <a:pt x="86257" y="322739"/>
                  </a:lnTo>
                  <a:lnTo>
                    <a:pt x="71103" y="318161"/>
                  </a:lnTo>
                  <a:lnTo>
                    <a:pt x="67416" y="314622"/>
                  </a:lnTo>
                  <a:lnTo>
                    <a:pt x="55957" y="282698"/>
                  </a:lnTo>
                  <a:lnTo>
                    <a:pt x="57186" y="250912"/>
                  </a:lnTo>
                  <a:lnTo>
                    <a:pt x="70028" y="207620"/>
                  </a:lnTo>
                  <a:lnTo>
                    <a:pt x="79229" y="185745"/>
                  </a:lnTo>
                  <a:lnTo>
                    <a:pt x="96876" y="163815"/>
                  </a:lnTo>
                  <a:lnTo>
                    <a:pt x="142684" y="126716"/>
                  </a:lnTo>
                  <a:lnTo>
                    <a:pt x="189251" y="89353"/>
                  </a:lnTo>
                  <a:lnTo>
                    <a:pt x="193393" y="852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609">
              <a:extLst>
                <a:ext uri="{FF2B5EF4-FFF2-40B4-BE49-F238E27FC236}">
                  <a16:creationId xmlns:a16="http://schemas.microsoft.com/office/drawing/2014/main" id="{9E79A295-66FD-03CB-08F8-C335D1A09275}"/>
                </a:ext>
              </a:extLst>
            </p:cNvPr>
            <p:cNvSpPr/>
            <p:nvPr>
              <p:custDataLst>
                <p:tags r:id="rId33"/>
              </p:custDataLst>
            </p:nvPr>
          </p:nvSpPr>
          <p:spPr>
            <a:xfrm>
              <a:off x="2144449" y="3114675"/>
              <a:ext cx="8202" cy="57151"/>
            </a:xfrm>
            <a:custGeom>
              <a:avLst/>
              <a:gdLst/>
              <a:ahLst/>
              <a:cxnLst/>
              <a:rect l="0" t="0" r="0" b="0"/>
              <a:pathLst>
                <a:path w="8202" h="57151">
                  <a:moveTo>
                    <a:pt x="8201" y="57150"/>
                  </a:moveTo>
                  <a:lnTo>
                    <a:pt x="8201" y="57150"/>
                  </a:lnTo>
                  <a:lnTo>
                    <a:pt x="7143" y="41942"/>
                  </a:lnTo>
                  <a:lnTo>
                    <a:pt x="0" y="17426"/>
                  </a:lnTo>
                  <a:lnTo>
                    <a:pt x="617" y="13734"/>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610">
              <a:extLst>
                <a:ext uri="{FF2B5EF4-FFF2-40B4-BE49-F238E27FC236}">
                  <a16:creationId xmlns:a16="http://schemas.microsoft.com/office/drawing/2014/main" id="{50892C4F-C5F3-418A-00C2-D918CB2F0B9E}"/>
                </a:ext>
              </a:extLst>
            </p:cNvPr>
            <p:cNvSpPr/>
            <p:nvPr>
              <p:custDataLst>
                <p:tags r:id="rId34"/>
              </p:custDataLst>
            </p:nvPr>
          </p:nvSpPr>
          <p:spPr>
            <a:xfrm>
              <a:off x="2419350" y="3276729"/>
              <a:ext cx="179497" cy="126468"/>
            </a:xfrm>
            <a:custGeom>
              <a:avLst/>
              <a:gdLst/>
              <a:ahLst/>
              <a:cxnLst/>
              <a:rect l="0" t="0" r="0" b="0"/>
              <a:pathLst>
                <a:path w="179497" h="126468">
                  <a:moveTo>
                    <a:pt x="0" y="47496"/>
                  </a:moveTo>
                  <a:lnTo>
                    <a:pt x="0" y="47496"/>
                  </a:lnTo>
                  <a:lnTo>
                    <a:pt x="0" y="34239"/>
                  </a:lnTo>
                  <a:lnTo>
                    <a:pt x="5056" y="20050"/>
                  </a:lnTo>
                  <a:lnTo>
                    <a:pt x="8663" y="16498"/>
                  </a:lnTo>
                  <a:lnTo>
                    <a:pt x="35211" y="3473"/>
                  </a:lnTo>
                  <a:lnTo>
                    <a:pt x="58899" y="345"/>
                  </a:lnTo>
                  <a:lnTo>
                    <a:pt x="61491" y="2304"/>
                  </a:lnTo>
                  <a:lnTo>
                    <a:pt x="71049" y="26428"/>
                  </a:lnTo>
                  <a:lnTo>
                    <a:pt x="69617" y="54777"/>
                  </a:lnTo>
                  <a:lnTo>
                    <a:pt x="59523" y="101528"/>
                  </a:lnTo>
                  <a:lnTo>
                    <a:pt x="57462" y="126265"/>
                  </a:lnTo>
                  <a:lnTo>
                    <a:pt x="57358" y="126467"/>
                  </a:lnTo>
                  <a:lnTo>
                    <a:pt x="57162" y="110601"/>
                  </a:lnTo>
                  <a:lnTo>
                    <a:pt x="65352" y="83710"/>
                  </a:lnTo>
                  <a:lnTo>
                    <a:pt x="76396" y="68222"/>
                  </a:lnTo>
                  <a:lnTo>
                    <a:pt x="116614" y="27300"/>
                  </a:lnTo>
                  <a:lnTo>
                    <a:pt x="142639" y="11873"/>
                  </a:lnTo>
                  <a:lnTo>
                    <a:pt x="145893" y="11047"/>
                  </a:lnTo>
                  <a:lnTo>
                    <a:pt x="148062" y="9438"/>
                  </a:lnTo>
                  <a:lnTo>
                    <a:pt x="149508" y="7307"/>
                  </a:lnTo>
                  <a:lnTo>
                    <a:pt x="150472" y="4828"/>
                  </a:lnTo>
                  <a:lnTo>
                    <a:pt x="152173" y="3176"/>
                  </a:lnTo>
                  <a:lnTo>
                    <a:pt x="156886" y="1340"/>
                  </a:lnTo>
                  <a:lnTo>
                    <a:pt x="169684" y="0"/>
                  </a:lnTo>
                  <a:lnTo>
                    <a:pt x="175983" y="4966"/>
                  </a:lnTo>
                  <a:lnTo>
                    <a:pt x="178756" y="10249"/>
                  </a:lnTo>
                  <a:lnTo>
                    <a:pt x="179496" y="13140"/>
                  </a:lnTo>
                  <a:lnTo>
                    <a:pt x="169158" y="57291"/>
                  </a:lnTo>
                  <a:lnTo>
                    <a:pt x="154574" y="102419"/>
                  </a:lnTo>
                  <a:lnTo>
                    <a:pt x="152528" y="121684"/>
                  </a:lnTo>
                  <a:lnTo>
                    <a:pt x="153543" y="122355"/>
                  </a:lnTo>
                  <a:lnTo>
                    <a:pt x="161925" y="1236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611">
              <a:extLst>
                <a:ext uri="{FF2B5EF4-FFF2-40B4-BE49-F238E27FC236}">
                  <a16:creationId xmlns:a16="http://schemas.microsoft.com/office/drawing/2014/main" id="{37EE9D29-4EA6-40DA-670A-68D1383A1B07}"/>
                </a:ext>
              </a:extLst>
            </p:cNvPr>
            <p:cNvSpPr/>
            <p:nvPr>
              <p:custDataLst>
                <p:tags r:id="rId35"/>
              </p:custDataLst>
            </p:nvPr>
          </p:nvSpPr>
          <p:spPr>
            <a:xfrm>
              <a:off x="2681520" y="3296435"/>
              <a:ext cx="23189" cy="123041"/>
            </a:xfrm>
            <a:custGeom>
              <a:avLst/>
              <a:gdLst/>
              <a:ahLst/>
              <a:cxnLst/>
              <a:rect l="0" t="0" r="0" b="0"/>
              <a:pathLst>
                <a:path w="23189" h="123041">
                  <a:moveTo>
                    <a:pt x="14055" y="18265"/>
                  </a:moveTo>
                  <a:lnTo>
                    <a:pt x="14055" y="18265"/>
                  </a:lnTo>
                  <a:lnTo>
                    <a:pt x="23188" y="0"/>
                  </a:lnTo>
                  <a:lnTo>
                    <a:pt x="16956" y="14579"/>
                  </a:lnTo>
                  <a:lnTo>
                    <a:pt x="6706" y="58912"/>
                  </a:lnTo>
                  <a:lnTo>
                    <a:pt x="0" y="90869"/>
                  </a:lnTo>
                  <a:lnTo>
                    <a:pt x="4530" y="1230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612">
              <a:extLst>
                <a:ext uri="{FF2B5EF4-FFF2-40B4-BE49-F238E27FC236}">
                  <a16:creationId xmlns:a16="http://schemas.microsoft.com/office/drawing/2014/main" id="{0ADED24E-B1D9-DD90-6BBB-80BF29152F38}"/>
                </a:ext>
              </a:extLst>
            </p:cNvPr>
            <p:cNvSpPr/>
            <p:nvPr>
              <p:custDataLst>
                <p:tags r:id="rId36"/>
              </p:custDataLst>
            </p:nvPr>
          </p:nvSpPr>
          <p:spPr>
            <a:xfrm>
              <a:off x="2724150" y="3200400"/>
              <a:ext cx="9526" cy="28576"/>
            </a:xfrm>
            <a:custGeom>
              <a:avLst/>
              <a:gdLst/>
              <a:ahLst/>
              <a:cxnLst/>
              <a:rect l="0" t="0" r="0" b="0"/>
              <a:pathLst>
                <a:path w="9526" h="28576">
                  <a:moveTo>
                    <a:pt x="0" y="28575"/>
                  </a:moveTo>
                  <a:lnTo>
                    <a:pt x="0" y="2857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613">
              <a:extLst>
                <a:ext uri="{FF2B5EF4-FFF2-40B4-BE49-F238E27FC236}">
                  <a16:creationId xmlns:a16="http://schemas.microsoft.com/office/drawing/2014/main" id="{5A2CF6CB-12C8-C62B-5E27-CC65F6E8E0F1}"/>
                </a:ext>
              </a:extLst>
            </p:cNvPr>
            <p:cNvSpPr/>
            <p:nvPr>
              <p:custDataLst>
                <p:tags r:id="rId37"/>
              </p:custDataLst>
            </p:nvPr>
          </p:nvSpPr>
          <p:spPr>
            <a:xfrm>
              <a:off x="2791077" y="3171829"/>
              <a:ext cx="132948" cy="352422"/>
            </a:xfrm>
            <a:custGeom>
              <a:avLst/>
              <a:gdLst/>
              <a:ahLst/>
              <a:cxnLst/>
              <a:rect l="0" t="0" r="0" b="0"/>
              <a:pathLst>
                <a:path w="132948" h="352422">
                  <a:moveTo>
                    <a:pt x="114048" y="57146"/>
                  </a:moveTo>
                  <a:lnTo>
                    <a:pt x="114048" y="57146"/>
                  </a:lnTo>
                  <a:lnTo>
                    <a:pt x="124409" y="31707"/>
                  </a:lnTo>
                  <a:lnTo>
                    <a:pt x="129236" y="23615"/>
                  </a:lnTo>
                  <a:lnTo>
                    <a:pt x="131954" y="13109"/>
                  </a:lnTo>
                  <a:lnTo>
                    <a:pt x="132947" y="1932"/>
                  </a:lnTo>
                  <a:lnTo>
                    <a:pt x="131940" y="1287"/>
                  </a:lnTo>
                  <a:lnTo>
                    <a:pt x="123961" y="46"/>
                  </a:lnTo>
                  <a:lnTo>
                    <a:pt x="110350" y="0"/>
                  </a:lnTo>
                  <a:lnTo>
                    <a:pt x="108407" y="1057"/>
                  </a:lnTo>
                  <a:lnTo>
                    <a:pt x="107113" y="2820"/>
                  </a:lnTo>
                  <a:lnTo>
                    <a:pt x="104616" y="7601"/>
                  </a:lnTo>
                  <a:lnTo>
                    <a:pt x="77122" y="46964"/>
                  </a:lnTo>
                  <a:lnTo>
                    <a:pt x="57471" y="92337"/>
                  </a:lnTo>
                  <a:lnTo>
                    <a:pt x="34553" y="134218"/>
                  </a:lnTo>
                  <a:lnTo>
                    <a:pt x="16025" y="181086"/>
                  </a:lnTo>
                  <a:lnTo>
                    <a:pt x="6217" y="219693"/>
                  </a:lnTo>
                  <a:lnTo>
                    <a:pt x="1026" y="265996"/>
                  </a:lnTo>
                  <a:lnTo>
                    <a:pt x="0" y="309165"/>
                  </a:lnTo>
                  <a:lnTo>
                    <a:pt x="918" y="323671"/>
                  </a:lnTo>
                  <a:lnTo>
                    <a:pt x="9273" y="3524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1614">
              <a:extLst>
                <a:ext uri="{FF2B5EF4-FFF2-40B4-BE49-F238E27FC236}">
                  <a16:creationId xmlns:a16="http://schemas.microsoft.com/office/drawing/2014/main" id="{50726699-CE89-5ED6-5459-D693888E0750}"/>
                </a:ext>
              </a:extLst>
            </p:cNvPr>
            <p:cNvSpPr/>
            <p:nvPr>
              <p:custDataLst>
                <p:tags r:id="rId38"/>
              </p:custDataLst>
            </p:nvPr>
          </p:nvSpPr>
          <p:spPr>
            <a:xfrm>
              <a:off x="2809875" y="3314700"/>
              <a:ext cx="104776" cy="19051"/>
            </a:xfrm>
            <a:custGeom>
              <a:avLst/>
              <a:gdLst/>
              <a:ahLst/>
              <a:cxnLst/>
              <a:rect l="0" t="0" r="0" b="0"/>
              <a:pathLst>
                <a:path w="104776" h="19051">
                  <a:moveTo>
                    <a:pt x="0" y="19050"/>
                  </a:moveTo>
                  <a:lnTo>
                    <a:pt x="0" y="19050"/>
                  </a:lnTo>
                  <a:lnTo>
                    <a:pt x="0" y="13993"/>
                  </a:lnTo>
                  <a:lnTo>
                    <a:pt x="1058" y="12504"/>
                  </a:lnTo>
                  <a:lnTo>
                    <a:pt x="2822" y="11511"/>
                  </a:lnTo>
                  <a:lnTo>
                    <a:pt x="41777" y="3056"/>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615">
              <a:extLst>
                <a:ext uri="{FF2B5EF4-FFF2-40B4-BE49-F238E27FC236}">
                  <a16:creationId xmlns:a16="http://schemas.microsoft.com/office/drawing/2014/main" id="{875E51B0-E111-B3CC-D73C-2B056754B229}"/>
                </a:ext>
              </a:extLst>
            </p:cNvPr>
            <p:cNvSpPr/>
            <p:nvPr>
              <p:custDataLst>
                <p:tags r:id="rId39"/>
              </p:custDataLst>
            </p:nvPr>
          </p:nvSpPr>
          <p:spPr>
            <a:xfrm>
              <a:off x="2962275" y="3314700"/>
              <a:ext cx="38101" cy="76201"/>
            </a:xfrm>
            <a:custGeom>
              <a:avLst/>
              <a:gdLst/>
              <a:ahLst/>
              <a:cxnLst/>
              <a:rect l="0" t="0" r="0" b="0"/>
              <a:pathLst>
                <a:path w="38101" h="76201">
                  <a:moveTo>
                    <a:pt x="38100" y="0"/>
                  </a:moveTo>
                  <a:lnTo>
                    <a:pt x="38100" y="0"/>
                  </a:lnTo>
                  <a:lnTo>
                    <a:pt x="33044" y="0"/>
                  </a:lnTo>
                  <a:lnTo>
                    <a:pt x="27739" y="2822"/>
                  </a:lnTo>
                  <a:lnTo>
                    <a:pt x="24843" y="5057"/>
                  </a:lnTo>
                  <a:lnTo>
                    <a:pt x="2800" y="46522"/>
                  </a:lnTo>
                  <a:lnTo>
                    <a:pt x="246" y="66578"/>
                  </a:lnTo>
                  <a:lnTo>
                    <a:pt x="0"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1616">
              <a:extLst>
                <a:ext uri="{FF2B5EF4-FFF2-40B4-BE49-F238E27FC236}">
                  <a16:creationId xmlns:a16="http://schemas.microsoft.com/office/drawing/2014/main" id="{DDE190FF-F48D-CA1E-6986-9B51954508D9}"/>
                </a:ext>
              </a:extLst>
            </p:cNvPr>
            <p:cNvSpPr/>
            <p:nvPr>
              <p:custDataLst>
                <p:tags r:id="rId40"/>
              </p:custDataLst>
            </p:nvPr>
          </p:nvSpPr>
          <p:spPr>
            <a:xfrm>
              <a:off x="3019425" y="3239077"/>
              <a:ext cx="28576" cy="37524"/>
            </a:xfrm>
            <a:custGeom>
              <a:avLst/>
              <a:gdLst/>
              <a:ahLst/>
              <a:cxnLst/>
              <a:rect l="0" t="0" r="0" b="0"/>
              <a:pathLst>
                <a:path w="28576" h="37524">
                  <a:moveTo>
                    <a:pt x="0" y="37523"/>
                  </a:moveTo>
                  <a:lnTo>
                    <a:pt x="0" y="37523"/>
                  </a:lnTo>
                  <a:lnTo>
                    <a:pt x="18542" y="1372"/>
                  </a:lnTo>
                  <a:lnTo>
                    <a:pt x="19769" y="722"/>
                  </a:lnTo>
                  <a:lnTo>
                    <a:pt x="23956" y="0"/>
                  </a:lnTo>
                  <a:lnTo>
                    <a:pt x="25496" y="866"/>
                  </a:lnTo>
                  <a:lnTo>
                    <a:pt x="26522" y="2502"/>
                  </a:lnTo>
                  <a:lnTo>
                    <a:pt x="28575" y="8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1617">
              <a:extLst>
                <a:ext uri="{FF2B5EF4-FFF2-40B4-BE49-F238E27FC236}">
                  <a16:creationId xmlns:a16="http://schemas.microsoft.com/office/drawing/2014/main" id="{58A35404-92B4-F693-D282-EA8A535A52D2}"/>
                </a:ext>
              </a:extLst>
            </p:cNvPr>
            <p:cNvSpPr/>
            <p:nvPr>
              <p:custDataLst>
                <p:tags r:id="rId41"/>
              </p:custDataLst>
            </p:nvPr>
          </p:nvSpPr>
          <p:spPr>
            <a:xfrm>
              <a:off x="3040260" y="3324225"/>
              <a:ext cx="83941" cy="111181"/>
            </a:xfrm>
            <a:custGeom>
              <a:avLst/>
              <a:gdLst/>
              <a:ahLst/>
              <a:cxnLst/>
              <a:rect l="0" t="0" r="0" b="0"/>
              <a:pathLst>
                <a:path w="83941" h="111181">
                  <a:moveTo>
                    <a:pt x="36315" y="0"/>
                  </a:moveTo>
                  <a:lnTo>
                    <a:pt x="36315" y="0"/>
                  </a:lnTo>
                  <a:lnTo>
                    <a:pt x="21237" y="25439"/>
                  </a:lnTo>
                  <a:lnTo>
                    <a:pt x="7253" y="68072"/>
                  </a:lnTo>
                  <a:lnTo>
                    <a:pt x="0" y="89881"/>
                  </a:lnTo>
                  <a:lnTo>
                    <a:pt x="1831" y="98508"/>
                  </a:lnTo>
                  <a:lnTo>
                    <a:pt x="3801" y="103772"/>
                  </a:lnTo>
                  <a:lnTo>
                    <a:pt x="6172" y="107281"/>
                  </a:lnTo>
                  <a:lnTo>
                    <a:pt x="11629" y="111180"/>
                  </a:lnTo>
                  <a:lnTo>
                    <a:pt x="35821" y="108319"/>
                  </a:lnTo>
                  <a:lnTo>
                    <a:pt x="8394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1618">
              <a:extLst>
                <a:ext uri="{FF2B5EF4-FFF2-40B4-BE49-F238E27FC236}">
                  <a16:creationId xmlns:a16="http://schemas.microsoft.com/office/drawing/2014/main" id="{CD625036-DCFF-7C66-A0EA-CE9E278DAE64}"/>
                </a:ext>
              </a:extLst>
            </p:cNvPr>
            <p:cNvSpPr/>
            <p:nvPr>
              <p:custDataLst>
                <p:tags r:id="rId42"/>
              </p:custDataLst>
            </p:nvPr>
          </p:nvSpPr>
          <p:spPr>
            <a:xfrm>
              <a:off x="3148955" y="3296564"/>
              <a:ext cx="275558" cy="141962"/>
            </a:xfrm>
            <a:custGeom>
              <a:avLst/>
              <a:gdLst/>
              <a:ahLst/>
              <a:cxnLst/>
              <a:rect l="0" t="0" r="0" b="0"/>
              <a:pathLst>
                <a:path w="275558" h="141962">
                  <a:moveTo>
                    <a:pt x="108595" y="46711"/>
                  </a:moveTo>
                  <a:lnTo>
                    <a:pt x="108595" y="46711"/>
                  </a:lnTo>
                  <a:lnTo>
                    <a:pt x="113651" y="41654"/>
                  </a:lnTo>
                  <a:lnTo>
                    <a:pt x="114083" y="39106"/>
                  </a:lnTo>
                  <a:lnTo>
                    <a:pt x="113311" y="36350"/>
                  </a:lnTo>
                  <a:lnTo>
                    <a:pt x="109527" y="29378"/>
                  </a:lnTo>
                  <a:lnTo>
                    <a:pt x="103620" y="9498"/>
                  </a:lnTo>
                  <a:lnTo>
                    <a:pt x="101045" y="6027"/>
                  </a:lnTo>
                  <a:lnTo>
                    <a:pt x="95362" y="2171"/>
                  </a:lnTo>
                  <a:lnTo>
                    <a:pt x="86212" y="0"/>
                  </a:lnTo>
                  <a:lnTo>
                    <a:pt x="66685" y="4413"/>
                  </a:lnTo>
                  <a:lnTo>
                    <a:pt x="50904" y="12424"/>
                  </a:lnTo>
                  <a:lnTo>
                    <a:pt x="34469" y="26556"/>
                  </a:lnTo>
                  <a:lnTo>
                    <a:pt x="21250" y="49206"/>
                  </a:lnTo>
                  <a:lnTo>
                    <a:pt x="781" y="93967"/>
                  </a:lnTo>
                  <a:lnTo>
                    <a:pt x="0" y="107930"/>
                  </a:lnTo>
                  <a:lnTo>
                    <a:pt x="3066" y="132652"/>
                  </a:lnTo>
                  <a:lnTo>
                    <a:pt x="5434" y="135755"/>
                  </a:lnTo>
                  <a:lnTo>
                    <a:pt x="13710" y="139203"/>
                  </a:lnTo>
                  <a:lnTo>
                    <a:pt x="24443" y="137913"/>
                  </a:lnTo>
                  <a:lnTo>
                    <a:pt x="30269" y="136087"/>
                  </a:lnTo>
                  <a:lnTo>
                    <a:pt x="34152" y="132753"/>
                  </a:lnTo>
                  <a:lnTo>
                    <a:pt x="63075" y="87750"/>
                  </a:lnTo>
                  <a:lnTo>
                    <a:pt x="70020" y="80826"/>
                  </a:lnTo>
                  <a:lnTo>
                    <a:pt x="73353" y="78979"/>
                  </a:lnTo>
                  <a:lnTo>
                    <a:pt x="75576" y="76690"/>
                  </a:lnTo>
                  <a:lnTo>
                    <a:pt x="78044" y="71324"/>
                  </a:lnTo>
                  <a:lnTo>
                    <a:pt x="80688" y="53768"/>
                  </a:lnTo>
                  <a:lnTo>
                    <a:pt x="82582" y="51416"/>
                  </a:lnTo>
                  <a:lnTo>
                    <a:pt x="89137" y="46987"/>
                  </a:lnTo>
                  <a:lnTo>
                    <a:pt x="89424" y="56906"/>
                  </a:lnTo>
                  <a:lnTo>
                    <a:pt x="86669" y="64648"/>
                  </a:lnTo>
                  <a:lnTo>
                    <a:pt x="84452" y="68194"/>
                  </a:lnTo>
                  <a:lnTo>
                    <a:pt x="81333" y="83298"/>
                  </a:lnTo>
                  <a:lnTo>
                    <a:pt x="80409" y="101179"/>
                  </a:lnTo>
                  <a:lnTo>
                    <a:pt x="88255" y="128716"/>
                  </a:lnTo>
                  <a:lnTo>
                    <a:pt x="90802" y="127839"/>
                  </a:lnTo>
                  <a:lnTo>
                    <a:pt x="126091" y="95760"/>
                  </a:lnTo>
                  <a:lnTo>
                    <a:pt x="156036" y="49465"/>
                  </a:lnTo>
                  <a:lnTo>
                    <a:pt x="162488" y="42643"/>
                  </a:lnTo>
                  <a:lnTo>
                    <a:pt x="174710" y="37399"/>
                  </a:lnTo>
                  <a:lnTo>
                    <a:pt x="183422" y="45406"/>
                  </a:lnTo>
                  <a:lnTo>
                    <a:pt x="184674" y="76256"/>
                  </a:lnTo>
                  <a:lnTo>
                    <a:pt x="181919" y="83831"/>
                  </a:lnTo>
                  <a:lnTo>
                    <a:pt x="179703" y="87333"/>
                  </a:lnTo>
                  <a:lnTo>
                    <a:pt x="175272" y="132389"/>
                  </a:lnTo>
                  <a:lnTo>
                    <a:pt x="175270" y="132415"/>
                  </a:lnTo>
                  <a:lnTo>
                    <a:pt x="180327" y="132430"/>
                  </a:lnTo>
                  <a:lnTo>
                    <a:pt x="181816" y="131374"/>
                  </a:lnTo>
                  <a:lnTo>
                    <a:pt x="182809" y="129611"/>
                  </a:lnTo>
                  <a:lnTo>
                    <a:pt x="183471" y="127378"/>
                  </a:lnTo>
                  <a:lnTo>
                    <a:pt x="194982" y="113138"/>
                  </a:lnTo>
                  <a:lnTo>
                    <a:pt x="220967" y="76414"/>
                  </a:lnTo>
                  <a:lnTo>
                    <a:pt x="239574" y="44743"/>
                  </a:lnTo>
                  <a:lnTo>
                    <a:pt x="254766" y="33193"/>
                  </a:lnTo>
                  <a:lnTo>
                    <a:pt x="268236" y="28389"/>
                  </a:lnTo>
                  <a:lnTo>
                    <a:pt x="274900" y="27877"/>
                  </a:lnTo>
                  <a:lnTo>
                    <a:pt x="275557" y="29921"/>
                  </a:lnTo>
                  <a:lnTo>
                    <a:pt x="270778" y="75591"/>
                  </a:lnTo>
                  <a:lnTo>
                    <a:pt x="267813" y="83535"/>
                  </a:lnTo>
                  <a:lnTo>
                    <a:pt x="255347" y="101576"/>
                  </a:lnTo>
                  <a:lnTo>
                    <a:pt x="251697" y="131838"/>
                  </a:lnTo>
                  <a:lnTo>
                    <a:pt x="251470" y="1419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1619">
              <a:extLst>
                <a:ext uri="{FF2B5EF4-FFF2-40B4-BE49-F238E27FC236}">
                  <a16:creationId xmlns:a16="http://schemas.microsoft.com/office/drawing/2014/main" id="{8B7B7336-03C5-A28C-3C49-7299C2FEA723}"/>
                </a:ext>
              </a:extLst>
            </p:cNvPr>
            <p:cNvSpPr/>
            <p:nvPr>
              <p:custDataLst>
                <p:tags r:id="rId43"/>
              </p:custDataLst>
            </p:nvPr>
          </p:nvSpPr>
          <p:spPr>
            <a:xfrm>
              <a:off x="3478553" y="3314700"/>
              <a:ext cx="83798" cy="155373"/>
            </a:xfrm>
            <a:custGeom>
              <a:avLst/>
              <a:gdLst/>
              <a:ahLst/>
              <a:cxnLst/>
              <a:rect l="0" t="0" r="0" b="0"/>
              <a:pathLst>
                <a:path w="83798" h="155373">
                  <a:moveTo>
                    <a:pt x="83797" y="0"/>
                  </a:moveTo>
                  <a:lnTo>
                    <a:pt x="83797" y="0"/>
                  </a:lnTo>
                  <a:lnTo>
                    <a:pt x="63075" y="13183"/>
                  </a:lnTo>
                  <a:lnTo>
                    <a:pt x="33835" y="42815"/>
                  </a:lnTo>
                  <a:lnTo>
                    <a:pt x="11124" y="88060"/>
                  </a:lnTo>
                  <a:lnTo>
                    <a:pt x="2410" y="107701"/>
                  </a:lnTo>
                  <a:lnTo>
                    <a:pt x="0" y="120540"/>
                  </a:lnTo>
                  <a:lnTo>
                    <a:pt x="1751" y="133301"/>
                  </a:lnTo>
                  <a:lnTo>
                    <a:pt x="3700" y="139667"/>
                  </a:lnTo>
                  <a:lnTo>
                    <a:pt x="11510" y="149563"/>
                  </a:lnTo>
                  <a:lnTo>
                    <a:pt x="16555" y="153684"/>
                  </a:lnTo>
                  <a:lnTo>
                    <a:pt x="22036" y="155372"/>
                  </a:lnTo>
                  <a:lnTo>
                    <a:pt x="45697"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620">
              <a:extLst>
                <a:ext uri="{FF2B5EF4-FFF2-40B4-BE49-F238E27FC236}">
                  <a16:creationId xmlns:a16="http://schemas.microsoft.com/office/drawing/2014/main" id="{A6D3700A-3CC0-F745-43E9-4DF448B02983}"/>
                </a:ext>
              </a:extLst>
            </p:cNvPr>
            <p:cNvSpPr/>
            <p:nvPr>
              <p:custDataLst>
                <p:tags r:id="rId44"/>
              </p:custDataLst>
            </p:nvPr>
          </p:nvSpPr>
          <p:spPr>
            <a:xfrm>
              <a:off x="3537672" y="3348898"/>
              <a:ext cx="158029" cy="116206"/>
            </a:xfrm>
            <a:custGeom>
              <a:avLst/>
              <a:gdLst/>
              <a:ahLst/>
              <a:cxnLst/>
              <a:rect l="0" t="0" r="0" b="0"/>
              <a:pathLst>
                <a:path w="158029" h="116206">
                  <a:moveTo>
                    <a:pt x="91353" y="22952"/>
                  </a:moveTo>
                  <a:lnTo>
                    <a:pt x="91353" y="22952"/>
                  </a:lnTo>
                  <a:lnTo>
                    <a:pt x="86297" y="22952"/>
                  </a:lnTo>
                  <a:lnTo>
                    <a:pt x="84807" y="24010"/>
                  </a:lnTo>
                  <a:lnTo>
                    <a:pt x="83814" y="25774"/>
                  </a:lnTo>
                  <a:lnTo>
                    <a:pt x="82221" y="31153"/>
                  </a:lnTo>
                  <a:lnTo>
                    <a:pt x="83148" y="31594"/>
                  </a:lnTo>
                  <a:lnTo>
                    <a:pt x="118687" y="32467"/>
                  </a:lnTo>
                  <a:lnTo>
                    <a:pt x="136376" y="27417"/>
                  </a:lnTo>
                  <a:lnTo>
                    <a:pt x="149966" y="19219"/>
                  </a:lnTo>
                  <a:lnTo>
                    <a:pt x="154445" y="13179"/>
                  </a:lnTo>
                  <a:lnTo>
                    <a:pt x="155640" y="10087"/>
                  </a:lnTo>
                  <a:lnTo>
                    <a:pt x="153261" y="6967"/>
                  </a:lnTo>
                  <a:lnTo>
                    <a:pt x="142151" y="678"/>
                  </a:lnTo>
                  <a:lnTo>
                    <a:pt x="129452" y="0"/>
                  </a:lnTo>
                  <a:lnTo>
                    <a:pt x="88883" y="8188"/>
                  </a:lnTo>
                  <a:lnTo>
                    <a:pt x="51667" y="21055"/>
                  </a:lnTo>
                  <a:lnTo>
                    <a:pt x="33498" y="31281"/>
                  </a:lnTo>
                  <a:lnTo>
                    <a:pt x="361" y="73865"/>
                  </a:lnTo>
                  <a:lnTo>
                    <a:pt x="0" y="78061"/>
                  </a:lnTo>
                  <a:lnTo>
                    <a:pt x="2421" y="88367"/>
                  </a:lnTo>
                  <a:lnTo>
                    <a:pt x="9734" y="101013"/>
                  </a:lnTo>
                  <a:lnTo>
                    <a:pt x="28717" y="111462"/>
                  </a:lnTo>
                  <a:lnTo>
                    <a:pt x="54450" y="116205"/>
                  </a:lnTo>
                  <a:lnTo>
                    <a:pt x="100252" y="111262"/>
                  </a:lnTo>
                  <a:lnTo>
                    <a:pt x="158028" y="1086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 name="SMARTInkShape-Group293">
            <a:extLst>
              <a:ext uri="{FF2B5EF4-FFF2-40B4-BE49-F238E27FC236}">
                <a16:creationId xmlns:a16="http://schemas.microsoft.com/office/drawing/2014/main" id="{95EA5387-802F-8B97-481F-B2194900A516}"/>
              </a:ext>
            </a:extLst>
          </p:cNvPr>
          <p:cNvGrpSpPr/>
          <p:nvPr/>
        </p:nvGrpSpPr>
        <p:grpSpPr>
          <a:xfrm>
            <a:off x="4267200" y="3171825"/>
            <a:ext cx="123826" cy="133351"/>
            <a:chOff x="4267200" y="3171825"/>
            <a:chExt cx="123826" cy="133351"/>
          </a:xfrm>
        </p:grpSpPr>
        <p:sp>
          <p:nvSpPr>
            <p:cNvPr id="63" name="SMARTInkShape-1621">
              <a:extLst>
                <a:ext uri="{FF2B5EF4-FFF2-40B4-BE49-F238E27FC236}">
                  <a16:creationId xmlns:a16="http://schemas.microsoft.com/office/drawing/2014/main" id="{B0B52957-394D-EFF1-1588-68AB30A84453}"/>
                </a:ext>
              </a:extLst>
            </p:cNvPr>
            <p:cNvSpPr/>
            <p:nvPr>
              <p:custDataLst>
                <p:tags r:id="rId27"/>
              </p:custDataLst>
            </p:nvPr>
          </p:nvSpPr>
          <p:spPr>
            <a:xfrm>
              <a:off x="4267200" y="3171825"/>
              <a:ext cx="56758" cy="114301"/>
            </a:xfrm>
            <a:custGeom>
              <a:avLst/>
              <a:gdLst/>
              <a:ahLst/>
              <a:cxnLst/>
              <a:rect l="0" t="0" r="0" b="0"/>
              <a:pathLst>
                <a:path w="56758" h="114301">
                  <a:moveTo>
                    <a:pt x="47625" y="0"/>
                  </a:moveTo>
                  <a:lnTo>
                    <a:pt x="47625" y="0"/>
                  </a:lnTo>
                  <a:lnTo>
                    <a:pt x="56757" y="0"/>
                  </a:lnTo>
                  <a:lnTo>
                    <a:pt x="26078" y="36701"/>
                  </a:lnTo>
                  <a:lnTo>
                    <a:pt x="14429" y="63438"/>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1622">
              <a:extLst>
                <a:ext uri="{FF2B5EF4-FFF2-40B4-BE49-F238E27FC236}">
                  <a16:creationId xmlns:a16="http://schemas.microsoft.com/office/drawing/2014/main" id="{BD560243-45F0-B09C-B834-4F7D34A730F5}"/>
                </a:ext>
              </a:extLst>
            </p:cNvPr>
            <p:cNvSpPr/>
            <p:nvPr>
              <p:custDataLst>
                <p:tags r:id="rId28"/>
              </p:custDataLst>
            </p:nvPr>
          </p:nvSpPr>
          <p:spPr>
            <a:xfrm>
              <a:off x="4333875" y="3200400"/>
              <a:ext cx="57151" cy="104776"/>
            </a:xfrm>
            <a:custGeom>
              <a:avLst/>
              <a:gdLst/>
              <a:ahLst/>
              <a:cxnLst/>
              <a:rect l="0" t="0" r="0" b="0"/>
              <a:pathLst>
                <a:path w="57151" h="104776">
                  <a:moveTo>
                    <a:pt x="57150" y="0"/>
                  </a:moveTo>
                  <a:lnTo>
                    <a:pt x="57150" y="0"/>
                  </a:lnTo>
                  <a:lnTo>
                    <a:pt x="52094" y="0"/>
                  </a:lnTo>
                  <a:lnTo>
                    <a:pt x="50605" y="1058"/>
                  </a:lnTo>
                  <a:lnTo>
                    <a:pt x="49611" y="2822"/>
                  </a:lnTo>
                  <a:lnTo>
                    <a:pt x="48949" y="5056"/>
                  </a:lnTo>
                  <a:lnTo>
                    <a:pt x="15592" y="52262"/>
                  </a:lnTo>
                  <a:lnTo>
                    <a:pt x="3394" y="80997"/>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294">
            <a:extLst>
              <a:ext uri="{FF2B5EF4-FFF2-40B4-BE49-F238E27FC236}">
                <a16:creationId xmlns:a16="http://schemas.microsoft.com/office/drawing/2014/main" id="{17657EE1-88DA-8C18-5CEE-47BC077F2DBA}"/>
              </a:ext>
            </a:extLst>
          </p:cNvPr>
          <p:cNvGrpSpPr/>
          <p:nvPr/>
        </p:nvGrpSpPr>
        <p:grpSpPr>
          <a:xfrm>
            <a:off x="5029200" y="3223487"/>
            <a:ext cx="104776" cy="81689"/>
            <a:chOff x="5029200" y="3223487"/>
            <a:chExt cx="104776" cy="81689"/>
          </a:xfrm>
        </p:grpSpPr>
        <p:sp>
          <p:nvSpPr>
            <p:cNvPr id="66" name="SMARTInkShape-1623">
              <a:extLst>
                <a:ext uri="{FF2B5EF4-FFF2-40B4-BE49-F238E27FC236}">
                  <a16:creationId xmlns:a16="http://schemas.microsoft.com/office/drawing/2014/main" id="{AA7C2525-58B5-39A0-B3CE-E7857C3BEB06}"/>
                </a:ext>
              </a:extLst>
            </p:cNvPr>
            <p:cNvSpPr/>
            <p:nvPr>
              <p:custDataLst>
                <p:tags r:id="rId25"/>
              </p:custDataLst>
            </p:nvPr>
          </p:nvSpPr>
          <p:spPr>
            <a:xfrm>
              <a:off x="5029200" y="3223487"/>
              <a:ext cx="66560" cy="72164"/>
            </a:xfrm>
            <a:custGeom>
              <a:avLst/>
              <a:gdLst/>
              <a:ahLst/>
              <a:cxnLst/>
              <a:rect l="0" t="0" r="0" b="0"/>
              <a:pathLst>
                <a:path w="66560" h="72164">
                  <a:moveTo>
                    <a:pt x="57150" y="5488"/>
                  </a:moveTo>
                  <a:lnTo>
                    <a:pt x="57150" y="5488"/>
                  </a:lnTo>
                  <a:lnTo>
                    <a:pt x="62206" y="5488"/>
                  </a:lnTo>
                  <a:lnTo>
                    <a:pt x="63695" y="4430"/>
                  </a:lnTo>
                  <a:lnTo>
                    <a:pt x="64689" y="2666"/>
                  </a:lnTo>
                  <a:lnTo>
                    <a:pt x="65351" y="432"/>
                  </a:lnTo>
                  <a:lnTo>
                    <a:pt x="65792" y="0"/>
                  </a:lnTo>
                  <a:lnTo>
                    <a:pt x="66087" y="771"/>
                  </a:lnTo>
                  <a:lnTo>
                    <a:pt x="66559" y="9613"/>
                  </a:lnTo>
                  <a:lnTo>
                    <a:pt x="64481" y="12471"/>
                  </a:lnTo>
                  <a:lnTo>
                    <a:pt x="26180" y="41639"/>
                  </a:lnTo>
                  <a:lnTo>
                    <a:pt x="0" y="72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1624">
              <a:extLst>
                <a:ext uri="{FF2B5EF4-FFF2-40B4-BE49-F238E27FC236}">
                  <a16:creationId xmlns:a16="http://schemas.microsoft.com/office/drawing/2014/main" id="{FF67FAF8-6C15-D341-3C57-87D879DD751D}"/>
                </a:ext>
              </a:extLst>
            </p:cNvPr>
            <p:cNvSpPr/>
            <p:nvPr>
              <p:custDataLst>
                <p:tags r:id="rId26"/>
              </p:custDataLst>
            </p:nvPr>
          </p:nvSpPr>
          <p:spPr>
            <a:xfrm>
              <a:off x="5095875" y="3248025"/>
              <a:ext cx="38101" cy="57151"/>
            </a:xfrm>
            <a:custGeom>
              <a:avLst/>
              <a:gdLst/>
              <a:ahLst/>
              <a:cxnLst/>
              <a:rect l="0" t="0" r="0" b="0"/>
              <a:pathLst>
                <a:path w="38101" h="57151">
                  <a:moveTo>
                    <a:pt x="38100" y="0"/>
                  </a:moveTo>
                  <a:lnTo>
                    <a:pt x="38100" y="0"/>
                  </a:lnTo>
                  <a:lnTo>
                    <a:pt x="10654" y="27446"/>
                  </a:lnTo>
                  <a:lnTo>
                    <a:pt x="4735" y="39010"/>
                  </a:lnTo>
                  <a:lnTo>
                    <a:pt x="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 name="SMARTInkShape-Group295">
            <a:extLst>
              <a:ext uri="{FF2B5EF4-FFF2-40B4-BE49-F238E27FC236}">
                <a16:creationId xmlns:a16="http://schemas.microsoft.com/office/drawing/2014/main" id="{88EBAA12-88D8-1F24-5321-20304D08C4D6}"/>
              </a:ext>
            </a:extLst>
          </p:cNvPr>
          <p:cNvGrpSpPr/>
          <p:nvPr/>
        </p:nvGrpSpPr>
        <p:grpSpPr>
          <a:xfrm>
            <a:off x="5762625" y="3181466"/>
            <a:ext cx="66676" cy="104660"/>
            <a:chOff x="5762625" y="3181466"/>
            <a:chExt cx="66676" cy="104660"/>
          </a:xfrm>
        </p:grpSpPr>
        <p:sp>
          <p:nvSpPr>
            <p:cNvPr id="69" name="SMARTInkShape-1625">
              <a:extLst>
                <a:ext uri="{FF2B5EF4-FFF2-40B4-BE49-F238E27FC236}">
                  <a16:creationId xmlns:a16="http://schemas.microsoft.com/office/drawing/2014/main" id="{418B6668-E538-870B-967C-6C8C581297E3}"/>
                </a:ext>
              </a:extLst>
            </p:cNvPr>
            <p:cNvSpPr/>
            <p:nvPr>
              <p:custDataLst>
                <p:tags r:id="rId23"/>
              </p:custDataLst>
            </p:nvPr>
          </p:nvSpPr>
          <p:spPr>
            <a:xfrm>
              <a:off x="5772150" y="3181466"/>
              <a:ext cx="28576" cy="47510"/>
            </a:xfrm>
            <a:custGeom>
              <a:avLst/>
              <a:gdLst/>
              <a:ahLst/>
              <a:cxnLst/>
              <a:rect l="0" t="0" r="0" b="0"/>
              <a:pathLst>
                <a:path w="28576" h="47510">
                  <a:moveTo>
                    <a:pt x="28575" y="9409"/>
                  </a:moveTo>
                  <a:lnTo>
                    <a:pt x="28575" y="9409"/>
                  </a:lnTo>
                  <a:lnTo>
                    <a:pt x="28575" y="0"/>
                  </a:lnTo>
                  <a:lnTo>
                    <a:pt x="12328" y="17196"/>
                  </a:lnTo>
                  <a:lnTo>
                    <a:pt x="4123" y="31942"/>
                  </a:lnTo>
                  <a:lnTo>
                    <a:pt x="0" y="47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1626">
              <a:extLst>
                <a:ext uri="{FF2B5EF4-FFF2-40B4-BE49-F238E27FC236}">
                  <a16:creationId xmlns:a16="http://schemas.microsoft.com/office/drawing/2014/main" id="{A8550691-400C-988F-E5BD-824BF47F6221}"/>
                </a:ext>
              </a:extLst>
            </p:cNvPr>
            <p:cNvSpPr/>
            <p:nvPr>
              <p:custDataLst>
                <p:tags r:id="rId24"/>
              </p:custDataLst>
            </p:nvPr>
          </p:nvSpPr>
          <p:spPr>
            <a:xfrm>
              <a:off x="5762625" y="3219450"/>
              <a:ext cx="66676" cy="66676"/>
            </a:xfrm>
            <a:custGeom>
              <a:avLst/>
              <a:gdLst/>
              <a:ahLst/>
              <a:cxnLst/>
              <a:rect l="0" t="0" r="0" b="0"/>
              <a:pathLst>
                <a:path w="66676" h="66676">
                  <a:moveTo>
                    <a:pt x="66675" y="0"/>
                  </a:moveTo>
                  <a:lnTo>
                    <a:pt x="66675" y="0"/>
                  </a:lnTo>
                  <a:lnTo>
                    <a:pt x="37016" y="26837"/>
                  </a:lnTo>
                  <a:lnTo>
                    <a:pt x="12486" y="45988"/>
                  </a:lnTo>
                  <a:lnTo>
                    <a:pt x="0"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4" name="SMARTInkShape-Group296">
            <a:extLst>
              <a:ext uri="{FF2B5EF4-FFF2-40B4-BE49-F238E27FC236}">
                <a16:creationId xmlns:a16="http://schemas.microsoft.com/office/drawing/2014/main" id="{07BBD0AB-7708-81CB-DA8F-F654D77498F9}"/>
              </a:ext>
            </a:extLst>
          </p:cNvPr>
          <p:cNvGrpSpPr/>
          <p:nvPr/>
        </p:nvGrpSpPr>
        <p:grpSpPr>
          <a:xfrm>
            <a:off x="6715125" y="3134117"/>
            <a:ext cx="103451" cy="152009"/>
            <a:chOff x="6715125" y="3134117"/>
            <a:chExt cx="103451" cy="152009"/>
          </a:xfrm>
        </p:grpSpPr>
        <p:sp>
          <p:nvSpPr>
            <p:cNvPr id="72" name="SMARTInkShape-1627">
              <a:extLst>
                <a:ext uri="{FF2B5EF4-FFF2-40B4-BE49-F238E27FC236}">
                  <a16:creationId xmlns:a16="http://schemas.microsoft.com/office/drawing/2014/main" id="{663747B9-B42E-FB0D-7B2E-DCCB44181C35}"/>
                </a:ext>
              </a:extLst>
            </p:cNvPr>
            <p:cNvSpPr/>
            <p:nvPr>
              <p:custDataLst>
                <p:tags r:id="rId21"/>
              </p:custDataLst>
            </p:nvPr>
          </p:nvSpPr>
          <p:spPr>
            <a:xfrm>
              <a:off x="6715125" y="3134117"/>
              <a:ext cx="56758" cy="66284"/>
            </a:xfrm>
            <a:custGeom>
              <a:avLst/>
              <a:gdLst/>
              <a:ahLst/>
              <a:cxnLst/>
              <a:rect l="0" t="0" r="0" b="0"/>
              <a:pathLst>
                <a:path w="56758" h="66284">
                  <a:moveTo>
                    <a:pt x="47625" y="9133"/>
                  </a:moveTo>
                  <a:lnTo>
                    <a:pt x="47625" y="9133"/>
                  </a:lnTo>
                  <a:lnTo>
                    <a:pt x="56757" y="0"/>
                  </a:lnTo>
                  <a:lnTo>
                    <a:pt x="31454" y="24246"/>
                  </a:lnTo>
                  <a:lnTo>
                    <a:pt x="18991" y="30227"/>
                  </a:lnTo>
                  <a:lnTo>
                    <a:pt x="15835" y="32721"/>
                  </a:lnTo>
                  <a:lnTo>
                    <a:pt x="12330" y="38314"/>
                  </a:lnTo>
                  <a:lnTo>
                    <a:pt x="9713" y="44327"/>
                  </a:lnTo>
                  <a:lnTo>
                    <a:pt x="3349" y="53663"/>
                  </a:lnTo>
                  <a:lnTo>
                    <a:pt x="0" y="66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1628">
              <a:extLst>
                <a:ext uri="{FF2B5EF4-FFF2-40B4-BE49-F238E27FC236}">
                  <a16:creationId xmlns:a16="http://schemas.microsoft.com/office/drawing/2014/main" id="{F71FA58C-F8E4-F170-B639-A6E893D5F3F0}"/>
                </a:ext>
              </a:extLst>
            </p:cNvPr>
            <p:cNvSpPr/>
            <p:nvPr>
              <p:custDataLst>
                <p:tags r:id="rId22"/>
              </p:custDataLst>
            </p:nvPr>
          </p:nvSpPr>
          <p:spPr>
            <a:xfrm>
              <a:off x="6715125" y="3171825"/>
              <a:ext cx="103451" cy="114301"/>
            </a:xfrm>
            <a:custGeom>
              <a:avLst/>
              <a:gdLst/>
              <a:ahLst/>
              <a:cxnLst/>
              <a:rect l="0" t="0" r="0" b="0"/>
              <a:pathLst>
                <a:path w="103451" h="114301">
                  <a:moveTo>
                    <a:pt x="95250" y="0"/>
                  </a:moveTo>
                  <a:lnTo>
                    <a:pt x="95250" y="0"/>
                  </a:lnTo>
                  <a:lnTo>
                    <a:pt x="103450" y="0"/>
                  </a:lnTo>
                  <a:lnTo>
                    <a:pt x="78143" y="18314"/>
                  </a:lnTo>
                  <a:lnTo>
                    <a:pt x="41166" y="62390"/>
                  </a:lnTo>
                  <a:lnTo>
                    <a:pt x="5052" y="102498"/>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9" name="SMARTInkShape-Group297">
            <a:extLst>
              <a:ext uri="{FF2B5EF4-FFF2-40B4-BE49-F238E27FC236}">
                <a16:creationId xmlns:a16="http://schemas.microsoft.com/office/drawing/2014/main" id="{69D3F695-D86C-5D6B-4401-81C4744B403D}"/>
              </a:ext>
            </a:extLst>
          </p:cNvPr>
          <p:cNvGrpSpPr/>
          <p:nvPr/>
        </p:nvGrpSpPr>
        <p:grpSpPr>
          <a:xfrm>
            <a:off x="1762917" y="4215158"/>
            <a:ext cx="704059" cy="339836"/>
            <a:chOff x="1762917" y="4215158"/>
            <a:chExt cx="704059" cy="339836"/>
          </a:xfrm>
        </p:grpSpPr>
        <p:sp>
          <p:nvSpPr>
            <p:cNvPr id="75" name="SMARTInkShape-1629">
              <a:extLst>
                <a:ext uri="{FF2B5EF4-FFF2-40B4-BE49-F238E27FC236}">
                  <a16:creationId xmlns:a16="http://schemas.microsoft.com/office/drawing/2014/main" id="{0C954F8C-FA11-0EEC-5331-AE1A95CADC16}"/>
                </a:ext>
              </a:extLst>
            </p:cNvPr>
            <p:cNvSpPr/>
            <p:nvPr>
              <p:custDataLst>
                <p:tags r:id="rId17"/>
              </p:custDataLst>
            </p:nvPr>
          </p:nvSpPr>
          <p:spPr>
            <a:xfrm>
              <a:off x="1762917" y="4215158"/>
              <a:ext cx="199234" cy="194143"/>
            </a:xfrm>
            <a:custGeom>
              <a:avLst/>
              <a:gdLst/>
              <a:ahLst/>
              <a:cxnLst/>
              <a:rect l="0" t="0" r="0" b="0"/>
              <a:pathLst>
                <a:path w="199234" h="194143">
                  <a:moveTo>
                    <a:pt x="56358" y="71092"/>
                  </a:moveTo>
                  <a:lnTo>
                    <a:pt x="56358" y="71092"/>
                  </a:lnTo>
                  <a:lnTo>
                    <a:pt x="48157" y="71092"/>
                  </a:lnTo>
                  <a:lnTo>
                    <a:pt x="47716" y="72150"/>
                  </a:lnTo>
                  <a:lnTo>
                    <a:pt x="46868" y="88425"/>
                  </a:lnTo>
                  <a:lnTo>
                    <a:pt x="51900" y="99746"/>
                  </a:lnTo>
                  <a:lnTo>
                    <a:pt x="55502" y="102895"/>
                  </a:lnTo>
                  <a:lnTo>
                    <a:pt x="65150" y="106393"/>
                  </a:lnTo>
                  <a:lnTo>
                    <a:pt x="82481" y="108363"/>
                  </a:lnTo>
                  <a:lnTo>
                    <a:pt x="119704" y="99443"/>
                  </a:lnTo>
                  <a:lnTo>
                    <a:pt x="148831" y="86519"/>
                  </a:lnTo>
                  <a:lnTo>
                    <a:pt x="158488" y="77596"/>
                  </a:lnTo>
                  <a:lnTo>
                    <a:pt x="165249" y="67633"/>
                  </a:lnTo>
                  <a:lnTo>
                    <a:pt x="169056" y="56073"/>
                  </a:lnTo>
                  <a:lnTo>
                    <a:pt x="170447" y="39455"/>
                  </a:lnTo>
                  <a:lnTo>
                    <a:pt x="164920" y="30220"/>
                  </a:lnTo>
                  <a:lnTo>
                    <a:pt x="144186" y="6694"/>
                  </a:lnTo>
                  <a:lnTo>
                    <a:pt x="132593" y="35"/>
                  </a:lnTo>
                  <a:lnTo>
                    <a:pt x="115993" y="0"/>
                  </a:lnTo>
                  <a:lnTo>
                    <a:pt x="74873" y="4894"/>
                  </a:lnTo>
                  <a:lnTo>
                    <a:pt x="61256" y="11849"/>
                  </a:lnTo>
                  <a:lnTo>
                    <a:pt x="53949" y="17598"/>
                  </a:lnTo>
                  <a:lnTo>
                    <a:pt x="17911" y="62163"/>
                  </a:lnTo>
                  <a:lnTo>
                    <a:pt x="8226" y="76296"/>
                  </a:lnTo>
                  <a:lnTo>
                    <a:pt x="1880" y="106265"/>
                  </a:lnTo>
                  <a:lnTo>
                    <a:pt x="0" y="141956"/>
                  </a:lnTo>
                  <a:lnTo>
                    <a:pt x="5204" y="161149"/>
                  </a:lnTo>
                  <a:lnTo>
                    <a:pt x="13515" y="174617"/>
                  </a:lnTo>
                  <a:lnTo>
                    <a:pt x="30751" y="189029"/>
                  </a:lnTo>
                  <a:lnTo>
                    <a:pt x="37216" y="192300"/>
                  </a:lnTo>
                  <a:lnTo>
                    <a:pt x="52450" y="194142"/>
                  </a:lnTo>
                  <a:lnTo>
                    <a:pt x="77072" y="191865"/>
                  </a:lnTo>
                  <a:lnTo>
                    <a:pt x="108780" y="181614"/>
                  </a:lnTo>
                  <a:lnTo>
                    <a:pt x="150109" y="161827"/>
                  </a:lnTo>
                  <a:lnTo>
                    <a:pt x="199233" y="1472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1630">
              <a:extLst>
                <a:ext uri="{FF2B5EF4-FFF2-40B4-BE49-F238E27FC236}">
                  <a16:creationId xmlns:a16="http://schemas.microsoft.com/office/drawing/2014/main" id="{D677BF76-06F1-1125-1F35-124618E66883}"/>
                </a:ext>
              </a:extLst>
            </p:cNvPr>
            <p:cNvSpPr/>
            <p:nvPr>
              <p:custDataLst>
                <p:tags r:id="rId18"/>
              </p:custDataLst>
            </p:nvPr>
          </p:nvSpPr>
          <p:spPr>
            <a:xfrm>
              <a:off x="2051582" y="4381500"/>
              <a:ext cx="24869" cy="1"/>
            </a:xfrm>
            <a:custGeom>
              <a:avLst/>
              <a:gdLst/>
              <a:ahLst/>
              <a:cxnLst/>
              <a:rect l="0" t="0" r="0" b="0"/>
              <a:pathLst>
                <a:path w="24869" h="1">
                  <a:moveTo>
                    <a:pt x="24868" y="0"/>
                  </a:moveTo>
                  <a:lnTo>
                    <a:pt x="24868" y="0"/>
                  </a:lnTo>
                  <a:lnTo>
                    <a:pt x="0" y="0"/>
                  </a:lnTo>
                  <a:lnTo>
                    <a:pt x="581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1631">
              <a:extLst>
                <a:ext uri="{FF2B5EF4-FFF2-40B4-BE49-F238E27FC236}">
                  <a16:creationId xmlns:a16="http://schemas.microsoft.com/office/drawing/2014/main" id="{DF431EB7-807C-F41A-8AC8-5E7E4EA40548}"/>
                </a:ext>
              </a:extLst>
            </p:cNvPr>
            <p:cNvSpPr/>
            <p:nvPr>
              <p:custDataLst>
                <p:tags r:id="rId19"/>
              </p:custDataLst>
            </p:nvPr>
          </p:nvSpPr>
          <p:spPr>
            <a:xfrm>
              <a:off x="2233188" y="4229149"/>
              <a:ext cx="81388" cy="325845"/>
            </a:xfrm>
            <a:custGeom>
              <a:avLst/>
              <a:gdLst/>
              <a:ahLst/>
              <a:cxnLst/>
              <a:rect l="0" t="0" r="0" b="0"/>
              <a:pathLst>
                <a:path w="81388" h="325845">
                  <a:moveTo>
                    <a:pt x="81387" y="85676"/>
                  </a:moveTo>
                  <a:lnTo>
                    <a:pt x="81387" y="85676"/>
                  </a:lnTo>
                  <a:lnTo>
                    <a:pt x="81387" y="63010"/>
                  </a:lnTo>
                  <a:lnTo>
                    <a:pt x="78565" y="56905"/>
                  </a:lnTo>
                  <a:lnTo>
                    <a:pt x="74841" y="50664"/>
                  </a:lnTo>
                  <a:lnTo>
                    <a:pt x="71686" y="41200"/>
                  </a:lnTo>
                  <a:lnTo>
                    <a:pt x="49506" y="15825"/>
                  </a:lnTo>
                  <a:lnTo>
                    <a:pt x="30365" y="4184"/>
                  </a:lnTo>
                  <a:lnTo>
                    <a:pt x="16982" y="509"/>
                  </a:lnTo>
                  <a:lnTo>
                    <a:pt x="6710" y="0"/>
                  </a:lnTo>
                  <a:lnTo>
                    <a:pt x="582" y="10078"/>
                  </a:lnTo>
                  <a:lnTo>
                    <a:pt x="0" y="15169"/>
                  </a:lnTo>
                  <a:lnTo>
                    <a:pt x="5650" y="49913"/>
                  </a:lnTo>
                  <a:lnTo>
                    <a:pt x="12615" y="62262"/>
                  </a:lnTo>
                  <a:lnTo>
                    <a:pt x="36979" y="88805"/>
                  </a:lnTo>
                  <a:lnTo>
                    <a:pt x="43306" y="92358"/>
                  </a:lnTo>
                  <a:lnTo>
                    <a:pt x="46474" y="93306"/>
                  </a:lnTo>
                  <a:lnTo>
                    <a:pt x="48587" y="92879"/>
                  </a:lnTo>
                  <a:lnTo>
                    <a:pt x="49995" y="91536"/>
                  </a:lnTo>
                  <a:lnTo>
                    <a:pt x="50935" y="89583"/>
                  </a:lnTo>
                  <a:lnTo>
                    <a:pt x="52619" y="88280"/>
                  </a:lnTo>
                  <a:lnTo>
                    <a:pt x="57312" y="86834"/>
                  </a:lnTo>
                  <a:lnTo>
                    <a:pt x="58987" y="85390"/>
                  </a:lnTo>
                  <a:lnTo>
                    <a:pt x="69680" y="66423"/>
                  </a:lnTo>
                  <a:lnTo>
                    <a:pt x="70407" y="63316"/>
                  </a:lnTo>
                  <a:lnTo>
                    <a:pt x="79209" y="47558"/>
                  </a:lnTo>
                  <a:lnTo>
                    <a:pt x="81349" y="20882"/>
                  </a:lnTo>
                  <a:lnTo>
                    <a:pt x="81376" y="24615"/>
                  </a:lnTo>
                  <a:lnTo>
                    <a:pt x="78560" y="29610"/>
                  </a:lnTo>
                  <a:lnTo>
                    <a:pt x="73780" y="37475"/>
                  </a:lnTo>
                  <a:lnTo>
                    <a:pt x="66198" y="59752"/>
                  </a:lnTo>
                  <a:lnTo>
                    <a:pt x="60277" y="101369"/>
                  </a:lnTo>
                  <a:lnTo>
                    <a:pt x="57846" y="144654"/>
                  </a:lnTo>
                  <a:lnTo>
                    <a:pt x="63829" y="190992"/>
                  </a:lnTo>
                  <a:lnTo>
                    <a:pt x="72304" y="229770"/>
                  </a:lnTo>
                  <a:lnTo>
                    <a:pt x="78696" y="260310"/>
                  </a:lnTo>
                  <a:lnTo>
                    <a:pt x="80855" y="303498"/>
                  </a:lnTo>
                  <a:lnTo>
                    <a:pt x="81229" y="322842"/>
                  </a:lnTo>
                  <a:lnTo>
                    <a:pt x="80224" y="325278"/>
                  </a:lnTo>
                  <a:lnTo>
                    <a:pt x="78495" y="325844"/>
                  </a:lnTo>
                  <a:lnTo>
                    <a:pt x="76284" y="325163"/>
                  </a:lnTo>
                  <a:lnTo>
                    <a:pt x="64073" y="315407"/>
                  </a:lnTo>
                  <a:lnTo>
                    <a:pt x="17707" y="269623"/>
                  </a:lnTo>
                  <a:lnTo>
                    <a:pt x="10752" y="254213"/>
                  </a:lnTo>
                  <a:lnTo>
                    <a:pt x="5513" y="211739"/>
                  </a:lnTo>
                  <a:lnTo>
                    <a:pt x="8579" y="205701"/>
                  </a:lnTo>
                  <a:lnTo>
                    <a:pt x="33762" y="180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632">
              <a:extLst>
                <a:ext uri="{FF2B5EF4-FFF2-40B4-BE49-F238E27FC236}">
                  <a16:creationId xmlns:a16="http://schemas.microsoft.com/office/drawing/2014/main" id="{17F28354-1CAB-582F-AFA8-4A1F7F1ACF9B}"/>
                </a:ext>
              </a:extLst>
            </p:cNvPr>
            <p:cNvSpPr/>
            <p:nvPr>
              <p:custDataLst>
                <p:tags r:id="rId20"/>
              </p:custDataLst>
            </p:nvPr>
          </p:nvSpPr>
          <p:spPr>
            <a:xfrm>
              <a:off x="2419350" y="4335315"/>
              <a:ext cx="47626" cy="17611"/>
            </a:xfrm>
            <a:custGeom>
              <a:avLst/>
              <a:gdLst/>
              <a:ahLst/>
              <a:cxnLst/>
              <a:rect l="0" t="0" r="0" b="0"/>
              <a:pathLst>
                <a:path w="47626" h="17611">
                  <a:moveTo>
                    <a:pt x="0" y="17610"/>
                  </a:moveTo>
                  <a:lnTo>
                    <a:pt x="0" y="17610"/>
                  </a:lnTo>
                  <a:lnTo>
                    <a:pt x="14189" y="3421"/>
                  </a:lnTo>
                  <a:lnTo>
                    <a:pt x="19711" y="721"/>
                  </a:lnTo>
                  <a:lnTo>
                    <a:pt x="22666" y="0"/>
                  </a:lnTo>
                  <a:lnTo>
                    <a:pt x="24636" y="578"/>
                  </a:lnTo>
                  <a:lnTo>
                    <a:pt x="25949" y="2022"/>
                  </a:lnTo>
                  <a:lnTo>
                    <a:pt x="26824" y="4043"/>
                  </a:lnTo>
                  <a:lnTo>
                    <a:pt x="28466" y="5391"/>
                  </a:lnTo>
                  <a:lnTo>
                    <a:pt x="33113" y="6887"/>
                  </a:lnTo>
                  <a:lnTo>
                    <a:pt x="47625"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4" name="SMARTInkShape-Group298">
            <a:extLst>
              <a:ext uri="{FF2B5EF4-FFF2-40B4-BE49-F238E27FC236}">
                <a16:creationId xmlns:a16="http://schemas.microsoft.com/office/drawing/2014/main" id="{07D9B831-9AE4-C0FC-93D7-E34C95A93318}"/>
              </a:ext>
            </a:extLst>
          </p:cNvPr>
          <p:cNvGrpSpPr/>
          <p:nvPr/>
        </p:nvGrpSpPr>
        <p:grpSpPr>
          <a:xfrm>
            <a:off x="2897920" y="4067688"/>
            <a:ext cx="739786" cy="342388"/>
            <a:chOff x="2897920" y="4067688"/>
            <a:chExt cx="739786" cy="342388"/>
          </a:xfrm>
        </p:grpSpPr>
        <p:sp>
          <p:nvSpPr>
            <p:cNvPr id="80" name="SMARTInkShape-1633">
              <a:extLst>
                <a:ext uri="{FF2B5EF4-FFF2-40B4-BE49-F238E27FC236}">
                  <a16:creationId xmlns:a16="http://schemas.microsoft.com/office/drawing/2014/main" id="{DC6C9D5C-120F-4ACF-3BD5-AADD0FE09BF1}"/>
                </a:ext>
              </a:extLst>
            </p:cNvPr>
            <p:cNvSpPr/>
            <p:nvPr>
              <p:custDataLst>
                <p:tags r:id="rId13"/>
              </p:custDataLst>
            </p:nvPr>
          </p:nvSpPr>
          <p:spPr>
            <a:xfrm>
              <a:off x="2897920" y="4067688"/>
              <a:ext cx="176515" cy="205691"/>
            </a:xfrm>
            <a:custGeom>
              <a:avLst/>
              <a:gdLst/>
              <a:ahLst/>
              <a:cxnLst/>
              <a:rect l="0" t="0" r="0" b="0"/>
              <a:pathLst>
                <a:path w="176515" h="205691">
                  <a:moveTo>
                    <a:pt x="102455" y="37587"/>
                  </a:moveTo>
                  <a:lnTo>
                    <a:pt x="102455" y="37587"/>
                  </a:lnTo>
                  <a:lnTo>
                    <a:pt x="115712" y="37587"/>
                  </a:lnTo>
                  <a:lnTo>
                    <a:pt x="121752" y="34765"/>
                  </a:lnTo>
                  <a:lnTo>
                    <a:pt x="140002" y="19045"/>
                  </a:lnTo>
                  <a:lnTo>
                    <a:pt x="127353" y="11033"/>
                  </a:lnTo>
                  <a:lnTo>
                    <a:pt x="122179" y="3379"/>
                  </a:lnTo>
                  <a:lnTo>
                    <a:pt x="117219" y="1217"/>
                  </a:lnTo>
                  <a:lnTo>
                    <a:pt x="98362" y="0"/>
                  </a:lnTo>
                  <a:lnTo>
                    <a:pt x="87231" y="2537"/>
                  </a:lnTo>
                  <a:lnTo>
                    <a:pt x="77697" y="6134"/>
                  </a:lnTo>
                  <a:lnTo>
                    <a:pt x="66404" y="7733"/>
                  </a:lnTo>
                  <a:lnTo>
                    <a:pt x="54330" y="16910"/>
                  </a:lnTo>
                  <a:lnTo>
                    <a:pt x="24225" y="59316"/>
                  </a:lnTo>
                  <a:lnTo>
                    <a:pt x="13711" y="78994"/>
                  </a:lnTo>
                  <a:lnTo>
                    <a:pt x="2900" y="117707"/>
                  </a:lnTo>
                  <a:lnTo>
                    <a:pt x="0" y="139871"/>
                  </a:lnTo>
                  <a:lnTo>
                    <a:pt x="4356" y="160305"/>
                  </a:lnTo>
                  <a:lnTo>
                    <a:pt x="19342" y="189180"/>
                  </a:lnTo>
                  <a:lnTo>
                    <a:pt x="34472" y="197742"/>
                  </a:lnTo>
                  <a:lnTo>
                    <a:pt x="66790" y="205690"/>
                  </a:lnTo>
                  <a:lnTo>
                    <a:pt x="103176" y="205223"/>
                  </a:lnTo>
                  <a:lnTo>
                    <a:pt x="126059" y="199934"/>
                  </a:lnTo>
                  <a:lnTo>
                    <a:pt x="143284" y="190527"/>
                  </a:lnTo>
                  <a:lnTo>
                    <a:pt x="159826" y="173331"/>
                  </a:lnTo>
                  <a:lnTo>
                    <a:pt x="171430" y="149774"/>
                  </a:lnTo>
                  <a:lnTo>
                    <a:pt x="176514" y="117630"/>
                  </a:lnTo>
                  <a:lnTo>
                    <a:pt x="172964" y="76238"/>
                  </a:lnTo>
                  <a:lnTo>
                    <a:pt x="165190" y="57234"/>
                  </a:lnTo>
                  <a:lnTo>
                    <a:pt x="142952" y="31355"/>
                  </a:lnTo>
                  <a:lnTo>
                    <a:pt x="119393" y="17278"/>
                  </a:lnTo>
                  <a:lnTo>
                    <a:pt x="98694" y="15508"/>
                  </a:lnTo>
                  <a:lnTo>
                    <a:pt x="79617" y="18249"/>
                  </a:lnTo>
                  <a:lnTo>
                    <a:pt x="74530" y="20462"/>
                  </a:lnTo>
                  <a:lnTo>
                    <a:pt x="71138" y="22995"/>
                  </a:lnTo>
                  <a:lnTo>
                    <a:pt x="64355" y="375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1634">
              <a:extLst>
                <a:ext uri="{FF2B5EF4-FFF2-40B4-BE49-F238E27FC236}">
                  <a16:creationId xmlns:a16="http://schemas.microsoft.com/office/drawing/2014/main" id="{DEDDDD52-D760-1814-7C3E-15DF752A6D31}"/>
                </a:ext>
              </a:extLst>
            </p:cNvPr>
            <p:cNvSpPr/>
            <p:nvPr>
              <p:custDataLst>
                <p:tags r:id="rId14"/>
              </p:custDataLst>
            </p:nvPr>
          </p:nvSpPr>
          <p:spPr>
            <a:xfrm>
              <a:off x="3190912" y="4248184"/>
              <a:ext cx="37945" cy="28388"/>
            </a:xfrm>
            <a:custGeom>
              <a:avLst/>
              <a:gdLst/>
              <a:ahLst/>
              <a:cxnLst/>
              <a:rect l="0" t="0" r="0" b="0"/>
              <a:pathLst>
                <a:path w="37945" h="28388">
                  <a:moveTo>
                    <a:pt x="19013" y="9491"/>
                  </a:moveTo>
                  <a:lnTo>
                    <a:pt x="19013" y="9491"/>
                  </a:lnTo>
                  <a:lnTo>
                    <a:pt x="28146" y="359"/>
                  </a:lnTo>
                  <a:lnTo>
                    <a:pt x="36705" y="0"/>
                  </a:lnTo>
                  <a:lnTo>
                    <a:pt x="37157" y="1047"/>
                  </a:lnTo>
                  <a:lnTo>
                    <a:pt x="37944" y="8170"/>
                  </a:lnTo>
                  <a:lnTo>
                    <a:pt x="24948" y="16834"/>
                  </a:lnTo>
                  <a:lnTo>
                    <a:pt x="19794" y="26790"/>
                  </a:lnTo>
                  <a:lnTo>
                    <a:pt x="16538" y="27763"/>
                  </a:lnTo>
                  <a:lnTo>
                    <a:pt x="10881" y="28387"/>
                  </a:lnTo>
                  <a:lnTo>
                    <a:pt x="391" y="19404"/>
                  </a:lnTo>
                  <a:lnTo>
                    <a:pt x="0" y="10849"/>
                  </a:lnTo>
                  <a:lnTo>
                    <a:pt x="9488" y="19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635">
              <a:extLst>
                <a:ext uri="{FF2B5EF4-FFF2-40B4-BE49-F238E27FC236}">
                  <a16:creationId xmlns:a16="http://schemas.microsoft.com/office/drawing/2014/main" id="{8FC11470-2FE8-5CE4-BC6F-0E6D23F563F6}"/>
                </a:ext>
              </a:extLst>
            </p:cNvPr>
            <p:cNvSpPr/>
            <p:nvPr>
              <p:custDataLst>
                <p:tags r:id="rId15"/>
              </p:custDataLst>
            </p:nvPr>
          </p:nvSpPr>
          <p:spPr>
            <a:xfrm>
              <a:off x="3343285" y="4072095"/>
              <a:ext cx="9516" cy="204631"/>
            </a:xfrm>
            <a:custGeom>
              <a:avLst/>
              <a:gdLst/>
              <a:ahLst/>
              <a:cxnLst/>
              <a:rect l="0" t="0" r="0" b="0"/>
              <a:pathLst>
                <a:path w="9516" h="204631">
                  <a:moveTo>
                    <a:pt x="9515" y="14130"/>
                  </a:moveTo>
                  <a:lnTo>
                    <a:pt x="9515" y="14130"/>
                  </a:lnTo>
                  <a:lnTo>
                    <a:pt x="9515" y="0"/>
                  </a:lnTo>
                  <a:lnTo>
                    <a:pt x="9515" y="38148"/>
                  </a:lnTo>
                  <a:lnTo>
                    <a:pt x="4459" y="84961"/>
                  </a:lnTo>
                  <a:lnTo>
                    <a:pt x="579" y="129709"/>
                  </a:lnTo>
                  <a:lnTo>
                    <a:pt x="68" y="175165"/>
                  </a:lnTo>
                  <a:lnTo>
                    <a:pt x="0" y="200332"/>
                  </a:lnTo>
                  <a:lnTo>
                    <a:pt x="1055" y="201765"/>
                  </a:lnTo>
                  <a:lnTo>
                    <a:pt x="9515" y="2046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1636">
              <a:extLst>
                <a:ext uri="{FF2B5EF4-FFF2-40B4-BE49-F238E27FC236}">
                  <a16:creationId xmlns:a16="http://schemas.microsoft.com/office/drawing/2014/main" id="{9E1BF1BB-17AD-9290-1962-AD0DCAA5DF2B}"/>
                </a:ext>
              </a:extLst>
            </p:cNvPr>
            <p:cNvSpPr/>
            <p:nvPr>
              <p:custDataLst>
                <p:tags r:id="rId16"/>
              </p:custDataLst>
            </p:nvPr>
          </p:nvSpPr>
          <p:spPr>
            <a:xfrm>
              <a:off x="3562350" y="4248314"/>
              <a:ext cx="75356" cy="161762"/>
            </a:xfrm>
            <a:custGeom>
              <a:avLst/>
              <a:gdLst/>
              <a:ahLst/>
              <a:cxnLst/>
              <a:rect l="0" t="0" r="0" b="0"/>
              <a:pathLst>
                <a:path w="75356" h="161762">
                  <a:moveTo>
                    <a:pt x="28575" y="18886"/>
                  </a:moveTo>
                  <a:lnTo>
                    <a:pt x="28575" y="18886"/>
                  </a:lnTo>
                  <a:lnTo>
                    <a:pt x="28575" y="13829"/>
                  </a:lnTo>
                  <a:lnTo>
                    <a:pt x="29633" y="13398"/>
                  </a:lnTo>
                  <a:lnTo>
                    <a:pt x="33631" y="15742"/>
                  </a:lnTo>
                  <a:lnTo>
                    <a:pt x="36179" y="15731"/>
                  </a:lnTo>
                  <a:lnTo>
                    <a:pt x="45909" y="10409"/>
                  </a:lnTo>
                  <a:lnTo>
                    <a:pt x="46481" y="11118"/>
                  </a:lnTo>
                  <a:lnTo>
                    <a:pt x="47116" y="14728"/>
                  </a:lnTo>
                  <a:lnTo>
                    <a:pt x="44576" y="19860"/>
                  </a:lnTo>
                  <a:lnTo>
                    <a:pt x="42418" y="22711"/>
                  </a:lnTo>
                  <a:lnTo>
                    <a:pt x="37197" y="25877"/>
                  </a:lnTo>
                  <a:lnTo>
                    <a:pt x="25222" y="27911"/>
                  </a:lnTo>
                  <a:lnTo>
                    <a:pt x="18971" y="25367"/>
                  </a:lnTo>
                  <a:lnTo>
                    <a:pt x="15822" y="23206"/>
                  </a:lnTo>
                  <a:lnTo>
                    <a:pt x="12324" y="17984"/>
                  </a:lnTo>
                  <a:lnTo>
                    <a:pt x="10078" y="11064"/>
                  </a:lnTo>
                  <a:lnTo>
                    <a:pt x="10952" y="10496"/>
                  </a:lnTo>
                  <a:lnTo>
                    <a:pt x="23728" y="9405"/>
                  </a:lnTo>
                  <a:lnTo>
                    <a:pt x="25344" y="10449"/>
                  </a:lnTo>
                  <a:lnTo>
                    <a:pt x="26421" y="12203"/>
                  </a:lnTo>
                  <a:lnTo>
                    <a:pt x="27139" y="14431"/>
                  </a:lnTo>
                  <a:lnTo>
                    <a:pt x="28676" y="15916"/>
                  </a:lnTo>
                  <a:lnTo>
                    <a:pt x="33206" y="17566"/>
                  </a:lnTo>
                  <a:lnTo>
                    <a:pt x="34837" y="19064"/>
                  </a:lnTo>
                  <a:lnTo>
                    <a:pt x="36650" y="23551"/>
                  </a:lnTo>
                  <a:lnTo>
                    <a:pt x="38088" y="37782"/>
                  </a:lnTo>
                  <a:lnTo>
                    <a:pt x="38097" y="32834"/>
                  </a:lnTo>
                  <a:lnTo>
                    <a:pt x="35277" y="27554"/>
                  </a:lnTo>
                  <a:lnTo>
                    <a:pt x="31554" y="21680"/>
                  </a:lnTo>
                  <a:lnTo>
                    <a:pt x="29163" y="9285"/>
                  </a:lnTo>
                  <a:lnTo>
                    <a:pt x="28691" y="1703"/>
                  </a:lnTo>
                  <a:lnTo>
                    <a:pt x="34270" y="666"/>
                  </a:lnTo>
                  <a:lnTo>
                    <a:pt x="50043" y="0"/>
                  </a:lnTo>
                  <a:lnTo>
                    <a:pt x="56813" y="2731"/>
                  </a:lnTo>
                  <a:lnTo>
                    <a:pt x="60101" y="4941"/>
                  </a:lnTo>
                  <a:lnTo>
                    <a:pt x="69784" y="18164"/>
                  </a:lnTo>
                  <a:lnTo>
                    <a:pt x="75355" y="62862"/>
                  </a:lnTo>
                  <a:lnTo>
                    <a:pt x="74766" y="77589"/>
                  </a:lnTo>
                  <a:lnTo>
                    <a:pt x="70977" y="91190"/>
                  </a:lnTo>
                  <a:lnTo>
                    <a:pt x="57836" y="110747"/>
                  </a:lnTo>
                  <a:lnTo>
                    <a:pt x="40537" y="124891"/>
                  </a:lnTo>
                  <a:lnTo>
                    <a:pt x="11553" y="141171"/>
                  </a:lnTo>
                  <a:lnTo>
                    <a:pt x="1502" y="150777"/>
                  </a:lnTo>
                  <a:lnTo>
                    <a:pt x="0" y="1617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SMARTInkShape-Group299">
            <a:extLst>
              <a:ext uri="{FF2B5EF4-FFF2-40B4-BE49-F238E27FC236}">
                <a16:creationId xmlns:a16="http://schemas.microsoft.com/office/drawing/2014/main" id="{0B425CAB-2B36-1138-053A-C5952E59D07E}"/>
              </a:ext>
            </a:extLst>
          </p:cNvPr>
          <p:cNvGrpSpPr/>
          <p:nvPr/>
        </p:nvGrpSpPr>
        <p:grpSpPr>
          <a:xfrm>
            <a:off x="4020308" y="3939519"/>
            <a:ext cx="1179903" cy="441982"/>
            <a:chOff x="4020308" y="3939519"/>
            <a:chExt cx="1179903" cy="441982"/>
          </a:xfrm>
        </p:grpSpPr>
        <p:sp>
          <p:nvSpPr>
            <p:cNvPr id="85" name="SMARTInkShape-1637">
              <a:extLst>
                <a:ext uri="{FF2B5EF4-FFF2-40B4-BE49-F238E27FC236}">
                  <a16:creationId xmlns:a16="http://schemas.microsoft.com/office/drawing/2014/main" id="{04DB391C-FE9E-3E8C-48F9-3CDA9D9F2710}"/>
                </a:ext>
              </a:extLst>
            </p:cNvPr>
            <p:cNvSpPr/>
            <p:nvPr>
              <p:custDataLst>
                <p:tags r:id="rId7"/>
              </p:custDataLst>
            </p:nvPr>
          </p:nvSpPr>
          <p:spPr>
            <a:xfrm>
              <a:off x="4020308" y="4010535"/>
              <a:ext cx="150789" cy="205497"/>
            </a:xfrm>
            <a:custGeom>
              <a:avLst/>
              <a:gdLst/>
              <a:ahLst/>
              <a:cxnLst/>
              <a:rect l="0" t="0" r="0" b="0"/>
              <a:pathLst>
                <a:path w="150789" h="205497">
                  <a:moveTo>
                    <a:pt x="113542" y="28065"/>
                  </a:moveTo>
                  <a:lnTo>
                    <a:pt x="113542" y="28065"/>
                  </a:lnTo>
                  <a:lnTo>
                    <a:pt x="122674" y="18933"/>
                  </a:lnTo>
                  <a:lnTo>
                    <a:pt x="117894" y="18657"/>
                  </a:lnTo>
                  <a:lnTo>
                    <a:pt x="116443" y="17559"/>
                  </a:lnTo>
                  <a:lnTo>
                    <a:pt x="114831" y="13518"/>
                  </a:lnTo>
                  <a:lnTo>
                    <a:pt x="113924" y="5293"/>
                  </a:lnTo>
                  <a:lnTo>
                    <a:pt x="112738" y="3359"/>
                  </a:lnTo>
                  <a:lnTo>
                    <a:pt x="110889" y="2069"/>
                  </a:lnTo>
                  <a:lnTo>
                    <a:pt x="105375" y="0"/>
                  </a:lnTo>
                  <a:lnTo>
                    <a:pt x="82530" y="649"/>
                  </a:lnTo>
                  <a:lnTo>
                    <a:pt x="61902" y="8183"/>
                  </a:lnTo>
                  <a:lnTo>
                    <a:pt x="45083" y="17817"/>
                  </a:lnTo>
                  <a:lnTo>
                    <a:pt x="22820" y="45255"/>
                  </a:lnTo>
                  <a:lnTo>
                    <a:pt x="7874" y="70082"/>
                  </a:lnTo>
                  <a:lnTo>
                    <a:pt x="947" y="111585"/>
                  </a:lnTo>
                  <a:lnTo>
                    <a:pt x="0" y="131860"/>
                  </a:lnTo>
                  <a:lnTo>
                    <a:pt x="5223" y="151455"/>
                  </a:lnTo>
                  <a:lnTo>
                    <a:pt x="20767" y="179791"/>
                  </a:lnTo>
                  <a:lnTo>
                    <a:pt x="45954" y="197081"/>
                  </a:lnTo>
                  <a:lnTo>
                    <a:pt x="75172" y="205496"/>
                  </a:lnTo>
                  <a:lnTo>
                    <a:pt x="83729" y="204562"/>
                  </a:lnTo>
                  <a:lnTo>
                    <a:pt x="115493" y="187851"/>
                  </a:lnTo>
                  <a:lnTo>
                    <a:pt x="141915" y="169223"/>
                  </a:lnTo>
                  <a:lnTo>
                    <a:pt x="147319" y="153596"/>
                  </a:lnTo>
                  <a:lnTo>
                    <a:pt x="150788" y="109071"/>
                  </a:lnTo>
                  <a:lnTo>
                    <a:pt x="146333" y="77114"/>
                  </a:lnTo>
                  <a:lnTo>
                    <a:pt x="133253" y="47537"/>
                  </a:lnTo>
                  <a:lnTo>
                    <a:pt x="119128" y="33897"/>
                  </a:lnTo>
                  <a:lnTo>
                    <a:pt x="102266" y="25366"/>
                  </a:lnTo>
                  <a:lnTo>
                    <a:pt x="84188" y="21574"/>
                  </a:lnTo>
                  <a:lnTo>
                    <a:pt x="71216" y="22711"/>
                  </a:lnTo>
                  <a:lnTo>
                    <a:pt x="66275" y="24495"/>
                  </a:lnTo>
                  <a:lnTo>
                    <a:pt x="64038" y="26744"/>
                  </a:lnTo>
                  <a:lnTo>
                    <a:pt x="65917" y="375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638">
              <a:extLst>
                <a:ext uri="{FF2B5EF4-FFF2-40B4-BE49-F238E27FC236}">
                  <a16:creationId xmlns:a16="http://schemas.microsoft.com/office/drawing/2014/main" id="{8E74166D-595C-D565-6059-731C822B039C}"/>
                </a:ext>
              </a:extLst>
            </p:cNvPr>
            <p:cNvSpPr/>
            <p:nvPr>
              <p:custDataLst>
                <p:tags r:id="rId8"/>
              </p:custDataLst>
            </p:nvPr>
          </p:nvSpPr>
          <p:spPr>
            <a:xfrm>
              <a:off x="4267200" y="4200525"/>
              <a:ext cx="37592" cy="9526"/>
            </a:xfrm>
            <a:custGeom>
              <a:avLst/>
              <a:gdLst/>
              <a:ahLst/>
              <a:cxnLst/>
              <a:rect l="0" t="0" r="0" b="0"/>
              <a:pathLst>
                <a:path w="37592" h="9526">
                  <a:moveTo>
                    <a:pt x="19050" y="0"/>
                  </a:moveTo>
                  <a:lnTo>
                    <a:pt x="19050" y="0"/>
                  </a:lnTo>
                  <a:lnTo>
                    <a:pt x="37591" y="0"/>
                  </a:lnTo>
                  <a:lnTo>
                    <a:pt x="29854" y="8201"/>
                  </a:lnTo>
                  <a:lnTo>
                    <a:pt x="28369" y="7584"/>
                  </a:lnTo>
                  <a:lnTo>
                    <a:pt x="19053" y="3"/>
                  </a:lnTo>
                  <a:lnTo>
                    <a:pt x="13994" y="5057"/>
                  </a:lnTo>
                  <a:lnTo>
                    <a:pt x="8689" y="7539"/>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639">
              <a:extLst>
                <a:ext uri="{FF2B5EF4-FFF2-40B4-BE49-F238E27FC236}">
                  <a16:creationId xmlns:a16="http://schemas.microsoft.com/office/drawing/2014/main" id="{347A1887-31D8-5B20-527A-F6EFE6885D3C}"/>
                </a:ext>
              </a:extLst>
            </p:cNvPr>
            <p:cNvSpPr/>
            <p:nvPr>
              <p:custDataLst>
                <p:tags r:id="rId9"/>
              </p:custDataLst>
            </p:nvPr>
          </p:nvSpPr>
          <p:spPr>
            <a:xfrm>
              <a:off x="4439634" y="4048159"/>
              <a:ext cx="132049" cy="159917"/>
            </a:xfrm>
            <a:custGeom>
              <a:avLst/>
              <a:gdLst/>
              <a:ahLst/>
              <a:cxnLst/>
              <a:rect l="0" t="0" r="0" b="0"/>
              <a:pathLst>
                <a:path w="132049" h="159917">
                  <a:moveTo>
                    <a:pt x="56166" y="28541"/>
                  </a:moveTo>
                  <a:lnTo>
                    <a:pt x="56166" y="28541"/>
                  </a:lnTo>
                  <a:lnTo>
                    <a:pt x="61222" y="28541"/>
                  </a:lnTo>
                  <a:lnTo>
                    <a:pt x="66527" y="25719"/>
                  </a:lnTo>
                  <a:lnTo>
                    <a:pt x="69423" y="23484"/>
                  </a:lnTo>
                  <a:lnTo>
                    <a:pt x="72641" y="18180"/>
                  </a:lnTo>
                  <a:lnTo>
                    <a:pt x="74877" y="9577"/>
                  </a:lnTo>
                  <a:lnTo>
                    <a:pt x="75066" y="4943"/>
                  </a:lnTo>
                  <a:lnTo>
                    <a:pt x="74058" y="3284"/>
                  </a:lnTo>
                  <a:lnTo>
                    <a:pt x="72327" y="2178"/>
                  </a:lnTo>
                  <a:lnTo>
                    <a:pt x="64835" y="621"/>
                  </a:lnTo>
                  <a:lnTo>
                    <a:pt x="61945" y="403"/>
                  </a:lnTo>
                  <a:lnTo>
                    <a:pt x="55913" y="2982"/>
                  </a:lnTo>
                  <a:lnTo>
                    <a:pt x="29555" y="23997"/>
                  </a:lnTo>
                  <a:lnTo>
                    <a:pt x="25726" y="25512"/>
                  </a:lnTo>
                  <a:lnTo>
                    <a:pt x="10223" y="42813"/>
                  </a:lnTo>
                  <a:lnTo>
                    <a:pt x="3997" y="56404"/>
                  </a:lnTo>
                  <a:lnTo>
                    <a:pt x="0" y="87432"/>
                  </a:lnTo>
                  <a:lnTo>
                    <a:pt x="4364" y="114782"/>
                  </a:lnTo>
                  <a:lnTo>
                    <a:pt x="17997" y="148478"/>
                  </a:lnTo>
                  <a:lnTo>
                    <a:pt x="22622" y="155224"/>
                  </a:lnTo>
                  <a:lnTo>
                    <a:pt x="28205" y="158928"/>
                  </a:lnTo>
                  <a:lnTo>
                    <a:pt x="31175" y="159916"/>
                  </a:lnTo>
                  <a:lnTo>
                    <a:pt x="74455" y="153517"/>
                  </a:lnTo>
                  <a:lnTo>
                    <a:pt x="82992" y="150055"/>
                  </a:lnTo>
                  <a:lnTo>
                    <a:pt x="120121" y="124949"/>
                  </a:lnTo>
                  <a:lnTo>
                    <a:pt x="126923" y="110547"/>
                  </a:lnTo>
                  <a:lnTo>
                    <a:pt x="131291" y="70375"/>
                  </a:lnTo>
                  <a:lnTo>
                    <a:pt x="132048" y="39173"/>
                  </a:lnTo>
                  <a:lnTo>
                    <a:pt x="126580" y="22330"/>
                  </a:lnTo>
                  <a:lnTo>
                    <a:pt x="122159" y="14875"/>
                  </a:lnTo>
                  <a:lnTo>
                    <a:pt x="117094" y="9905"/>
                  </a:lnTo>
                  <a:lnTo>
                    <a:pt x="105823" y="4383"/>
                  </a:lnTo>
                  <a:lnTo>
                    <a:pt x="66482" y="138"/>
                  </a:lnTo>
                  <a:lnTo>
                    <a:pt x="53148" y="0"/>
                  </a:lnTo>
                  <a:lnTo>
                    <a:pt x="46711" y="2803"/>
                  </a:lnTo>
                  <a:lnTo>
                    <a:pt x="43513" y="5033"/>
                  </a:lnTo>
                  <a:lnTo>
                    <a:pt x="42439" y="7578"/>
                  </a:lnTo>
                  <a:lnTo>
                    <a:pt x="42781" y="10332"/>
                  </a:lnTo>
                  <a:lnTo>
                    <a:pt x="45984" y="16215"/>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SMARTInkShape-1640">
              <a:extLst>
                <a:ext uri="{FF2B5EF4-FFF2-40B4-BE49-F238E27FC236}">
                  <a16:creationId xmlns:a16="http://schemas.microsoft.com/office/drawing/2014/main" id="{0FE6979D-22E2-F42C-73A4-D1F207C9642A}"/>
                </a:ext>
              </a:extLst>
            </p:cNvPr>
            <p:cNvSpPr/>
            <p:nvPr>
              <p:custDataLst>
                <p:tags r:id="rId10"/>
              </p:custDataLst>
            </p:nvPr>
          </p:nvSpPr>
          <p:spPr>
            <a:xfrm>
              <a:off x="4705350" y="4019680"/>
              <a:ext cx="118288" cy="177481"/>
            </a:xfrm>
            <a:custGeom>
              <a:avLst/>
              <a:gdLst/>
              <a:ahLst/>
              <a:cxnLst/>
              <a:rect l="0" t="0" r="0" b="0"/>
              <a:pathLst>
                <a:path w="118288" h="177481">
                  <a:moveTo>
                    <a:pt x="28575" y="28445"/>
                  </a:moveTo>
                  <a:lnTo>
                    <a:pt x="28575" y="28445"/>
                  </a:lnTo>
                  <a:lnTo>
                    <a:pt x="28575" y="11112"/>
                  </a:lnTo>
                  <a:lnTo>
                    <a:pt x="37707" y="307"/>
                  </a:lnTo>
                  <a:lnTo>
                    <a:pt x="32927" y="0"/>
                  </a:lnTo>
                  <a:lnTo>
                    <a:pt x="27687" y="8394"/>
                  </a:lnTo>
                  <a:lnTo>
                    <a:pt x="21609" y="28149"/>
                  </a:lnTo>
                  <a:lnTo>
                    <a:pt x="16986" y="47407"/>
                  </a:lnTo>
                  <a:lnTo>
                    <a:pt x="14500" y="53786"/>
                  </a:lnTo>
                  <a:lnTo>
                    <a:pt x="14558" y="66519"/>
                  </a:lnTo>
                  <a:lnTo>
                    <a:pt x="18112" y="78175"/>
                  </a:lnTo>
                  <a:lnTo>
                    <a:pt x="23219" y="86884"/>
                  </a:lnTo>
                  <a:lnTo>
                    <a:pt x="27121" y="89629"/>
                  </a:lnTo>
                  <a:lnTo>
                    <a:pt x="37100" y="92679"/>
                  </a:lnTo>
                  <a:lnTo>
                    <a:pt x="41667" y="92435"/>
                  </a:lnTo>
                  <a:lnTo>
                    <a:pt x="72885" y="85924"/>
                  </a:lnTo>
                  <a:lnTo>
                    <a:pt x="80275" y="85692"/>
                  </a:lnTo>
                  <a:lnTo>
                    <a:pt x="94223" y="90680"/>
                  </a:lnTo>
                  <a:lnTo>
                    <a:pt x="102907" y="98791"/>
                  </a:lnTo>
                  <a:lnTo>
                    <a:pt x="117106" y="121245"/>
                  </a:lnTo>
                  <a:lnTo>
                    <a:pt x="118287" y="127353"/>
                  </a:lnTo>
                  <a:lnTo>
                    <a:pt x="116778" y="139785"/>
                  </a:lnTo>
                  <a:lnTo>
                    <a:pt x="109756" y="149543"/>
                  </a:lnTo>
                  <a:lnTo>
                    <a:pt x="78623" y="175798"/>
                  </a:lnTo>
                  <a:lnTo>
                    <a:pt x="74641" y="177480"/>
                  </a:lnTo>
                  <a:lnTo>
                    <a:pt x="64571" y="176527"/>
                  </a:lnTo>
                  <a:lnTo>
                    <a:pt x="44179" y="172863"/>
                  </a:lnTo>
                  <a:lnTo>
                    <a:pt x="29161" y="170948"/>
                  </a:lnTo>
                  <a:lnTo>
                    <a:pt x="0" y="1522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1641">
              <a:extLst>
                <a:ext uri="{FF2B5EF4-FFF2-40B4-BE49-F238E27FC236}">
                  <a16:creationId xmlns:a16="http://schemas.microsoft.com/office/drawing/2014/main" id="{09AA5F63-D7CD-89F1-D271-6FEB04A32C81}"/>
                </a:ext>
              </a:extLst>
            </p:cNvPr>
            <p:cNvSpPr/>
            <p:nvPr>
              <p:custDataLst>
                <p:tags r:id="rId11"/>
              </p:custDataLst>
            </p:nvPr>
          </p:nvSpPr>
          <p:spPr>
            <a:xfrm>
              <a:off x="4733925" y="3939519"/>
              <a:ext cx="180976" cy="60982"/>
            </a:xfrm>
            <a:custGeom>
              <a:avLst/>
              <a:gdLst/>
              <a:ahLst/>
              <a:cxnLst/>
              <a:rect l="0" t="0" r="0" b="0"/>
              <a:pathLst>
                <a:path w="180976" h="60982">
                  <a:moveTo>
                    <a:pt x="0" y="60981"/>
                  </a:moveTo>
                  <a:lnTo>
                    <a:pt x="0" y="60981"/>
                  </a:lnTo>
                  <a:lnTo>
                    <a:pt x="41418" y="38861"/>
                  </a:lnTo>
                  <a:lnTo>
                    <a:pt x="88567" y="10559"/>
                  </a:lnTo>
                  <a:lnTo>
                    <a:pt x="110086" y="768"/>
                  </a:lnTo>
                  <a:lnTo>
                    <a:pt x="129008" y="0"/>
                  </a:lnTo>
                  <a:lnTo>
                    <a:pt x="180975" y="38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1642">
              <a:extLst>
                <a:ext uri="{FF2B5EF4-FFF2-40B4-BE49-F238E27FC236}">
                  <a16:creationId xmlns:a16="http://schemas.microsoft.com/office/drawing/2014/main" id="{CA083714-4C16-8569-BE68-909FD216D702}"/>
                </a:ext>
              </a:extLst>
            </p:cNvPr>
            <p:cNvSpPr/>
            <p:nvPr>
              <p:custDataLst>
                <p:tags r:id="rId12"/>
              </p:custDataLst>
            </p:nvPr>
          </p:nvSpPr>
          <p:spPr>
            <a:xfrm>
              <a:off x="5095875" y="4220909"/>
              <a:ext cx="104336" cy="160592"/>
            </a:xfrm>
            <a:custGeom>
              <a:avLst/>
              <a:gdLst/>
              <a:ahLst/>
              <a:cxnLst/>
              <a:rect l="0" t="0" r="0" b="0"/>
              <a:pathLst>
                <a:path w="104336" h="160592">
                  <a:moveTo>
                    <a:pt x="38100" y="17716"/>
                  </a:moveTo>
                  <a:lnTo>
                    <a:pt x="38100" y="17716"/>
                  </a:lnTo>
                  <a:lnTo>
                    <a:pt x="47232" y="17716"/>
                  </a:lnTo>
                  <a:lnTo>
                    <a:pt x="52565" y="22773"/>
                  </a:lnTo>
                  <a:lnTo>
                    <a:pt x="55113" y="28077"/>
                  </a:lnTo>
                  <a:lnTo>
                    <a:pt x="55792" y="30973"/>
                  </a:lnTo>
                  <a:lnTo>
                    <a:pt x="55186" y="32904"/>
                  </a:lnTo>
                  <a:lnTo>
                    <a:pt x="53724" y="34191"/>
                  </a:lnTo>
                  <a:lnTo>
                    <a:pt x="49277" y="36680"/>
                  </a:lnTo>
                  <a:lnTo>
                    <a:pt x="40824" y="42973"/>
                  </a:lnTo>
                  <a:lnTo>
                    <a:pt x="34725" y="44816"/>
                  </a:lnTo>
                  <a:lnTo>
                    <a:pt x="32675" y="43191"/>
                  </a:lnTo>
                  <a:lnTo>
                    <a:pt x="30397" y="35741"/>
                  </a:lnTo>
                  <a:lnTo>
                    <a:pt x="29115" y="24703"/>
                  </a:lnTo>
                  <a:lnTo>
                    <a:pt x="29994" y="22374"/>
                  </a:lnTo>
                  <a:lnTo>
                    <a:pt x="31637" y="20821"/>
                  </a:lnTo>
                  <a:lnTo>
                    <a:pt x="36286" y="18037"/>
                  </a:lnTo>
                  <a:lnTo>
                    <a:pt x="45923" y="9697"/>
                  </a:lnTo>
                  <a:lnTo>
                    <a:pt x="52178" y="8637"/>
                  </a:lnTo>
                  <a:lnTo>
                    <a:pt x="57762" y="11212"/>
                  </a:lnTo>
                  <a:lnTo>
                    <a:pt x="64914" y="16431"/>
                  </a:lnTo>
                  <a:lnTo>
                    <a:pt x="64443" y="16860"/>
                  </a:lnTo>
                  <a:lnTo>
                    <a:pt x="47771" y="17713"/>
                  </a:lnTo>
                  <a:lnTo>
                    <a:pt x="47629" y="8583"/>
                  </a:lnTo>
                  <a:lnTo>
                    <a:pt x="52682" y="8307"/>
                  </a:lnTo>
                  <a:lnTo>
                    <a:pt x="57987" y="5420"/>
                  </a:lnTo>
                  <a:lnTo>
                    <a:pt x="64959" y="0"/>
                  </a:lnTo>
                  <a:lnTo>
                    <a:pt x="65531" y="614"/>
                  </a:lnTo>
                  <a:lnTo>
                    <a:pt x="66167" y="4117"/>
                  </a:lnTo>
                  <a:lnTo>
                    <a:pt x="67394" y="5475"/>
                  </a:lnTo>
                  <a:lnTo>
                    <a:pt x="71581" y="6984"/>
                  </a:lnTo>
                  <a:lnTo>
                    <a:pt x="79888" y="7833"/>
                  </a:lnTo>
                  <a:lnTo>
                    <a:pt x="82892" y="10070"/>
                  </a:lnTo>
                  <a:lnTo>
                    <a:pt x="89052" y="18198"/>
                  </a:lnTo>
                  <a:lnTo>
                    <a:pt x="101433" y="56050"/>
                  </a:lnTo>
                  <a:lnTo>
                    <a:pt x="104335" y="77236"/>
                  </a:lnTo>
                  <a:lnTo>
                    <a:pt x="96536" y="113422"/>
                  </a:lnTo>
                  <a:lnTo>
                    <a:pt x="93990" y="117504"/>
                  </a:lnTo>
                  <a:lnTo>
                    <a:pt x="70436" y="137149"/>
                  </a:lnTo>
                  <a:lnTo>
                    <a:pt x="57266" y="143496"/>
                  </a:lnTo>
                  <a:lnTo>
                    <a:pt x="54052" y="146019"/>
                  </a:lnTo>
                  <a:lnTo>
                    <a:pt x="44836" y="148823"/>
                  </a:lnTo>
                  <a:lnTo>
                    <a:pt x="27749" y="153224"/>
                  </a:lnTo>
                  <a:lnTo>
                    <a:pt x="10866" y="159621"/>
                  </a:lnTo>
                  <a:lnTo>
                    <a:pt x="0" y="1605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6" name="SMARTInkShape-Group300">
            <a:extLst>
              <a:ext uri="{FF2B5EF4-FFF2-40B4-BE49-F238E27FC236}">
                <a16:creationId xmlns:a16="http://schemas.microsoft.com/office/drawing/2014/main" id="{DF5F3541-6B0D-F035-018B-AD56B0FD9E14}"/>
              </a:ext>
            </a:extLst>
          </p:cNvPr>
          <p:cNvGrpSpPr/>
          <p:nvPr/>
        </p:nvGrpSpPr>
        <p:grpSpPr>
          <a:xfrm>
            <a:off x="5524785" y="3973642"/>
            <a:ext cx="740949" cy="274509"/>
            <a:chOff x="5524785" y="3973642"/>
            <a:chExt cx="740949" cy="274509"/>
          </a:xfrm>
        </p:grpSpPr>
        <p:sp>
          <p:nvSpPr>
            <p:cNvPr id="92" name="SMARTInkShape-1643">
              <a:extLst>
                <a:ext uri="{FF2B5EF4-FFF2-40B4-BE49-F238E27FC236}">
                  <a16:creationId xmlns:a16="http://schemas.microsoft.com/office/drawing/2014/main" id="{3611B42D-EDB5-54D6-E667-628533D75309}"/>
                </a:ext>
              </a:extLst>
            </p:cNvPr>
            <p:cNvSpPr/>
            <p:nvPr>
              <p:custDataLst>
                <p:tags r:id="rId3"/>
              </p:custDataLst>
            </p:nvPr>
          </p:nvSpPr>
          <p:spPr>
            <a:xfrm>
              <a:off x="5524785" y="3982189"/>
              <a:ext cx="159585" cy="188869"/>
            </a:xfrm>
            <a:custGeom>
              <a:avLst/>
              <a:gdLst/>
              <a:ahLst/>
              <a:cxnLst/>
              <a:rect l="0" t="0" r="0" b="0"/>
              <a:pathLst>
                <a:path w="159585" h="188869">
                  <a:moveTo>
                    <a:pt x="104490" y="65936"/>
                  </a:moveTo>
                  <a:lnTo>
                    <a:pt x="104490" y="65936"/>
                  </a:lnTo>
                  <a:lnTo>
                    <a:pt x="109546" y="65936"/>
                  </a:lnTo>
                  <a:lnTo>
                    <a:pt x="114851" y="60292"/>
                  </a:lnTo>
                  <a:lnTo>
                    <a:pt x="117747" y="55823"/>
                  </a:lnTo>
                  <a:lnTo>
                    <a:pt x="118620" y="51786"/>
                  </a:lnTo>
                  <a:lnTo>
                    <a:pt x="118143" y="48036"/>
                  </a:lnTo>
                  <a:lnTo>
                    <a:pt x="114830" y="39469"/>
                  </a:lnTo>
                  <a:lnTo>
                    <a:pt x="91646" y="15026"/>
                  </a:lnTo>
                  <a:lnTo>
                    <a:pt x="85376" y="11559"/>
                  </a:lnTo>
                  <a:lnTo>
                    <a:pt x="73074" y="9608"/>
                  </a:lnTo>
                  <a:lnTo>
                    <a:pt x="61953" y="10210"/>
                  </a:lnTo>
                  <a:lnTo>
                    <a:pt x="44849" y="16498"/>
                  </a:lnTo>
                  <a:lnTo>
                    <a:pt x="36356" y="22092"/>
                  </a:lnTo>
                  <a:lnTo>
                    <a:pt x="7028" y="58934"/>
                  </a:lnTo>
                  <a:lnTo>
                    <a:pt x="2966" y="67411"/>
                  </a:lnTo>
                  <a:lnTo>
                    <a:pt x="0" y="109470"/>
                  </a:lnTo>
                  <a:lnTo>
                    <a:pt x="7376" y="142151"/>
                  </a:lnTo>
                  <a:lnTo>
                    <a:pt x="17057" y="166532"/>
                  </a:lnTo>
                  <a:lnTo>
                    <a:pt x="28372" y="179585"/>
                  </a:lnTo>
                  <a:lnTo>
                    <a:pt x="36440" y="185238"/>
                  </a:lnTo>
                  <a:lnTo>
                    <a:pt x="46933" y="188421"/>
                  </a:lnTo>
                  <a:lnTo>
                    <a:pt x="50243" y="188868"/>
                  </a:lnTo>
                  <a:lnTo>
                    <a:pt x="95517" y="174520"/>
                  </a:lnTo>
                  <a:lnTo>
                    <a:pt x="116413" y="169723"/>
                  </a:lnTo>
                  <a:lnTo>
                    <a:pt x="129544" y="161100"/>
                  </a:lnTo>
                  <a:lnTo>
                    <a:pt x="143781" y="144345"/>
                  </a:lnTo>
                  <a:lnTo>
                    <a:pt x="154701" y="125975"/>
                  </a:lnTo>
                  <a:lnTo>
                    <a:pt x="159584" y="97013"/>
                  </a:lnTo>
                  <a:lnTo>
                    <a:pt x="153830" y="50038"/>
                  </a:lnTo>
                  <a:lnTo>
                    <a:pt x="153259" y="42637"/>
                  </a:lnTo>
                  <a:lnTo>
                    <a:pt x="146979" y="28770"/>
                  </a:lnTo>
                  <a:lnTo>
                    <a:pt x="137132" y="16610"/>
                  </a:lnTo>
                  <a:lnTo>
                    <a:pt x="125701" y="7677"/>
                  </a:lnTo>
                  <a:lnTo>
                    <a:pt x="113564" y="3001"/>
                  </a:lnTo>
                  <a:lnTo>
                    <a:pt x="83469" y="0"/>
                  </a:lnTo>
                  <a:lnTo>
                    <a:pt x="71159" y="2412"/>
                  </a:lnTo>
                  <a:lnTo>
                    <a:pt x="66394" y="4536"/>
                  </a:lnTo>
                  <a:lnTo>
                    <a:pt x="63218" y="7011"/>
                  </a:lnTo>
                  <a:lnTo>
                    <a:pt x="56865" y="183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1644">
              <a:extLst>
                <a:ext uri="{FF2B5EF4-FFF2-40B4-BE49-F238E27FC236}">
                  <a16:creationId xmlns:a16="http://schemas.microsoft.com/office/drawing/2014/main" id="{FED35E6F-5B2D-EDAC-5E6A-972E58F1885C}"/>
                </a:ext>
              </a:extLst>
            </p:cNvPr>
            <p:cNvSpPr/>
            <p:nvPr>
              <p:custDataLst>
                <p:tags r:id="rId4"/>
              </p:custDataLst>
            </p:nvPr>
          </p:nvSpPr>
          <p:spPr>
            <a:xfrm>
              <a:off x="6239106" y="3973642"/>
              <a:ext cx="26628" cy="274509"/>
            </a:xfrm>
            <a:custGeom>
              <a:avLst/>
              <a:gdLst/>
              <a:ahLst/>
              <a:cxnLst/>
              <a:rect l="0" t="0" r="0" b="0"/>
              <a:pathLst>
                <a:path w="26628" h="274509">
                  <a:moveTo>
                    <a:pt x="9294" y="17333"/>
                  </a:moveTo>
                  <a:lnTo>
                    <a:pt x="9294" y="17333"/>
                  </a:lnTo>
                  <a:lnTo>
                    <a:pt x="26627" y="0"/>
                  </a:lnTo>
                  <a:lnTo>
                    <a:pt x="20579" y="42776"/>
                  </a:lnTo>
                  <a:lnTo>
                    <a:pt x="16518" y="85902"/>
                  </a:lnTo>
                  <a:lnTo>
                    <a:pt x="8613" y="129372"/>
                  </a:lnTo>
                  <a:lnTo>
                    <a:pt x="1516" y="171873"/>
                  </a:lnTo>
                  <a:lnTo>
                    <a:pt x="0" y="214817"/>
                  </a:lnTo>
                  <a:lnTo>
                    <a:pt x="858" y="247715"/>
                  </a:lnTo>
                  <a:lnTo>
                    <a:pt x="9294" y="2745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1645">
              <a:extLst>
                <a:ext uri="{FF2B5EF4-FFF2-40B4-BE49-F238E27FC236}">
                  <a16:creationId xmlns:a16="http://schemas.microsoft.com/office/drawing/2014/main" id="{26412AB8-6309-8FB2-3737-E3C5420FFAE4}"/>
                </a:ext>
              </a:extLst>
            </p:cNvPr>
            <p:cNvSpPr/>
            <p:nvPr>
              <p:custDataLst>
                <p:tags r:id="rId5"/>
              </p:custDataLst>
            </p:nvPr>
          </p:nvSpPr>
          <p:spPr>
            <a:xfrm>
              <a:off x="5953282" y="4012405"/>
              <a:ext cx="167380" cy="157192"/>
            </a:xfrm>
            <a:custGeom>
              <a:avLst/>
              <a:gdLst/>
              <a:ahLst/>
              <a:cxnLst/>
              <a:rect l="0" t="0" r="0" b="0"/>
              <a:pathLst>
                <a:path w="167380" h="157192">
                  <a:moveTo>
                    <a:pt x="104618" y="35720"/>
                  </a:moveTo>
                  <a:lnTo>
                    <a:pt x="104618" y="35720"/>
                  </a:lnTo>
                  <a:lnTo>
                    <a:pt x="114133" y="16691"/>
                  </a:lnTo>
                  <a:lnTo>
                    <a:pt x="109083" y="16676"/>
                  </a:lnTo>
                  <a:lnTo>
                    <a:pt x="107595" y="15616"/>
                  </a:lnTo>
                  <a:lnTo>
                    <a:pt x="106602" y="13850"/>
                  </a:lnTo>
                  <a:lnTo>
                    <a:pt x="105941" y="11615"/>
                  </a:lnTo>
                  <a:lnTo>
                    <a:pt x="103383" y="10125"/>
                  </a:lnTo>
                  <a:lnTo>
                    <a:pt x="90729" y="6969"/>
                  </a:lnTo>
                  <a:lnTo>
                    <a:pt x="83276" y="2481"/>
                  </a:lnTo>
                  <a:lnTo>
                    <a:pt x="70791" y="2603"/>
                  </a:lnTo>
                  <a:lnTo>
                    <a:pt x="41962" y="11304"/>
                  </a:lnTo>
                  <a:lnTo>
                    <a:pt x="27375" y="20136"/>
                  </a:lnTo>
                  <a:lnTo>
                    <a:pt x="22662" y="26324"/>
                  </a:lnTo>
                  <a:lnTo>
                    <a:pt x="19510" y="32602"/>
                  </a:lnTo>
                  <a:lnTo>
                    <a:pt x="5856" y="53484"/>
                  </a:lnTo>
                  <a:lnTo>
                    <a:pt x="1625" y="66148"/>
                  </a:lnTo>
                  <a:lnTo>
                    <a:pt x="0" y="104718"/>
                  </a:lnTo>
                  <a:lnTo>
                    <a:pt x="2064" y="111352"/>
                  </a:lnTo>
                  <a:lnTo>
                    <a:pt x="10002" y="121545"/>
                  </a:lnTo>
                  <a:lnTo>
                    <a:pt x="39949" y="143258"/>
                  </a:lnTo>
                  <a:lnTo>
                    <a:pt x="66054" y="154249"/>
                  </a:lnTo>
                  <a:lnTo>
                    <a:pt x="80776" y="157191"/>
                  </a:lnTo>
                  <a:lnTo>
                    <a:pt x="106021" y="153791"/>
                  </a:lnTo>
                  <a:lnTo>
                    <a:pt x="133610" y="141024"/>
                  </a:lnTo>
                  <a:lnTo>
                    <a:pt x="156835" y="118780"/>
                  </a:lnTo>
                  <a:lnTo>
                    <a:pt x="164867" y="98388"/>
                  </a:lnTo>
                  <a:lnTo>
                    <a:pt x="167379" y="76273"/>
                  </a:lnTo>
                  <a:lnTo>
                    <a:pt x="162842" y="48089"/>
                  </a:lnTo>
                  <a:lnTo>
                    <a:pt x="157660" y="36631"/>
                  </a:lnTo>
                  <a:lnTo>
                    <a:pt x="143735" y="19174"/>
                  </a:lnTo>
                  <a:lnTo>
                    <a:pt x="121148" y="5652"/>
                  </a:lnTo>
                  <a:lnTo>
                    <a:pt x="104459" y="0"/>
                  </a:lnTo>
                  <a:lnTo>
                    <a:pt x="100279" y="265"/>
                  </a:lnTo>
                  <a:lnTo>
                    <a:pt x="85568" y="71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646">
              <a:extLst>
                <a:ext uri="{FF2B5EF4-FFF2-40B4-BE49-F238E27FC236}">
                  <a16:creationId xmlns:a16="http://schemas.microsoft.com/office/drawing/2014/main" id="{99F6960A-C8E7-EFF0-9A71-8A42779D99FD}"/>
                </a:ext>
              </a:extLst>
            </p:cNvPr>
            <p:cNvSpPr/>
            <p:nvPr>
              <p:custDataLst>
                <p:tags r:id="rId6"/>
              </p:custDataLst>
            </p:nvPr>
          </p:nvSpPr>
          <p:spPr>
            <a:xfrm>
              <a:off x="5762625" y="4162542"/>
              <a:ext cx="9526" cy="9409"/>
            </a:xfrm>
            <a:custGeom>
              <a:avLst/>
              <a:gdLst/>
              <a:ahLst/>
              <a:cxnLst/>
              <a:rect l="0" t="0" r="0" b="0"/>
              <a:pathLst>
                <a:path w="9526" h="9409">
                  <a:moveTo>
                    <a:pt x="0" y="9408"/>
                  </a:moveTo>
                  <a:lnTo>
                    <a:pt x="0" y="9408"/>
                  </a:lnTo>
                  <a:lnTo>
                    <a:pt x="0" y="0"/>
                  </a:lnTo>
                  <a:lnTo>
                    <a:pt x="9525" y="94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i="1" dirty="0">
                <a:latin typeface="Cambria Math" panose="02040503050406030204" pitchFamily="18" charset="0"/>
                <a:ea typeface="Cambria Math" panose="02040503050406030204" pitchFamily="18" charset="0"/>
                <a:cs typeface="Calibri" panose="020F0502020204030204" pitchFamily="34" charset="0"/>
                <a:sym typeface="Symbol"/>
              </a:rPr>
              <a:t>β</a:t>
            </a:r>
            <a:r>
              <a:rPr lang="el-GR" dirty="0"/>
              <a:t>, </a:t>
            </a:r>
            <a:r>
              <a:rPr lang="en-US" dirty="0"/>
              <a:t>Type II Error </a:t>
            </a:r>
          </a:p>
        </p:txBody>
      </p:sp>
      <p:grpSp>
        <p:nvGrpSpPr>
          <p:cNvPr id="12" name="SMARTInkShape-Group301">
            <a:extLst>
              <a:ext uri="{FF2B5EF4-FFF2-40B4-BE49-F238E27FC236}">
                <a16:creationId xmlns:a16="http://schemas.microsoft.com/office/drawing/2014/main" id="{C4ED8E3A-1CA9-1188-9A9C-CA3DE91A6AA2}"/>
              </a:ext>
            </a:extLst>
          </p:cNvPr>
          <p:cNvGrpSpPr/>
          <p:nvPr/>
        </p:nvGrpSpPr>
        <p:grpSpPr>
          <a:xfrm>
            <a:off x="1419225" y="1724452"/>
            <a:ext cx="1400176" cy="590124"/>
            <a:chOff x="1419225" y="1724452"/>
            <a:chExt cx="1400176" cy="590124"/>
          </a:xfrm>
        </p:grpSpPr>
        <p:sp>
          <p:nvSpPr>
            <p:cNvPr id="3" name="SMARTInkShape-1647">
              <a:extLst>
                <a:ext uri="{FF2B5EF4-FFF2-40B4-BE49-F238E27FC236}">
                  <a16:creationId xmlns:a16="http://schemas.microsoft.com/office/drawing/2014/main" id="{AAD45D14-10F1-8191-B1FC-9749958BF109}"/>
                </a:ext>
              </a:extLst>
            </p:cNvPr>
            <p:cNvSpPr/>
            <p:nvPr>
              <p:custDataLst>
                <p:tags r:id="rId15"/>
              </p:custDataLst>
            </p:nvPr>
          </p:nvSpPr>
          <p:spPr>
            <a:xfrm>
              <a:off x="2619375" y="2012474"/>
              <a:ext cx="200026" cy="128064"/>
            </a:xfrm>
            <a:custGeom>
              <a:avLst/>
              <a:gdLst/>
              <a:ahLst/>
              <a:cxnLst/>
              <a:rect l="0" t="0" r="0" b="0"/>
              <a:pathLst>
                <a:path w="200026" h="128064">
                  <a:moveTo>
                    <a:pt x="0" y="83026"/>
                  </a:moveTo>
                  <a:lnTo>
                    <a:pt x="0" y="83026"/>
                  </a:lnTo>
                  <a:lnTo>
                    <a:pt x="45533" y="81968"/>
                  </a:lnTo>
                  <a:lnTo>
                    <a:pt x="66760" y="75422"/>
                  </a:lnTo>
                  <a:lnTo>
                    <a:pt x="81752" y="65721"/>
                  </a:lnTo>
                  <a:lnTo>
                    <a:pt x="116625" y="37309"/>
                  </a:lnTo>
                  <a:lnTo>
                    <a:pt x="127924" y="16211"/>
                  </a:lnTo>
                  <a:lnTo>
                    <a:pt x="130939" y="6411"/>
                  </a:lnTo>
                  <a:lnTo>
                    <a:pt x="129625" y="3374"/>
                  </a:lnTo>
                  <a:lnTo>
                    <a:pt x="126634" y="1350"/>
                  </a:lnTo>
                  <a:lnTo>
                    <a:pt x="122523" y="0"/>
                  </a:lnTo>
                  <a:lnTo>
                    <a:pt x="96510" y="3157"/>
                  </a:lnTo>
                  <a:lnTo>
                    <a:pt x="57399" y="21310"/>
                  </a:lnTo>
                  <a:lnTo>
                    <a:pt x="29707" y="40163"/>
                  </a:lnTo>
                  <a:lnTo>
                    <a:pt x="14614" y="56567"/>
                  </a:lnTo>
                  <a:lnTo>
                    <a:pt x="6495" y="74442"/>
                  </a:lnTo>
                  <a:lnTo>
                    <a:pt x="3945" y="91911"/>
                  </a:lnTo>
                  <a:lnTo>
                    <a:pt x="6339" y="106730"/>
                  </a:lnTo>
                  <a:lnTo>
                    <a:pt x="10576" y="112587"/>
                  </a:lnTo>
                  <a:lnTo>
                    <a:pt x="23750" y="121917"/>
                  </a:lnTo>
                  <a:lnTo>
                    <a:pt x="54074" y="128063"/>
                  </a:lnTo>
                  <a:lnTo>
                    <a:pt x="101188" y="122535"/>
                  </a:lnTo>
                  <a:lnTo>
                    <a:pt x="144989" y="114074"/>
                  </a:lnTo>
                  <a:lnTo>
                    <a:pt x="183841" y="110868"/>
                  </a:lnTo>
                  <a:lnTo>
                    <a:pt x="200025" y="1020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648">
              <a:extLst>
                <a:ext uri="{FF2B5EF4-FFF2-40B4-BE49-F238E27FC236}">
                  <a16:creationId xmlns:a16="http://schemas.microsoft.com/office/drawing/2014/main" id="{05818A38-27F2-F4C7-81E2-DEB3988D13ED}"/>
                </a:ext>
              </a:extLst>
            </p:cNvPr>
            <p:cNvSpPr/>
            <p:nvPr>
              <p:custDataLst>
                <p:tags r:id="rId16"/>
              </p:custDataLst>
            </p:nvPr>
          </p:nvSpPr>
          <p:spPr>
            <a:xfrm>
              <a:off x="2476500" y="2039348"/>
              <a:ext cx="118113" cy="113303"/>
            </a:xfrm>
            <a:custGeom>
              <a:avLst/>
              <a:gdLst/>
              <a:ahLst/>
              <a:cxnLst/>
              <a:rect l="0" t="0" r="0" b="0"/>
              <a:pathLst>
                <a:path w="118113" h="113303">
                  <a:moveTo>
                    <a:pt x="0" y="113302"/>
                  </a:moveTo>
                  <a:lnTo>
                    <a:pt x="0" y="113302"/>
                  </a:lnTo>
                  <a:lnTo>
                    <a:pt x="5056" y="113302"/>
                  </a:lnTo>
                  <a:lnTo>
                    <a:pt x="5488" y="112244"/>
                  </a:lnTo>
                  <a:lnTo>
                    <a:pt x="2097" y="104640"/>
                  </a:lnTo>
                  <a:lnTo>
                    <a:pt x="932" y="94988"/>
                  </a:lnTo>
                  <a:lnTo>
                    <a:pt x="8283" y="59113"/>
                  </a:lnTo>
                  <a:lnTo>
                    <a:pt x="14617" y="46532"/>
                  </a:lnTo>
                  <a:lnTo>
                    <a:pt x="24488" y="34943"/>
                  </a:lnTo>
                  <a:lnTo>
                    <a:pt x="45250" y="16058"/>
                  </a:lnTo>
                  <a:lnTo>
                    <a:pt x="49217" y="10372"/>
                  </a:lnTo>
                  <a:lnTo>
                    <a:pt x="53978" y="6582"/>
                  </a:lnTo>
                  <a:lnTo>
                    <a:pt x="64913" y="2371"/>
                  </a:lnTo>
                  <a:lnTo>
                    <a:pt x="82969" y="0"/>
                  </a:lnTo>
                  <a:lnTo>
                    <a:pt x="92614" y="2268"/>
                  </a:lnTo>
                  <a:lnTo>
                    <a:pt x="107430" y="12347"/>
                  </a:lnTo>
                  <a:lnTo>
                    <a:pt x="117321" y="31531"/>
                  </a:lnTo>
                  <a:lnTo>
                    <a:pt x="118112" y="45562"/>
                  </a:lnTo>
                  <a:lnTo>
                    <a:pt x="114936" y="57795"/>
                  </a:lnTo>
                  <a:lnTo>
                    <a:pt x="104273" y="74272"/>
                  </a:lnTo>
                  <a:lnTo>
                    <a:pt x="101266" y="77757"/>
                  </a:lnTo>
                  <a:lnTo>
                    <a:pt x="89457" y="81629"/>
                  </a:lnTo>
                  <a:lnTo>
                    <a:pt x="38100" y="847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649">
              <a:extLst>
                <a:ext uri="{FF2B5EF4-FFF2-40B4-BE49-F238E27FC236}">
                  <a16:creationId xmlns:a16="http://schemas.microsoft.com/office/drawing/2014/main" id="{9F4B1C69-2570-6D62-713D-3E61D32FD4CC}"/>
                </a:ext>
              </a:extLst>
            </p:cNvPr>
            <p:cNvSpPr/>
            <p:nvPr>
              <p:custDataLst>
                <p:tags r:id="rId17"/>
              </p:custDataLst>
            </p:nvPr>
          </p:nvSpPr>
          <p:spPr>
            <a:xfrm>
              <a:off x="2467184" y="2086208"/>
              <a:ext cx="37776" cy="228368"/>
            </a:xfrm>
            <a:custGeom>
              <a:avLst/>
              <a:gdLst/>
              <a:ahLst/>
              <a:cxnLst/>
              <a:rect l="0" t="0" r="0" b="0"/>
              <a:pathLst>
                <a:path w="37776" h="228368">
                  <a:moveTo>
                    <a:pt x="28366" y="18817"/>
                  </a:moveTo>
                  <a:lnTo>
                    <a:pt x="28366" y="18817"/>
                  </a:lnTo>
                  <a:lnTo>
                    <a:pt x="37775" y="0"/>
                  </a:lnTo>
                  <a:lnTo>
                    <a:pt x="36810" y="16080"/>
                  </a:lnTo>
                  <a:lnTo>
                    <a:pt x="19574" y="62867"/>
                  </a:lnTo>
                  <a:lnTo>
                    <a:pt x="7845" y="106057"/>
                  </a:lnTo>
                  <a:lnTo>
                    <a:pt x="1382" y="137885"/>
                  </a:lnTo>
                  <a:lnTo>
                    <a:pt x="0" y="183264"/>
                  </a:lnTo>
                  <a:lnTo>
                    <a:pt x="877" y="211766"/>
                  </a:lnTo>
                  <a:lnTo>
                    <a:pt x="9316" y="228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650">
              <a:extLst>
                <a:ext uri="{FF2B5EF4-FFF2-40B4-BE49-F238E27FC236}">
                  <a16:creationId xmlns:a16="http://schemas.microsoft.com/office/drawing/2014/main" id="{71062C8C-4B8E-ACEB-B070-EE40CF11F74D}"/>
                </a:ext>
              </a:extLst>
            </p:cNvPr>
            <p:cNvSpPr/>
            <p:nvPr>
              <p:custDataLst>
                <p:tags r:id="rId18"/>
              </p:custDataLst>
            </p:nvPr>
          </p:nvSpPr>
          <p:spPr>
            <a:xfrm>
              <a:off x="2266950" y="2038399"/>
              <a:ext cx="114285" cy="235021"/>
            </a:xfrm>
            <a:custGeom>
              <a:avLst/>
              <a:gdLst/>
              <a:ahLst/>
              <a:cxnLst/>
              <a:rect l="0" t="0" r="0" b="0"/>
              <a:pathLst>
                <a:path w="114285" h="235021">
                  <a:moveTo>
                    <a:pt x="9525" y="28526"/>
                  </a:moveTo>
                  <a:lnTo>
                    <a:pt x="9525" y="28526"/>
                  </a:lnTo>
                  <a:lnTo>
                    <a:pt x="9525" y="19393"/>
                  </a:lnTo>
                  <a:lnTo>
                    <a:pt x="18658" y="19011"/>
                  </a:lnTo>
                  <a:lnTo>
                    <a:pt x="19047" y="9592"/>
                  </a:lnTo>
                  <a:lnTo>
                    <a:pt x="19050" y="17687"/>
                  </a:lnTo>
                  <a:lnTo>
                    <a:pt x="12504" y="26346"/>
                  </a:lnTo>
                  <a:lnTo>
                    <a:pt x="10849" y="32143"/>
                  </a:lnTo>
                  <a:lnTo>
                    <a:pt x="9917" y="46413"/>
                  </a:lnTo>
                  <a:lnTo>
                    <a:pt x="17761" y="72565"/>
                  </a:lnTo>
                  <a:lnTo>
                    <a:pt x="23724" y="85201"/>
                  </a:lnTo>
                  <a:lnTo>
                    <a:pt x="26399" y="88535"/>
                  </a:lnTo>
                  <a:lnTo>
                    <a:pt x="32194" y="92238"/>
                  </a:lnTo>
                  <a:lnTo>
                    <a:pt x="41407" y="94323"/>
                  </a:lnTo>
                  <a:lnTo>
                    <a:pt x="47683" y="91989"/>
                  </a:lnTo>
                  <a:lnTo>
                    <a:pt x="71112" y="76786"/>
                  </a:lnTo>
                  <a:lnTo>
                    <a:pt x="87157" y="56584"/>
                  </a:lnTo>
                  <a:lnTo>
                    <a:pt x="102315" y="28867"/>
                  </a:lnTo>
                  <a:lnTo>
                    <a:pt x="104631" y="6321"/>
                  </a:lnTo>
                  <a:lnTo>
                    <a:pt x="105738" y="4198"/>
                  </a:lnTo>
                  <a:lnTo>
                    <a:pt x="107533" y="2782"/>
                  </a:lnTo>
                  <a:lnTo>
                    <a:pt x="114183" y="0"/>
                  </a:lnTo>
                  <a:lnTo>
                    <a:pt x="109209" y="5022"/>
                  </a:lnTo>
                  <a:lnTo>
                    <a:pt x="109568" y="15963"/>
                  </a:lnTo>
                  <a:lnTo>
                    <a:pt x="113365" y="58970"/>
                  </a:lnTo>
                  <a:lnTo>
                    <a:pt x="114023" y="103045"/>
                  </a:lnTo>
                  <a:lnTo>
                    <a:pt x="114218" y="144562"/>
                  </a:lnTo>
                  <a:lnTo>
                    <a:pt x="114284" y="188913"/>
                  </a:lnTo>
                  <a:lnTo>
                    <a:pt x="113237" y="216453"/>
                  </a:lnTo>
                  <a:lnTo>
                    <a:pt x="109241" y="227761"/>
                  </a:lnTo>
                  <a:lnTo>
                    <a:pt x="105636" y="231199"/>
                  </a:lnTo>
                  <a:lnTo>
                    <a:pt x="95985" y="235020"/>
                  </a:lnTo>
                  <a:lnTo>
                    <a:pt x="73596" y="232114"/>
                  </a:lnTo>
                  <a:lnTo>
                    <a:pt x="27715" y="212513"/>
                  </a:lnTo>
                  <a:lnTo>
                    <a:pt x="0" y="199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651">
              <a:extLst>
                <a:ext uri="{FF2B5EF4-FFF2-40B4-BE49-F238E27FC236}">
                  <a16:creationId xmlns:a16="http://schemas.microsoft.com/office/drawing/2014/main" id="{778BCF13-9817-900C-ED28-4094CA524E57}"/>
                </a:ext>
              </a:extLst>
            </p:cNvPr>
            <p:cNvSpPr/>
            <p:nvPr>
              <p:custDataLst>
                <p:tags r:id="rId19"/>
              </p:custDataLst>
            </p:nvPr>
          </p:nvSpPr>
          <p:spPr>
            <a:xfrm>
              <a:off x="2085975" y="1962542"/>
              <a:ext cx="56759" cy="180584"/>
            </a:xfrm>
            <a:custGeom>
              <a:avLst/>
              <a:gdLst/>
              <a:ahLst/>
              <a:cxnLst/>
              <a:rect l="0" t="0" r="0" b="0"/>
              <a:pathLst>
                <a:path w="56759" h="180584">
                  <a:moveTo>
                    <a:pt x="47625" y="9133"/>
                  </a:moveTo>
                  <a:lnTo>
                    <a:pt x="47625" y="9133"/>
                  </a:lnTo>
                  <a:lnTo>
                    <a:pt x="56758" y="0"/>
                  </a:lnTo>
                  <a:lnTo>
                    <a:pt x="40880" y="40787"/>
                  </a:lnTo>
                  <a:lnTo>
                    <a:pt x="30575" y="75544"/>
                  </a:lnTo>
                  <a:lnTo>
                    <a:pt x="16703" y="115711"/>
                  </a:lnTo>
                  <a:lnTo>
                    <a:pt x="0" y="1805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652">
              <a:extLst>
                <a:ext uri="{FF2B5EF4-FFF2-40B4-BE49-F238E27FC236}">
                  <a16:creationId xmlns:a16="http://schemas.microsoft.com/office/drawing/2014/main" id="{0E667074-CAD3-EBF5-C9D4-D78D74C8D2D5}"/>
                </a:ext>
              </a:extLst>
            </p:cNvPr>
            <p:cNvSpPr/>
            <p:nvPr>
              <p:custDataLst>
                <p:tags r:id="rId20"/>
              </p:custDataLst>
            </p:nvPr>
          </p:nvSpPr>
          <p:spPr>
            <a:xfrm>
              <a:off x="2038350" y="1905000"/>
              <a:ext cx="228601" cy="57151"/>
            </a:xfrm>
            <a:custGeom>
              <a:avLst/>
              <a:gdLst/>
              <a:ahLst/>
              <a:cxnLst/>
              <a:rect l="0" t="0" r="0" b="0"/>
              <a:pathLst>
                <a:path w="228601" h="57151">
                  <a:moveTo>
                    <a:pt x="0" y="57150"/>
                  </a:moveTo>
                  <a:lnTo>
                    <a:pt x="0" y="57150"/>
                  </a:lnTo>
                  <a:lnTo>
                    <a:pt x="5057" y="52094"/>
                  </a:lnTo>
                  <a:lnTo>
                    <a:pt x="47559" y="37852"/>
                  </a:lnTo>
                  <a:lnTo>
                    <a:pt x="85712" y="25351"/>
                  </a:lnTo>
                  <a:lnTo>
                    <a:pt x="131427" y="12690"/>
                  </a:lnTo>
                  <a:lnTo>
                    <a:pt x="175578" y="2820"/>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653">
              <a:extLst>
                <a:ext uri="{FF2B5EF4-FFF2-40B4-BE49-F238E27FC236}">
                  <a16:creationId xmlns:a16="http://schemas.microsoft.com/office/drawing/2014/main" id="{772585CC-ECC5-F662-0B26-991B0E557BC1}"/>
                </a:ext>
              </a:extLst>
            </p:cNvPr>
            <p:cNvSpPr/>
            <p:nvPr>
              <p:custDataLst>
                <p:tags r:id="rId21"/>
              </p:custDataLst>
            </p:nvPr>
          </p:nvSpPr>
          <p:spPr>
            <a:xfrm>
              <a:off x="1428750" y="1857918"/>
              <a:ext cx="28425" cy="332833"/>
            </a:xfrm>
            <a:custGeom>
              <a:avLst/>
              <a:gdLst/>
              <a:ahLst/>
              <a:cxnLst/>
              <a:rect l="0" t="0" r="0" b="0"/>
              <a:pathLst>
                <a:path w="28425" h="332833">
                  <a:moveTo>
                    <a:pt x="9525" y="28032"/>
                  </a:moveTo>
                  <a:lnTo>
                    <a:pt x="9525" y="28032"/>
                  </a:lnTo>
                  <a:lnTo>
                    <a:pt x="24713" y="11785"/>
                  </a:lnTo>
                  <a:lnTo>
                    <a:pt x="28424" y="0"/>
                  </a:lnTo>
                  <a:lnTo>
                    <a:pt x="27487" y="21319"/>
                  </a:lnTo>
                  <a:lnTo>
                    <a:pt x="16814" y="68933"/>
                  </a:lnTo>
                  <a:lnTo>
                    <a:pt x="9427" y="114126"/>
                  </a:lnTo>
                  <a:lnTo>
                    <a:pt x="1451" y="156374"/>
                  </a:lnTo>
                  <a:lnTo>
                    <a:pt x="287" y="192966"/>
                  </a:lnTo>
                  <a:lnTo>
                    <a:pt x="57" y="240489"/>
                  </a:lnTo>
                  <a:lnTo>
                    <a:pt x="5" y="284626"/>
                  </a:lnTo>
                  <a:lnTo>
                    <a:pt x="0" y="3328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654">
              <a:extLst>
                <a:ext uri="{FF2B5EF4-FFF2-40B4-BE49-F238E27FC236}">
                  <a16:creationId xmlns:a16="http://schemas.microsoft.com/office/drawing/2014/main" id="{367C83B4-8F01-A01E-4471-40EF0488676F}"/>
                </a:ext>
              </a:extLst>
            </p:cNvPr>
            <p:cNvSpPr/>
            <p:nvPr>
              <p:custDataLst>
                <p:tags r:id="rId22"/>
              </p:custDataLst>
            </p:nvPr>
          </p:nvSpPr>
          <p:spPr>
            <a:xfrm>
              <a:off x="1419225" y="1840721"/>
              <a:ext cx="170344" cy="140480"/>
            </a:xfrm>
            <a:custGeom>
              <a:avLst/>
              <a:gdLst/>
              <a:ahLst/>
              <a:cxnLst/>
              <a:rect l="0" t="0" r="0" b="0"/>
              <a:pathLst>
                <a:path w="170344" h="140480">
                  <a:moveTo>
                    <a:pt x="38100" y="73804"/>
                  </a:moveTo>
                  <a:lnTo>
                    <a:pt x="38100" y="73804"/>
                  </a:lnTo>
                  <a:lnTo>
                    <a:pt x="45639" y="55904"/>
                  </a:lnTo>
                  <a:lnTo>
                    <a:pt x="46301" y="52346"/>
                  </a:lnTo>
                  <a:lnTo>
                    <a:pt x="68967" y="19339"/>
                  </a:lnTo>
                  <a:lnTo>
                    <a:pt x="81452" y="9733"/>
                  </a:lnTo>
                  <a:lnTo>
                    <a:pt x="105225" y="0"/>
                  </a:lnTo>
                  <a:lnTo>
                    <a:pt x="115911" y="1491"/>
                  </a:lnTo>
                  <a:lnTo>
                    <a:pt x="127716" y="6740"/>
                  </a:lnTo>
                  <a:lnTo>
                    <a:pt x="158844" y="33314"/>
                  </a:lnTo>
                  <a:lnTo>
                    <a:pt x="165848" y="42756"/>
                  </a:lnTo>
                  <a:lnTo>
                    <a:pt x="169790" y="54021"/>
                  </a:lnTo>
                  <a:lnTo>
                    <a:pt x="170343" y="57440"/>
                  </a:lnTo>
                  <a:lnTo>
                    <a:pt x="166066" y="72366"/>
                  </a:lnTo>
                  <a:lnTo>
                    <a:pt x="153039" y="90194"/>
                  </a:lnTo>
                  <a:lnTo>
                    <a:pt x="141748" y="96963"/>
                  </a:lnTo>
                  <a:lnTo>
                    <a:pt x="94710" y="115816"/>
                  </a:lnTo>
                  <a:lnTo>
                    <a:pt x="52992" y="127057"/>
                  </a:lnTo>
                  <a:lnTo>
                    <a:pt x="0" y="1404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655">
              <a:extLst>
                <a:ext uri="{FF2B5EF4-FFF2-40B4-BE49-F238E27FC236}">
                  <a16:creationId xmlns:a16="http://schemas.microsoft.com/office/drawing/2014/main" id="{94808669-F412-E2DF-D15F-AC79A4F007C2}"/>
                </a:ext>
              </a:extLst>
            </p:cNvPr>
            <p:cNvSpPr/>
            <p:nvPr>
              <p:custDataLst>
                <p:tags r:id="rId23"/>
              </p:custDataLst>
            </p:nvPr>
          </p:nvSpPr>
          <p:spPr>
            <a:xfrm>
              <a:off x="1748115" y="1724452"/>
              <a:ext cx="204395" cy="552024"/>
            </a:xfrm>
            <a:custGeom>
              <a:avLst/>
              <a:gdLst/>
              <a:ahLst/>
              <a:cxnLst/>
              <a:rect l="0" t="0" r="0" b="0"/>
              <a:pathLst>
                <a:path w="204395" h="552024">
                  <a:moveTo>
                    <a:pt x="194985" y="18623"/>
                  </a:moveTo>
                  <a:lnTo>
                    <a:pt x="194985" y="18623"/>
                  </a:lnTo>
                  <a:lnTo>
                    <a:pt x="203186" y="10422"/>
                  </a:lnTo>
                  <a:lnTo>
                    <a:pt x="204394" y="1013"/>
                  </a:lnTo>
                  <a:lnTo>
                    <a:pt x="203374" y="533"/>
                  </a:lnTo>
                  <a:lnTo>
                    <a:pt x="199419" y="0"/>
                  </a:lnTo>
                  <a:lnTo>
                    <a:pt x="194133" y="2585"/>
                  </a:lnTo>
                  <a:lnTo>
                    <a:pt x="149092" y="35850"/>
                  </a:lnTo>
                  <a:lnTo>
                    <a:pt x="105229" y="71731"/>
                  </a:lnTo>
                  <a:lnTo>
                    <a:pt x="71466" y="114595"/>
                  </a:lnTo>
                  <a:lnTo>
                    <a:pt x="45821" y="152116"/>
                  </a:lnTo>
                  <a:lnTo>
                    <a:pt x="27976" y="197705"/>
                  </a:lnTo>
                  <a:lnTo>
                    <a:pt x="14260" y="244654"/>
                  </a:lnTo>
                  <a:lnTo>
                    <a:pt x="6416" y="289872"/>
                  </a:lnTo>
                  <a:lnTo>
                    <a:pt x="0" y="327005"/>
                  </a:lnTo>
                  <a:lnTo>
                    <a:pt x="2501" y="369874"/>
                  </a:lnTo>
                  <a:lnTo>
                    <a:pt x="6915" y="408916"/>
                  </a:lnTo>
                  <a:lnTo>
                    <a:pt x="17665" y="452259"/>
                  </a:lnTo>
                  <a:lnTo>
                    <a:pt x="31909" y="489067"/>
                  </a:lnTo>
                  <a:lnTo>
                    <a:pt x="54591" y="521727"/>
                  </a:lnTo>
                  <a:lnTo>
                    <a:pt x="81420" y="541400"/>
                  </a:lnTo>
                  <a:lnTo>
                    <a:pt x="118785" y="5520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302">
            <a:extLst>
              <a:ext uri="{FF2B5EF4-FFF2-40B4-BE49-F238E27FC236}">
                <a16:creationId xmlns:a16="http://schemas.microsoft.com/office/drawing/2014/main" id="{0218BAA7-A0B6-1868-1B1B-C4503C14E08A}"/>
              </a:ext>
            </a:extLst>
          </p:cNvPr>
          <p:cNvGrpSpPr/>
          <p:nvPr/>
        </p:nvGrpSpPr>
        <p:grpSpPr>
          <a:xfrm>
            <a:off x="3061994" y="1829466"/>
            <a:ext cx="376532" cy="342235"/>
            <a:chOff x="3061994" y="1829466"/>
            <a:chExt cx="376532" cy="342235"/>
          </a:xfrm>
        </p:grpSpPr>
        <p:sp>
          <p:nvSpPr>
            <p:cNvPr id="13" name="SMARTInkShape-1656">
              <a:extLst>
                <a:ext uri="{FF2B5EF4-FFF2-40B4-BE49-F238E27FC236}">
                  <a16:creationId xmlns:a16="http://schemas.microsoft.com/office/drawing/2014/main" id="{4A9500A7-B877-7B9E-4DA1-2D7A9483B5AD}"/>
                </a:ext>
              </a:extLst>
            </p:cNvPr>
            <p:cNvSpPr/>
            <p:nvPr>
              <p:custDataLst>
                <p:tags r:id="rId11"/>
              </p:custDataLst>
            </p:nvPr>
          </p:nvSpPr>
          <p:spPr>
            <a:xfrm>
              <a:off x="3061994" y="2152650"/>
              <a:ext cx="328907" cy="19051"/>
            </a:xfrm>
            <a:custGeom>
              <a:avLst/>
              <a:gdLst/>
              <a:ahLst/>
              <a:cxnLst/>
              <a:rect l="0" t="0" r="0" b="0"/>
              <a:pathLst>
                <a:path w="328907" h="19051">
                  <a:moveTo>
                    <a:pt x="5056" y="0"/>
                  </a:moveTo>
                  <a:lnTo>
                    <a:pt x="5056" y="0"/>
                  </a:lnTo>
                  <a:lnTo>
                    <a:pt x="5056" y="5056"/>
                  </a:lnTo>
                  <a:lnTo>
                    <a:pt x="3998" y="6546"/>
                  </a:lnTo>
                  <a:lnTo>
                    <a:pt x="2234" y="7539"/>
                  </a:lnTo>
                  <a:lnTo>
                    <a:pt x="0" y="8201"/>
                  </a:lnTo>
                  <a:lnTo>
                    <a:pt x="627" y="8642"/>
                  </a:lnTo>
                  <a:lnTo>
                    <a:pt x="43572" y="17692"/>
                  </a:lnTo>
                  <a:lnTo>
                    <a:pt x="90104" y="18871"/>
                  </a:lnTo>
                  <a:lnTo>
                    <a:pt x="124800" y="18997"/>
                  </a:lnTo>
                  <a:lnTo>
                    <a:pt x="168594" y="19034"/>
                  </a:lnTo>
                  <a:lnTo>
                    <a:pt x="212262" y="19045"/>
                  </a:lnTo>
                  <a:lnTo>
                    <a:pt x="252011" y="19049"/>
                  </a:lnTo>
                  <a:lnTo>
                    <a:pt x="298312" y="19050"/>
                  </a:lnTo>
                  <a:lnTo>
                    <a:pt x="328906"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657">
              <a:extLst>
                <a:ext uri="{FF2B5EF4-FFF2-40B4-BE49-F238E27FC236}">
                  <a16:creationId xmlns:a16="http://schemas.microsoft.com/office/drawing/2014/main" id="{E2E0AFCC-F504-8256-CC65-1208DFC10828}"/>
                </a:ext>
              </a:extLst>
            </p:cNvPr>
            <p:cNvSpPr/>
            <p:nvPr>
              <p:custDataLst>
                <p:tags r:id="rId12"/>
              </p:custDataLst>
            </p:nvPr>
          </p:nvSpPr>
          <p:spPr>
            <a:xfrm>
              <a:off x="3297020" y="1934083"/>
              <a:ext cx="55273" cy="218568"/>
            </a:xfrm>
            <a:custGeom>
              <a:avLst/>
              <a:gdLst/>
              <a:ahLst/>
              <a:cxnLst/>
              <a:rect l="0" t="0" r="0" b="0"/>
              <a:pathLst>
                <a:path w="55273" h="218568">
                  <a:moveTo>
                    <a:pt x="36730" y="18542"/>
                  </a:moveTo>
                  <a:lnTo>
                    <a:pt x="36730" y="18542"/>
                  </a:lnTo>
                  <a:lnTo>
                    <a:pt x="55272" y="0"/>
                  </a:lnTo>
                  <a:lnTo>
                    <a:pt x="50573" y="4699"/>
                  </a:lnTo>
                  <a:lnTo>
                    <a:pt x="31319" y="51996"/>
                  </a:lnTo>
                  <a:lnTo>
                    <a:pt x="22690" y="92379"/>
                  </a:lnTo>
                  <a:lnTo>
                    <a:pt x="10801" y="139234"/>
                  </a:lnTo>
                  <a:lnTo>
                    <a:pt x="7445" y="180250"/>
                  </a:lnTo>
                  <a:lnTo>
                    <a:pt x="0" y="204832"/>
                  </a:lnTo>
                  <a:lnTo>
                    <a:pt x="602" y="207294"/>
                  </a:lnTo>
                  <a:lnTo>
                    <a:pt x="8155" y="2185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658">
              <a:extLst>
                <a:ext uri="{FF2B5EF4-FFF2-40B4-BE49-F238E27FC236}">
                  <a16:creationId xmlns:a16="http://schemas.microsoft.com/office/drawing/2014/main" id="{842A33FD-7A9E-55A4-DF9B-9F55767178DF}"/>
                </a:ext>
              </a:extLst>
            </p:cNvPr>
            <p:cNvSpPr/>
            <p:nvPr>
              <p:custDataLst>
                <p:tags r:id="rId13"/>
              </p:custDataLst>
            </p:nvPr>
          </p:nvSpPr>
          <p:spPr>
            <a:xfrm>
              <a:off x="3200400" y="1933575"/>
              <a:ext cx="57151" cy="123826"/>
            </a:xfrm>
            <a:custGeom>
              <a:avLst/>
              <a:gdLst/>
              <a:ahLst/>
              <a:cxnLst/>
              <a:rect l="0" t="0" r="0" b="0"/>
              <a:pathLst>
                <a:path w="57151" h="123826">
                  <a:moveTo>
                    <a:pt x="57150" y="0"/>
                  </a:moveTo>
                  <a:lnTo>
                    <a:pt x="57150" y="0"/>
                  </a:lnTo>
                  <a:lnTo>
                    <a:pt x="47037" y="10113"/>
                  </a:lnTo>
                  <a:lnTo>
                    <a:pt x="42072" y="20723"/>
                  </a:lnTo>
                  <a:lnTo>
                    <a:pt x="37749" y="33552"/>
                  </a:lnTo>
                  <a:lnTo>
                    <a:pt x="13366" y="79616"/>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659">
              <a:extLst>
                <a:ext uri="{FF2B5EF4-FFF2-40B4-BE49-F238E27FC236}">
                  <a16:creationId xmlns:a16="http://schemas.microsoft.com/office/drawing/2014/main" id="{42A814AF-87F0-AFC3-C5BC-816432EC8240}"/>
                </a:ext>
              </a:extLst>
            </p:cNvPr>
            <p:cNvSpPr/>
            <p:nvPr>
              <p:custDataLst>
                <p:tags r:id="rId14"/>
              </p:custDataLst>
            </p:nvPr>
          </p:nvSpPr>
          <p:spPr>
            <a:xfrm>
              <a:off x="3152775" y="1829466"/>
              <a:ext cx="285751" cy="66010"/>
            </a:xfrm>
            <a:custGeom>
              <a:avLst/>
              <a:gdLst/>
              <a:ahLst/>
              <a:cxnLst/>
              <a:rect l="0" t="0" r="0" b="0"/>
              <a:pathLst>
                <a:path w="285751" h="66010">
                  <a:moveTo>
                    <a:pt x="0" y="66009"/>
                  </a:moveTo>
                  <a:lnTo>
                    <a:pt x="0" y="66009"/>
                  </a:lnTo>
                  <a:lnTo>
                    <a:pt x="5056" y="60953"/>
                  </a:lnTo>
                  <a:lnTo>
                    <a:pt x="42842" y="43889"/>
                  </a:lnTo>
                  <a:lnTo>
                    <a:pt x="80427" y="29821"/>
                  </a:lnTo>
                  <a:lnTo>
                    <a:pt x="125078" y="18951"/>
                  </a:lnTo>
                  <a:lnTo>
                    <a:pt x="172403" y="10852"/>
                  </a:lnTo>
                  <a:lnTo>
                    <a:pt x="217343" y="2707"/>
                  </a:lnTo>
                  <a:lnTo>
                    <a:pt x="261340" y="0"/>
                  </a:lnTo>
                  <a:lnTo>
                    <a:pt x="274901" y="688"/>
                  </a:lnTo>
                  <a:lnTo>
                    <a:pt x="285750" y="8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SMARTInkShape-Group303">
            <a:extLst>
              <a:ext uri="{FF2B5EF4-FFF2-40B4-BE49-F238E27FC236}">
                <a16:creationId xmlns:a16="http://schemas.microsoft.com/office/drawing/2014/main" id="{EB840DA1-B0B9-0CF0-2C77-031D5D4D0B79}"/>
              </a:ext>
            </a:extLst>
          </p:cNvPr>
          <p:cNvGrpSpPr/>
          <p:nvPr/>
        </p:nvGrpSpPr>
        <p:grpSpPr>
          <a:xfrm>
            <a:off x="3842552" y="1657350"/>
            <a:ext cx="1005554" cy="657226"/>
            <a:chOff x="3842552" y="1657350"/>
            <a:chExt cx="1005554" cy="657226"/>
          </a:xfrm>
        </p:grpSpPr>
        <p:sp>
          <p:nvSpPr>
            <p:cNvPr id="18" name="SMARTInkShape-1660">
              <a:extLst>
                <a:ext uri="{FF2B5EF4-FFF2-40B4-BE49-F238E27FC236}">
                  <a16:creationId xmlns:a16="http://schemas.microsoft.com/office/drawing/2014/main" id="{9A054AF2-65D9-EBA8-09C5-7A1B4A2DA2E7}"/>
                </a:ext>
              </a:extLst>
            </p:cNvPr>
            <p:cNvSpPr/>
            <p:nvPr>
              <p:custDataLst>
                <p:tags r:id="rId5"/>
              </p:custDataLst>
            </p:nvPr>
          </p:nvSpPr>
          <p:spPr>
            <a:xfrm>
              <a:off x="4676775" y="1657350"/>
              <a:ext cx="171331" cy="657226"/>
            </a:xfrm>
            <a:custGeom>
              <a:avLst/>
              <a:gdLst/>
              <a:ahLst/>
              <a:cxnLst/>
              <a:rect l="0" t="0" r="0" b="0"/>
              <a:pathLst>
                <a:path w="171331" h="657226">
                  <a:moveTo>
                    <a:pt x="114300" y="0"/>
                  </a:moveTo>
                  <a:lnTo>
                    <a:pt x="114300" y="0"/>
                  </a:lnTo>
                  <a:lnTo>
                    <a:pt x="119356" y="0"/>
                  </a:lnTo>
                  <a:lnTo>
                    <a:pt x="124661" y="2822"/>
                  </a:lnTo>
                  <a:lnTo>
                    <a:pt x="127557" y="5056"/>
                  </a:lnTo>
                  <a:lnTo>
                    <a:pt x="145298" y="36943"/>
                  </a:lnTo>
                  <a:lnTo>
                    <a:pt x="156521" y="82568"/>
                  </a:lnTo>
                  <a:lnTo>
                    <a:pt x="160324" y="118421"/>
                  </a:lnTo>
                  <a:lnTo>
                    <a:pt x="161451" y="155855"/>
                  </a:lnTo>
                  <a:lnTo>
                    <a:pt x="166841" y="198815"/>
                  </a:lnTo>
                  <a:lnTo>
                    <a:pt x="170084" y="245057"/>
                  </a:lnTo>
                  <a:lnTo>
                    <a:pt x="171045" y="287216"/>
                  </a:lnTo>
                  <a:lnTo>
                    <a:pt x="171330" y="326519"/>
                  </a:lnTo>
                  <a:lnTo>
                    <a:pt x="166358" y="364975"/>
                  </a:lnTo>
                  <a:lnTo>
                    <a:pt x="163238" y="403181"/>
                  </a:lnTo>
                  <a:lnTo>
                    <a:pt x="157257" y="441312"/>
                  </a:lnTo>
                  <a:lnTo>
                    <a:pt x="151243" y="484518"/>
                  </a:lnTo>
                  <a:lnTo>
                    <a:pt x="134689" y="523627"/>
                  </a:lnTo>
                  <a:lnTo>
                    <a:pt x="120915" y="561926"/>
                  </a:lnTo>
                  <a:lnTo>
                    <a:pt x="106147" y="590535"/>
                  </a:lnTo>
                  <a:lnTo>
                    <a:pt x="59902" y="635693"/>
                  </a:lnTo>
                  <a:lnTo>
                    <a:pt x="49906" y="643422"/>
                  </a:lnTo>
                  <a:lnTo>
                    <a:pt x="23741" y="655198"/>
                  </a:lnTo>
                  <a:lnTo>
                    <a:pt x="0" y="657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661">
              <a:extLst>
                <a:ext uri="{FF2B5EF4-FFF2-40B4-BE49-F238E27FC236}">
                  <a16:creationId xmlns:a16="http://schemas.microsoft.com/office/drawing/2014/main" id="{67B07A56-1487-6975-063D-B844C382FE60}"/>
                </a:ext>
              </a:extLst>
            </p:cNvPr>
            <p:cNvSpPr/>
            <p:nvPr>
              <p:custDataLst>
                <p:tags r:id="rId6"/>
              </p:custDataLst>
            </p:nvPr>
          </p:nvSpPr>
          <p:spPr>
            <a:xfrm>
              <a:off x="4524375" y="1914525"/>
              <a:ext cx="266701" cy="157140"/>
            </a:xfrm>
            <a:custGeom>
              <a:avLst/>
              <a:gdLst/>
              <a:ahLst/>
              <a:cxnLst/>
              <a:rect l="0" t="0" r="0" b="0"/>
              <a:pathLst>
                <a:path w="266701" h="157140">
                  <a:moveTo>
                    <a:pt x="0" y="66675"/>
                  </a:moveTo>
                  <a:lnTo>
                    <a:pt x="0" y="66675"/>
                  </a:lnTo>
                  <a:lnTo>
                    <a:pt x="0" y="61619"/>
                  </a:lnTo>
                  <a:lnTo>
                    <a:pt x="1058" y="60129"/>
                  </a:lnTo>
                  <a:lnTo>
                    <a:pt x="2822" y="59136"/>
                  </a:lnTo>
                  <a:lnTo>
                    <a:pt x="5056" y="58474"/>
                  </a:lnTo>
                  <a:lnTo>
                    <a:pt x="10361" y="52094"/>
                  </a:lnTo>
                  <a:lnTo>
                    <a:pt x="16247" y="44320"/>
                  </a:lnTo>
                  <a:lnTo>
                    <a:pt x="34958" y="32100"/>
                  </a:lnTo>
                  <a:lnTo>
                    <a:pt x="41290" y="30142"/>
                  </a:lnTo>
                  <a:lnTo>
                    <a:pt x="43402" y="28561"/>
                  </a:lnTo>
                  <a:lnTo>
                    <a:pt x="44810" y="26449"/>
                  </a:lnTo>
                  <a:lnTo>
                    <a:pt x="45748" y="23983"/>
                  </a:lnTo>
                  <a:lnTo>
                    <a:pt x="48490" y="22338"/>
                  </a:lnTo>
                  <a:lnTo>
                    <a:pt x="65858" y="19339"/>
                  </a:lnTo>
                  <a:lnTo>
                    <a:pt x="70898" y="19178"/>
                  </a:lnTo>
                  <a:lnTo>
                    <a:pt x="72665" y="20194"/>
                  </a:lnTo>
                  <a:lnTo>
                    <a:pt x="73843" y="21929"/>
                  </a:lnTo>
                  <a:lnTo>
                    <a:pt x="75502" y="29428"/>
                  </a:lnTo>
                  <a:lnTo>
                    <a:pt x="76172" y="71313"/>
                  </a:lnTo>
                  <a:lnTo>
                    <a:pt x="76196" y="114911"/>
                  </a:lnTo>
                  <a:lnTo>
                    <a:pt x="71143" y="143056"/>
                  </a:lnTo>
                  <a:lnTo>
                    <a:pt x="65838" y="153539"/>
                  </a:lnTo>
                  <a:lnTo>
                    <a:pt x="62942" y="156334"/>
                  </a:lnTo>
                  <a:lnTo>
                    <a:pt x="58894" y="157139"/>
                  </a:lnTo>
                  <a:lnTo>
                    <a:pt x="41258" y="153233"/>
                  </a:lnTo>
                  <a:lnTo>
                    <a:pt x="33979" y="142534"/>
                  </a:lnTo>
                  <a:lnTo>
                    <a:pt x="30176" y="131014"/>
                  </a:lnTo>
                  <a:lnTo>
                    <a:pt x="29049" y="115842"/>
                  </a:lnTo>
                  <a:lnTo>
                    <a:pt x="33772" y="92885"/>
                  </a:lnTo>
                  <a:lnTo>
                    <a:pt x="51986" y="65974"/>
                  </a:lnTo>
                  <a:lnTo>
                    <a:pt x="77493" y="42949"/>
                  </a:lnTo>
                  <a:lnTo>
                    <a:pt x="115271" y="27778"/>
                  </a:lnTo>
                  <a:lnTo>
                    <a:pt x="159978" y="16579"/>
                  </a:lnTo>
                  <a:lnTo>
                    <a:pt x="202486" y="7632"/>
                  </a:lnTo>
                  <a:lnTo>
                    <a:pt x="234882" y="1005"/>
                  </a:lnTo>
                  <a:lnTo>
                    <a:pt x="2667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662">
              <a:extLst>
                <a:ext uri="{FF2B5EF4-FFF2-40B4-BE49-F238E27FC236}">
                  <a16:creationId xmlns:a16="http://schemas.microsoft.com/office/drawing/2014/main" id="{6482AAD9-C713-9CB0-F615-227D94506D35}"/>
                </a:ext>
              </a:extLst>
            </p:cNvPr>
            <p:cNvSpPr/>
            <p:nvPr>
              <p:custDataLst>
                <p:tags r:id="rId7"/>
              </p:custDataLst>
            </p:nvPr>
          </p:nvSpPr>
          <p:spPr>
            <a:xfrm>
              <a:off x="4429576" y="1981319"/>
              <a:ext cx="94216" cy="104173"/>
            </a:xfrm>
            <a:custGeom>
              <a:avLst/>
              <a:gdLst/>
              <a:ahLst/>
              <a:cxnLst/>
              <a:rect l="0" t="0" r="0" b="0"/>
              <a:pathLst>
                <a:path w="94216" h="104173">
                  <a:moveTo>
                    <a:pt x="56699" y="18931"/>
                  </a:moveTo>
                  <a:lnTo>
                    <a:pt x="56699" y="18931"/>
                  </a:lnTo>
                  <a:lnTo>
                    <a:pt x="65831" y="9798"/>
                  </a:lnTo>
                  <a:lnTo>
                    <a:pt x="61051" y="4466"/>
                  </a:lnTo>
                  <a:lnTo>
                    <a:pt x="55811" y="1919"/>
                  </a:lnTo>
                  <a:lnTo>
                    <a:pt x="42624" y="0"/>
                  </a:lnTo>
                  <a:lnTo>
                    <a:pt x="29010" y="4973"/>
                  </a:lnTo>
                  <a:lnTo>
                    <a:pt x="16627" y="13149"/>
                  </a:lnTo>
                  <a:lnTo>
                    <a:pt x="12431" y="19183"/>
                  </a:lnTo>
                  <a:lnTo>
                    <a:pt x="9508" y="25393"/>
                  </a:lnTo>
                  <a:lnTo>
                    <a:pt x="4680" y="31681"/>
                  </a:lnTo>
                  <a:lnTo>
                    <a:pt x="1830" y="40825"/>
                  </a:lnTo>
                  <a:lnTo>
                    <a:pt x="0" y="53830"/>
                  </a:lnTo>
                  <a:lnTo>
                    <a:pt x="12846" y="83265"/>
                  </a:lnTo>
                  <a:lnTo>
                    <a:pt x="18864" y="89857"/>
                  </a:lnTo>
                  <a:lnTo>
                    <a:pt x="35567" y="100983"/>
                  </a:lnTo>
                  <a:lnTo>
                    <a:pt x="53498" y="104172"/>
                  </a:lnTo>
                  <a:lnTo>
                    <a:pt x="65863" y="99456"/>
                  </a:lnTo>
                  <a:lnTo>
                    <a:pt x="74177" y="91409"/>
                  </a:lnTo>
                  <a:lnTo>
                    <a:pt x="81401" y="78660"/>
                  </a:lnTo>
                  <a:lnTo>
                    <a:pt x="93483" y="34505"/>
                  </a:lnTo>
                  <a:lnTo>
                    <a:pt x="94215" y="26558"/>
                  </a:lnTo>
                  <a:lnTo>
                    <a:pt x="91717" y="19499"/>
                  </a:lnTo>
                  <a:lnTo>
                    <a:pt x="89569" y="16135"/>
                  </a:lnTo>
                  <a:lnTo>
                    <a:pt x="86021" y="13892"/>
                  </a:lnTo>
                  <a:lnTo>
                    <a:pt x="76434" y="11400"/>
                  </a:lnTo>
                  <a:lnTo>
                    <a:pt x="71972" y="11793"/>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ARTInkShape-1663">
              <a:extLst>
                <a:ext uri="{FF2B5EF4-FFF2-40B4-BE49-F238E27FC236}">
                  <a16:creationId xmlns:a16="http://schemas.microsoft.com/office/drawing/2014/main" id="{C50D29B8-ED38-0785-42E5-B7A7841889AA}"/>
                </a:ext>
              </a:extLst>
            </p:cNvPr>
            <p:cNvSpPr/>
            <p:nvPr>
              <p:custDataLst>
                <p:tags r:id="rId8"/>
              </p:custDataLst>
            </p:nvPr>
          </p:nvSpPr>
          <p:spPr>
            <a:xfrm>
              <a:off x="4248150" y="1976235"/>
              <a:ext cx="171451" cy="99429"/>
            </a:xfrm>
            <a:custGeom>
              <a:avLst/>
              <a:gdLst/>
              <a:ahLst/>
              <a:cxnLst/>
              <a:rect l="0" t="0" r="0" b="0"/>
              <a:pathLst>
                <a:path w="171451" h="99429">
                  <a:moveTo>
                    <a:pt x="0" y="24015"/>
                  </a:moveTo>
                  <a:lnTo>
                    <a:pt x="0" y="24015"/>
                  </a:lnTo>
                  <a:lnTo>
                    <a:pt x="10113" y="13902"/>
                  </a:lnTo>
                  <a:lnTo>
                    <a:pt x="20722" y="8937"/>
                  </a:lnTo>
                  <a:lnTo>
                    <a:pt x="31435" y="5672"/>
                  </a:lnTo>
                  <a:lnTo>
                    <a:pt x="39723" y="693"/>
                  </a:lnTo>
                  <a:lnTo>
                    <a:pt x="43416" y="0"/>
                  </a:lnTo>
                  <a:lnTo>
                    <a:pt x="46935" y="597"/>
                  </a:lnTo>
                  <a:lnTo>
                    <a:pt x="53668" y="4082"/>
                  </a:lnTo>
                  <a:lnTo>
                    <a:pt x="60189" y="9159"/>
                  </a:lnTo>
                  <a:lnTo>
                    <a:pt x="63792" y="17765"/>
                  </a:lnTo>
                  <a:lnTo>
                    <a:pt x="66106" y="50650"/>
                  </a:lnTo>
                  <a:lnTo>
                    <a:pt x="61450" y="75534"/>
                  </a:lnTo>
                  <a:lnTo>
                    <a:pt x="53367" y="91256"/>
                  </a:lnTo>
                  <a:lnTo>
                    <a:pt x="49337" y="94242"/>
                  </a:lnTo>
                  <a:lnTo>
                    <a:pt x="31727" y="99428"/>
                  </a:lnTo>
                  <a:lnTo>
                    <a:pt x="27154" y="97043"/>
                  </a:lnTo>
                  <a:lnTo>
                    <a:pt x="15594" y="86888"/>
                  </a:lnTo>
                  <a:lnTo>
                    <a:pt x="12223" y="80887"/>
                  </a:lnTo>
                  <a:lnTo>
                    <a:pt x="11323" y="77804"/>
                  </a:lnTo>
                  <a:lnTo>
                    <a:pt x="11783" y="74691"/>
                  </a:lnTo>
                  <a:lnTo>
                    <a:pt x="16427" y="64195"/>
                  </a:lnTo>
                  <a:lnTo>
                    <a:pt x="19331" y="49208"/>
                  </a:lnTo>
                  <a:lnTo>
                    <a:pt x="26424" y="37594"/>
                  </a:lnTo>
                  <a:lnTo>
                    <a:pt x="32205" y="30756"/>
                  </a:lnTo>
                  <a:lnTo>
                    <a:pt x="38302" y="27011"/>
                  </a:lnTo>
                  <a:lnTo>
                    <a:pt x="46656" y="23230"/>
                  </a:lnTo>
                  <a:lnTo>
                    <a:pt x="86852" y="2732"/>
                  </a:lnTo>
                  <a:lnTo>
                    <a:pt x="124747" y="2657"/>
                  </a:lnTo>
                  <a:lnTo>
                    <a:pt x="171450" y="4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664">
              <a:extLst>
                <a:ext uri="{FF2B5EF4-FFF2-40B4-BE49-F238E27FC236}">
                  <a16:creationId xmlns:a16="http://schemas.microsoft.com/office/drawing/2014/main" id="{F2F945ED-42BC-660F-AF4B-BF3681E1C1A5}"/>
                </a:ext>
              </a:extLst>
            </p:cNvPr>
            <p:cNvSpPr/>
            <p:nvPr>
              <p:custDataLst>
                <p:tags r:id="rId9"/>
              </p:custDataLst>
            </p:nvPr>
          </p:nvSpPr>
          <p:spPr>
            <a:xfrm>
              <a:off x="4019550" y="1986265"/>
              <a:ext cx="238126" cy="105614"/>
            </a:xfrm>
            <a:custGeom>
              <a:avLst/>
              <a:gdLst/>
              <a:ahLst/>
              <a:cxnLst/>
              <a:rect l="0" t="0" r="0" b="0"/>
              <a:pathLst>
                <a:path w="238126" h="105614">
                  <a:moveTo>
                    <a:pt x="0" y="42560"/>
                  </a:moveTo>
                  <a:lnTo>
                    <a:pt x="0" y="42560"/>
                  </a:lnTo>
                  <a:lnTo>
                    <a:pt x="20722" y="24660"/>
                  </a:lnTo>
                  <a:lnTo>
                    <a:pt x="44474" y="8845"/>
                  </a:lnTo>
                  <a:lnTo>
                    <a:pt x="73446" y="5037"/>
                  </a:lnTo>
                  <a:lnTo>
                    <a:pt x="79656" y="8020"/>
                  </a:lnTo>
                  <a:lnTo>
                    <a:pt x="106106" y="34170"/>
                  </a:lnTo>
                  <a:lnTo>
                    <a:pt x="110658" y="47298"/>
                  </a:lnTo>
                  <a:lnTo>
                    <a:pt x="113581" y="76539"/>
                  </a:lnTo>
                  <a:lnTo>
                    <a:pt x="108336" y="89765"/>
                  </a:lnTo>
                  <a:lnTo>
                    <a:pt x="100008" y="100582"/>
                  </a:lnTo>
                  <a:lnTo>
                    <a:pt x="92778" y="105389"/>
                  </a:lnTo>
                  <a:lnTo>
                    <a:pt x="89369" y="105613"/>
                  </a:lnTo>
                  <a:lnTo>
                    <a:pt x="82758" y="103039"/>
                  </a:lnTo>
                  <a:lnTo>
                    <a:pt x="76293" y="92723"/>
                  </a:lnTo>
                  <a:lnTo>
                    <a:pt x="69525" y="71887"/>
                  </a:lnTo>
                  <a:lnTo>
                    <a:pt x="69000" y="59828"/>
                  </a:lnTo>
                  <a:lnTo>
                    <a:pt x="72294" y="50940"/>
                  </a:lnTo>
                  <a:lnTo>
                    <a:pt x="110561" y="18161"/>
                  </a:lnTo>
                  <a:lnTo>
                    <a:pt x="121811" y="11255"/>
                  </a:lnTo>
                  <a:lnTo>
                    <a:pt x="164809" y="2533"/>
                  </a:lnTo>
                  <a:lnTo>
                    <a:pt x="170197" y="0"/>
                  </a:lnTo>
                  <a:lnTo>
                    <a:pt x="181829" y="8"/>
                  </a:lnTo>
                  <a:lnTo>
                    <a:pt x="218849" y="4344"/>
                  </a:lnTo>
                  <a:lnTo>
                    <a:pt x="238125" y="44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665">
              <a:extLst>
                <a:ext uri="{FF2B5EF4-FFF2-40B4-BE49-F238E27FC236}">
                  <a16:creationId xmlns:a16="http://schemas.microsoft.com/office/drawing/2014/main" id="{99EECE20-255A-4C3D-9DD4-B951B7E44F78}"/>
                </a:ext>
              </a:extLst>
            </p:cNvPr>
            <p:cNvSpPr/>
            <p:nvPr>
              <p:custDataLst>
                <p:tags r:id="rId10"/>
              </p:custDataLst>
            </p:nvPr>
          </p:nvSpPr>
          <p:spPr>
            <a:xfrm>
              <a:off x="3842552" y="1981755"/>
              <a:ext cx="196049" cy="145832"/>
            </a:xfrm>
            <a:custGeom>
              <a:avLst/>
              <a:gdLst/>
              <a:ahLst/>
              <a:cxnLst/>
              <a:rect l="0" t="0" r="0" b="0"/>
              <a:pathLst>
                <a:path w="196049" h="145832">
                  <a:moveTo>
                    <a:pt x="34123" y="66120"/>
                  </a:moveTo>
                  <a:lnTo>
                    <a:pt x="34123" y="66120"/>
                  </a:lnTo>
                  <a:lnTo>
                    <a:pt x="44236" y="71176"/>
                  </a:lnTo>
                  <a:lnTo>
                    <a:pt x="48274" y="71608"/>
                  </a:lnTo>
                  <a:lnTo>
                    <a:pt x="76432" y="65246"/>
                  </a:lnTo>
                  <a:lnTo>
                    <a:pt x="90850" y="58617"/>
                  </a:lnTo>
                  <a:lnTo>
                    <a:pt x="94166" y="57943"/>
                  </a:lnTo>
                  <a:lnTo>
                    <a:pt x="124240" y="38331"/>
                  </a:lnTo>
                  <a:lnTo>
                    <a:pt x="135468" y="21460"/>
                  </a:lnTo>
                  <a:lnTo>
                    <a:pt x="137374" y="15227"/>
                  </a:lnTo>
                  <a:lnTo>
                    <a:pt x="136824" y="12083"/>
                  </a:lnTo>
                  <a:lnTo>
                    <a:pt x="133390" y="5767"/>
                  </a:lnTo>
                  <a:lnTo>
                    <a:pt x="129935" y="3660"/>
                  </a:lnTo>
                  <a:lnTo>
                    <a:pt x="120450" y="1318"/>
                  </a:lnTo>
                  <a:lnTo>
                    <a:pt x="88041" y="0"/>
                  </a:lnTo>
                  <a:lnTo>
                    <a:pt x="65496" y="5336"/>
                  </a:lnTo>
                  <a:lnTo>
                    <a:pt x="45950" y="15822"/>
                  </a:lnTo>
                  <a:lnTo>
                    <a:pt x="9444" y="57497"/>
                  </a:lnTo>
                  <a:lnTo>
                    <a:pt x="1988" y="78868"/>
                  </a:lnTo>
                  <a:lnTo>
                    <a:pt x="0" y="90494"/>
                  </a:lnTo>
                  <a:lnTo>
                    <a:pt x="3435" y="109056"/>
                  </a:lnTo>
                  <a:lnTo>
                    <a:pt x="17831" y="133162"/>
                  </a:lnTo>
                  <a:lnTo>
                    <a:pt x="42819" y="144663"/>
                  </a:lnTo>
                  <a:lnTo>
                    <a:pt x="62329" y="145831"/>
                  </a:lnTo>
                  <a:lnTo>
                    <a:pt x="105781" y="137957"/>
                  </a:lnTo>
                  <a:lnTo>
                    <a:pt x="153013" y="120723"/>
                  </a:lnTo>
                  <a:lnTo>
                    <a:pt x="196048" y="1042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SMARTInkShape-Group304">
            <a:extLst>
              <a:ext uri="{FF2B5EF4-FFF2-40B4-BE49-F238E27FC236}">
                <a16:creationId xmlns:a16="http://schemas.microsoft.com/office/drawing/2014/main" id="{D2F8C586-3A03-3B2E-8D3B-B443B2B85773}"/>
              </a:ext>
            </a:extLst>
          </p:cNvPr>
          <p:cNvGrpSpPr/>
          <p:nvPr/>
        </p:nvGrpSpPr>
        <p:grpSpPr>
          <a:xfrm>
            <a:off x="5648325" y="1829227"/>
            <a:ext cx="209551" cy="94824"/>
            <a:chOff x="5648325" y="1829227"/>
            <a:chExt cx="209551" cy="94824"/>
          </a:xfrm>
        </p:grpSpPr>
        <p:sp>
          <p:nvSpPr>
            <p:cNvPr id="25" name="SMARTInkShape-1666">
              <a:extLst>
                <a:ext uri="{FF2B5EF4-FFF2-40B4-BE49-F238E27FC236}">
                  <a16:creationId xmlns:a16="http://schemas.microsoft.com/office/drawing/2014/main" id="{AC5EA4FD-87BA-7101-B90C-CDBEECC841A8}"/>
                </a:ext>
              </a:extLst>
            </p:cNvPr>
            <p:cNvSpPr/>
            <p:nvPr>
              <p:custDataLst>
                <p:tags r:id="rId3"/>
              </p:custDataLst>
            </p:nvPr>
          </p:nvSpPr>
          <p:spPr>
            <a:xfrm>
              <a:off x="5657850" y="1905000"/>
              <a:ext cx="200026" cy="19051"/>
            </a:xfrm>
            <a:custGeom>
              <a:avLst/>
              <a:gdLst/>
              <a:ahLst/>
              <a:cxnLst/>
              <a:rect l="0" t="0" r="0" b="0"/>
              <a:pathLst>
                <a:path w="200026" h="19051">
                  <a:moveTo>
                    <a:pt x="0" y="19050"/>
                  </a:moveTo>
                  <a:lnTo>
                    <a:pt x="0" y="19050"/>
                  </a:lnTo>
                  <a:lnTo>
                    <a:pt x="5056" y="13994"/>
                  </a:lnTo>
                  <a:lnTo>
                    <a:pt x="28427" y="5792"/>
                  </a:lnTo>
                  <a:lnTo>
                    <a:pt x="72133" y="1144"/>
                  </a:lnTo>
                  <a:lnTo>
                    <a:pt x="111811" y="226"/>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1667">
              <a:extLst>
                <a:ext uri="{FF2B5EF4-FFF2-40B4-BE49-F238E27FC236}">
                  <a16:creationId xmlns:a16="http://schemas.microsoft.com/office/drawing/2014/main" id="{3DDD45CA-EC01-F615-9516-30F1915C327A}"/>
                </a:ext>
              </a:extLst>
            </p:cNvPr>
            <p:cNvSpPr/>
            <p:nvPr>
              <p:custDataLst>
                <p:tags r:id="rId4"/>
              </p:custDataLst>
            </p:nvPr>
          </p:nvSpPr>
          <p:spPr>
            <a:xfrm>
              <a:off x="5648325" y="1829227"/>
              <a:ext cx="142876" cy="18624"/>
            </a:xfrm>
            <a:custGeom>
              <a:avLst/>
              <a:gdLst/>
              <a:ahLst/>
              <a:cxnLst/>
              <a:rect l="0" t="0" r="0" b="0"/>
              <a:pathLst>
                <a:path w="142876" h="18624">
                  <a:moveTo>
                    <a:pt x="0" y="18623"/>
                  </a:moveTo>
                  <a:lnTo>
                    <a:pt x="0" y="18623"/>
                  </a:lnTo>
                  <a:lnTo>
                    <a:pt x="5056" y="18623"/>
                  </a:lnTo>
                  <a:lnTo>
                    <a:pt x="10361" y="15801"/>
                  </a:lnTo>
                  <a:lnTo>
                    <a:pt x="13257" y="13567"/>
                  </a:lnTo>
                  <a:lnTo>
                    <a:pt x="22120" y="11084"/>
                  </a:lnTo>
                  <a:lnTo>
                    <a:pt x="65355" y="2813"/>
                  </a:lnTo>
                  <a:lnTo>
                    <a:pt x="109069" y="0"/>
                  </a:lnTo>
                  <a:lnTo>
                    <a:pt x="142875" y="9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SMARTInkShape-Group305">
            <a:extLst>
              <a:ext uri="{FF2B5EF4-FFF2-40B4-BE49-F238E27FC236}">
                <a16:creationId xmlns:a16="http://schemas.microsoft.com/office/drawing/2014/main" id="{1AC202D2-EB6E-F1F8-52AD-A195F12E34C0}"/>
              </a:ext>
            </a:extLst>
          </p:cNvPr>
          <p:cNvGrpSpPr/>
          <p:nvPr/>
        </p:nvGrpSpPr>
        <p:grpSpPr>
          <a:xfrm>
            <a:off x="6143625" y="1639469"/>
            <a:ext cx="287735" cy="598907"/>
            <a:chOff x="6143625" y="1639469"/>
            <a:chExt cx="287735" cy="598907"/>
          </a:xfrm>
        </p:grpSpPr>
        <p:sp>
          <p:nvSpPr>
            <p:cNvPr id="28" name="SMARTInkShape-1668">
              <a:extLst>
                <a:ext uri="{FF2B5EF4-FFF2-40B4-BE49-F238E27FC236}">
                  <a16:creationId xmlns:a16="http://schemas.microsoft.com/office/drawing/2014/main" id="{90DDCC2A-0C00-CF75-3CE0-D3670B1D56CF}"/>
                </a:ext>
              </a:extLst>
            </p:cNvPr>
            <p:cNvSpPr/>
            <p:nvPr>
              <p:custDataLst>
                <p:tags r:id="rId1"/>
              </p:custDataLst>
            </p:nvPr>
          </p:nvSpPr>
          <p:spPr>
            <a:xfrm>
              <a:off x="6143625" y="1639469"/>
              <a:ext cx="287735" cy="198856"/>
            </a:xfrm>
            <a:custGeom>
              <a:avLst/>
              <a:gdLst/>
              <a:ahLst/>
              <a:cxnLst/>
              <a:rect l="0" t="0" r="0" b="0"/>
              <a:pathLst>
                <a:path w="287735" h="198856">
                  <a:moveTo>
                    <a:pt x="114300" y="36931"/>
                  </a:moveTo>
                  <a:lnTo>
                    <a:pt x="114300" y="36931"/>
                  </a:lnTo>
                  <a:lnTo>
                    <a:pt x="105168" y="36931"/>
                  </a:lnTo>
                  <a:lnTo>
                    <a:pt x="99835" y="31875"/>
                  </a:lnTo>
                  <a:lnTo>
                    <a:pt x="99365" y="30385"/>
                  </a:lnTo>
                  <a:lnTo>
                    <a:pt x="100110" y="29392"/>
                  </a:lnTo>
                  <a:lnTo>
                    <a:pt x="103760" y="27230"/>
                  </a:lnTo>
                  <a:lnTo>
                    <a:pt x="111765" y="21121"/>
                  </a:lnTo>
                  <a:lnTo>
                    <a:pt x="158009" y="4750"/>
                  </a:lnTo>
                  <a:lnTo>
                    <a:pt x="199211" y="0"/>
                  </a:lnTo>
                  <a:lnTo>
                    <a:pt x="242472" y="1884"/>
                  </a:lnTo>
                  <a:lnTo>
                    <a:pt x="250548" y="4041"/>
                  </a:lnTo>
                  <a:lnTo>
                    <a:pt x="255932" y="7596"/>
                  </a:lnTo>
                  <a:lnTo>
                    <a:pt x="259521" y="12083"/>
                  </a:lnTo>
                  <a:lnTo>
                    <a:pt x="261914" y="17191"/>
                  </a:lnTo>
                  <a:lnTo>
                    <a:pt x="261751" y="28510"/>
                  </a:lnTo>
                  <a:lnTo>
                    <a:pt x="260226" y="34492"/>
                  </a:lnTo>
                  <a:lnTo>
                    <a:pt x="250064" y="46783"/>
                  </a:lnTo>
                  <a:lnTo>
                    <a:pt x="222726" y="66864"/>
                  </a:lnTo>
                  <a:lnTo>
                    <a:pt x="175990" y="87572"/>
                  </a:lnTo>
                  <a:lnTo>
                    <a:pt x="154959" y="101711"/>
                  </a:lnTo>
                  <a:lnTo>
                    <a:pt x="155164" y="102342"/>
                  </a:lnTo>
                  <a:lnTo>
                    <a:pt x="158215" y="103044"/>
                  </a:lnTo>
                  <a:lnTo>
                    <a:pt x="163099" y="100534"/>
                  </a:lnTo>
                  <a:lnTo>
                    <a:pt x="165883" y="98383"/>
                  </a:lnTo>
                  <a:lnTo>
                    <a:pt x="209339" y="94647"/>
                  </a:lnTo>
                  <a:lnTo>
                    <a:pt x="227448" y="95391"/>
                  </a:lnTo>
                  <a:lnTo>
                    <a:pt x="250601" y="102818"/>
                  </a:lnTo>
                  <a:lnTo>
                    <a:pt x="274983" y="117954"/>
                  </a:lnTo>
                  <a:lnTo>
                    <a:pt x="285550" y="129738"/>
                  </a:lnTo>
                  <a:lnTo>
                    <a:pt x="287734" y="135844"/>
                  </a:lnTo>
                  <a:lnTo>
                    <a:pt x="287338" y="148273"/>
                  </a:lnTo>
                  <a:lnTo>
                    <a:pt x="277989" y="160853"/>
                  </a:lnTo>
                  <a:lnTo>
                    <a:pt x="244707" y="184914"/>
                  </a:lnTo>
                  <a:lnTo>
                    <a:pt x="224436" y="194255"/>
                  </a:lnTo>
                  <a:lnTo>
                    <a:pt x="181211" y="197947"/>
                  </a:lnTo>
                  <a:lnTo>
                    <a:pt x="148271" y="198452"/>
                  </a:lnTo>
                  <a:lnTo>
                    <a:pt x="112466" y="198677"/>
                  </a:lnTo>
                  <a:lnTo>
                    <a:pt x="67097" y="198821"/>
                  </a:lnTo>
                  <a:lnTo>
                    <a:pt x="24162" y="198851"/>
                  </a:lnTo>
                  <a:lnTo>
                    <a:pt x="13862" y="198855"/>
                  </a:lnTo>
                  <a:lnTo>
                    <a:pt x="0" y="1893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669">
              <a:extLst>
                <a:ext uri="{FF2B5EF4-FFF2-40B4-BE49-F238E27FC236}">
                  <a16:creationId xmlns:a16="http://schemas.microsoft.com/office/drawing/2014/main" id="{DA57FA49-C5BA-250A-9F97-DC233DDE467A}"/>
                </a:ext>
              </a:extLst>
            </p:cNvPr>
            <p:cNvSpPr/>
            <p:nvPr>
              <p:custDataLst>
                <p:tags r:id="rId2"/>
              </p:custDataLst>
            </p:nvPr>
          </p:nvSpPr>
          <p:spPr>
            <a:xfrm>
              <a:off x="6162675" y="1681320"/>
              <a:ext cx="93310" cy="557056"/>
            </a:xfrm>
            <a:custGeom>
              <a:avLst/>
              <a:gdLst/>
              <a:ahLst/>
              <a:cxnLst/>
              <a:rect l="0" t="0" r="0" b="0"/>
              <a:pathLst>
                <a:path w="93310" h="557056">
                  <a:moveTo>
                    <a:pt x="85725" y="14130"/>
                  </a:moveTo>
                  <a:lnTo>
                    <a:pt x="85725" y="14130"/>
                  </a:lnTo>
                  <a:lnTo>
                    <a:pt x="85725" y="872"/>
                  </a:lnTo>
                  <a:lnTo>
                    <a:pt x="86783" y="0"/>
                  </a:lnTo>
                  <a:lnTo>
                    <a:pt x="88547" y="477"/>
                  </a:lnTo>
                  <a:lnTo>
                    <a:pt x="90781" y="1853"/>
                  </a:lnTo>
                  <a:lnTo>
                    <a:pt x="93264" y="9026"/>
                  </a:lnTo>
                  <a:lnTo>
                    <a:pt x="93309" y="21387"/>
                  </a:lnTo>
                  <a:lnTo>
                    <a:pt x="88442" y="54263"/>
                  </a:lnTo>
                  <a:lnTo>
                    <a:pt x="85472" y="100104"/>
                  </a:lnTo>
                  <a:lnTo>
                    <a:pt x="79417" y="136265"/>
                  </a:lnTo>
                  <a:lnTo>
                    <a:pt x="76096" y="173320"/>
                  </a:lnTo>
                  <a:lnTo>
                    <a:pt x="68850" y="220945"/>
                  </a:lnTo>
                  <a:lnTo>
                    <a:pt x="62047" y="266296"/>
                  </a:lnTo>
                  <a:lnTo>
                    <a:pt x="58601" y="303452"/>
                  </a:lnTo>
                  <a:lnTo>
                    <a:pt x="50891" y="347387"/>
                  </a:lnTo>
                  <a:lnTo>
                    <a:pt x="45448" y="392912"/>
                  </a:lnTo>
                  <a:lnTo>
                    <a:pt x="34495" y="432792"/>
                  </a:lnTo>
                  <a:lnTo>
                    <a:pt x="25272" y="471788"/>
                  </a:lnTo>
                  <a:lnTo>
                    <a:pt x="15838" y="511800"/>
                  </a:lnTo>
                  <a:lnTo>
                    <a:pt x="9713" y="540433"/>
                  </a:lnTo>
                  <a:lnTo>
                    <a:pt x="0" y="5570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3A6A5-7465-4F56-BE6F-122C4D1B0A55}"/>
              </a:ext>
            </a:extLst>
          </p:cNvPr>
          <p:cNvSpPr>
            <a:spLocks noGrp="1"/>
          </p:cNvSpPr>
          <p:nvPr>
            <p:ph type="title"/>
          </p:nvPr>
        </p:nvSpPr>
        <p:spPr/>
        <p:txBody>
          <a:bodyPr/>
          <a:lstStyle/>
          <a:p>
            <a:r>
              <a:rPr lang="en-US" i="1" dirty="0"/>
              <a:t>Why Not Make Both </a:t>
            </a:r>
            <a:r>
              <a:rPr lang="el-GR" i="1" dirty="0">
                <a:latin typeface="Cambria Math" panose="02040503050406030204" pitchFamily="18" charset="0"/>
                <a:ea typeface="Cambria Math" panose="02040503050406030204" pitchFamily="18" charset="0"/>
              </a:rPr>
              <a:t>α</a:t>
            </a:r>
            <a:r>
              <a:rPr lang="en-US" i="1" dirty="0"/>
              <a:t> and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l-GR" i="1" dirty="0">
                <a:solidFill>
                  <a:srgbClr val="000000"/>
                </a:solidFill>
                <a:latin typeface="Calibri" panose="020F0502020204030204" pitchFamily="34" charset="0"/>
                <a:cs typeface="Calibri" panose="020F0502020204030204" pitchFamily="34" charset="0"/>
              </a:rPr>
              <a:t> </a:t>
            </a:r>
            <a:r>
              <a:rPr lang="en-US" i="1" dirty="0"/>
              <a:t>as Small as Possible? </a:t>
            </a:r>
          </a:p>
        </p:txBody>
      </p:sp>
      <p:sp>
        <p:nvSpPr>
          <p:cNvPr id="3" name="Content Placeholder 2">
            <a:extLst>
              <a:ext uri="{FF2B5EF4-FFF2-40B4-BE49-F238E27FC236}">
                <a16:creationId xmlns:a16="http://schemas.microsoft.com/office/drawing/2014/main" id="{DA928795-40AC-4C57-B495-4B72FD3D803F}"/>
              </a:ext>
            </a:extLst>
          </p:cNvPr>
          <p:cNvSpPr>
            <a:spLocks noGrp="1"/>
          </p:cNvSpPr>
          <p:nvPr>
            <p:ph idx="1"/>
          </p:nvPr>
        </p:nvSpPr>
        <p:spPr>
          <a:xfrm>
            <a:off x="457200" y="1280160"/>
            <a:ext cx="8229600" cy="1996440"/>
          </a:xfrm>
        </p:spPr>
        <p:txBody>
          <a:bodyPr>
            <a:normAutofit/>
          </a:bodyPr>
          <a:lstStyle/>
          <a:p>
            <a:r>
              <a:rPr lang="en-US" dirty="0"/>
              <a:t>Tradeoff between </a:t>
            </a:r>
            <a:r>
              <a:rPr lang="el-GR" i="1" dirty="0">
                <a:latin typeface="Cambria Math" panose="02040503050406030204" pitchFamily="18" charset="0"/>
                <a:ea typeface="Cambria Math" panose="02040503050406030204" pitchFamily="18" charset="0"/>
              </a:rPr>
              <a:t>α</a:t>
            </a:r>
            <a:r>
              <a:rPr lang="en-US"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and </a:t>
            </a:r>
            <a:r>
              <a:rPr lang="el-GR" i="1" dirty="0">
                <a:latin typeface="Cambria Math" panose="02040503050406030204" pitchFamily="18" charset="0"/>
                <a:ea typeface="Cambria Math" panose="02040503050406030204" pitchFamily="18" charset="0"/>
                <a:cs typeface="Calibri" panose="020F0502020204030204" pitchFamily="34" charset="0"/>
              </a:rPr>
              <a:t>β</a:t>
            </a:r>
            <a:r>
              <a:rPr lang="en-US" dirty="0"/>
              <a:t>.</a:t>
            </a:r>
          </a:p>
        </p:txBody>
      </p:sp>
      <p:pic>
        <p:nvPicPr>
          <p:cNvPr id="5" name="Picture 4" descr="Text, whiteboard&#10;&#10;Description automatically generated">
            <a:extLst>
              <a:ext uri="{FF2B5EF4-FFF2-40B4-BE49-F238E27FC236}">
                <a16:creationId xmlns:a16="http://schemas.microsoft.com/office/drawing/2014/main" id="{C3945D6D-F03E-47E7-B9FE-37B8FD672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140" y="2286000"/>
            <a:ext cx="4290060" cy="1135380"/>
          </a:xfrm>
          <a:prstGeom prst="rect">
            <a:avLst/>
          </a:prstGeom>
        </p:spPr>
      </p:pic>
    </p:spTree>
    <p:extLst>
      <p:ext uri="{BB962C8B-B14F-4D97-AF65-F5344CB8AC3E}">
        <p14:creationId xmlns:p14="http://schemas.microsoft.com/office/powerpoint/2010/main" val="273563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a:t>
            </a:r>
          </a:p>
        </p:txBody>
      </p:sp>
      <p:sp>
        <p:nvSpPr>
          <p:cNvPr id="3" name="Content Placeholder 2"/>
          <p:cNvSpPr>
            <a:spLocks noGrp="1"/>
          </p:cNvSpPr>
          <p:nvPr>
            <p:ph idx="1"/>
          </p:nvPr>
        </p:nvSpPr>
        <p:spPr/>
        <p:txBody>
          <a:bodyPr/>
          <a:lstStyle/>
          <a:p>
            <a:r>
              <a:rPr lang="en-US" dirty="0"/>
              <a:t>Hypothesis:</a:t>
            </a:r>
          </a:p>
          <a:p>
            <a:endParaRPr lang="en-US" dirty="0"/>
          </a:p>
          <a:p>
            <a:endParaRPr lang="en-US" dirty="0"/>
          </a:p>
          <a:p>
            <a:r>
              <a:rPr lang="en-US" dirty="0"/>
              <a:t>Hypothesis test:</a:t>
            </a:r>
          </a:p>
        </p:txBody>
      </p:sp>
      <p:grpSp>
        <p:nvGrpSpPr>
          <p:cNvPr id="129" name="SMARTInkShape-Group37">
            <a:extLst>
              <a:ext uri="{FF2B5EF4-FFF2-40B4-BE49-F238E27FC236}">
                <a16:creationId xmlns:a16="http://schemas.microsoft.com/office/drawing/2014/main" id="{3A3D8903-FB45-C40B-742D-95576C21BEF7}"/>
              </a:ext>
            </a:extLst>
          </p:cNvPr>
          <p:cNvGrpSpPr/>
          <p:nvPr/>
        </p:nvGrpSpPr>
        <p:grpSpPr>
          <a:xfrm>
            <a:off x="7429120" y="3467493"/>
            <a:ext cx="1171956" cy="285358"/>
            <a:chOff x="7429120" y="3467493"/>
            <a:chExt cx="1171956" cy="285358"/>
          </a:xfrm>
        </p:grpSpPr>
        <p:sp>
          <p:nvSpPr>
            <p:cNvPr id="123" name="SMARTInkShape-204">
              <a:extLst>
                <a:ext uri="{FF2B5EF4-FFF2-40B4-BE49-F238E27FC236}">
                  <a16:creationId xmlns:a16="http://schemas.microsoft.com/office/drawing/2014/main" id="{BC47F436-30CD-2734-F5FC-DB47BC6E9854}"/>
                </a:ext>
              </a:extLst>
            </p:cNvPr>
            <p:cNvSpPr/>
            <p:nvPr>
              <p:custDataLst>
                <p:tags r:id="rId93"/>
              </p:custDataLst>
            </p:nvPr>
          </p:nvSpPr>
          <p:spPr>
            <a:xfrm>
              <a:off x="8591550" y="3733800"/>
              <a:ext cx="9526" cy="19051"/>
            </a:xfrm>
            <a:custGeom>
              <a:avLst/>
              <a:gdLst/>
              <a:ahLst/>
              <a:cxnLst/>
              <a:rect l="0" t="0" r="0" b="0"/>
              <a:pathLst>
                <a:path w="9526" h="19051">
                  <a:moveTo>
                    <a:pt x="0" y="19050"/>
                  </a:moveTo>
                  <a:lnTo>
                    <a:pt x="0" y="19050"/>
                  </a:lnTo>
                  <a:lnTo>
                    <a:pt x="0" y="13993"/>
                  </a:lnTo>
                  <a:lnTo>
                    <a:pt x="1058" y="12504"/>
                  </a:lnTo>
                  <a:lnTo>
                    <a:pt x="2823" y="11511"/>
                  </a:lnTo>
                  <a:lnTo>
                    <a:pt x="5056" y="10849"/>
                  </a:lnTo>
                  <a:lnTo>
                    <a:pt x="6546" y="934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205">
              <a:extLst>
                <a:ext uri="{FF2B5EF4-FFF2-40B4-BE49-F238E27FC236}">
                  <a16:creationId xmlns:a16="http://schemas.microsoft.com/office/drawing/2014/main" id="{9425B275-1FBA-D9D6-C573-3879885BBCF3}"/>
                </a:ext>
              </a:extLst>
            </p:cNvPr>
            <p:cNvSpPr/>
            <p:nvPr>
              <p:custDataLst>
                <p:tags r:id="rId94"/>
              </p:custDataLst>
            </p:nvPr>
          </p:nvSpPr>
          <p:spPr>
            <a:xfrm>
              <a:off x="8425574" y="3547722"/>
              <a:ext cx="102990" cy="167029"/>
            </a:xfrm>
            <a:custGeom>
              <a:avLst/>
              <a:gdLst/>
              <a:ahLst/>
              <a:cxnLst/>
              <a:rect l="0" t="0" r="0" b="0"/>
              <a:pathLst>
                <a:path w="102990" h="167029">
                  <a:moveTo>
                    <a:pt x="51676" y="43203"/>
                  </a:moveTo>
                  <a:lnTo>
                    <a:pt x="51676" y="43203"/>
                  </a:lnTo>
                  <a:lnTo>
                    <a:pt x="81335" y="21744"/>
                  </a:lnTo>
                  <a:lnTo>
                    <a:pt x="86024" y="14969"/>
                  </a:lnTo>
                  <a:lnTo>
                    <a:pt x="89282" y="5344"/>
                  </a:lnTo>
                  <a:lnTo>
                    <a:pt x="89557" y="624"/>
                  </a:lnTo>
                  <a:lnTo>
                    <a:pt x="87512" y="0"/>
                  </a:lnTo>
                  <a:lnTo>
                    <a:pt x="39933" y="9898"/>
                  </a:lnTo>
                  <a:lnTo>
                    <a:pt x="18822" y="14752"/>
                  </a:lnTo>
                  <a:lnTo>
                    <a:pt x="4460" y="24805"/>
                  </a:lnTo>
                  <a:lnTo>
                    <a:pt x="1149" y="27762"/>
                  </a:lnTo>
                  <a:lnTo>
                    <a:pt x="0" y="31851"/>
                  </a:lnTo>
                  <a:lnTo>
                    <a:pt x="1545" y="42038"/>
                  </a:lnTo>
                  <a:lnTo>
                    <a:pt x="13605" y="67291"/>
                  </a:lnTo>
                  <a:lnTo>
                    <a:pt x="15712" y="68786"/>
                  </a:lnTo>
                  <a:lnTo>
                    <a:pt x="20876" y="71507"/>
                  </a:lnTo>
                  <a:lnTo>
                    <a:pt x="26698" y="76243"/>
                  </a:lnTo>
                  <a:lnTo>
                    <a:pt x="35635" y="79054"/>
                  </a:lnTo>
                  <a:lnTo>
                    <a:pt x="45606" y="81362"/>
                  </a:lnTo>
                  <a:lnTo>
                    <a:pt x="74107" y="99486"/>
                  </a:lnTo>
                  <a:lnTo>
                    <a:pt x="101658" y="130424"/>
                  </a:lnTo>
                  <a:lnTo>
                    <a:pt x="102989" y="135217"/>
                  </a:lnTo>
                  <a:lnTo>
                    <a:pt x="101646" y="146187"/>
                  </a:lnTo>
                  <a:lnTo>
                    <a:pt x="94699" y="155296"/>
                  </a:lnTo>
                  <a:lnTo>
                    <a:pt x="89883" y="159206"/>
                  </a:lnTo>
                  <a:lnTo>
                    <a:pt x="76065" y="163552"/>
                  </a:lnTo>
                  <a:lnTo>
                    <a:pt x="31935" y="166988"/>
                  </a:lnTo>
                  <a:lnTo>
                    <a:pt x="5624" y="167028"/>
                  </a:lnTo>
                  <a:lnTo>
                    <a:pt x="5100" y="165970"/>
                  </a:lnTo>
                  <a:lnTo>
                    <a:pt x="4051" y="1575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206">
              <a:extLst>
                <a:ext uri="{FF2B5EF4-FFF2-40B4-BE49-F238E27FC236}">
                  <a16:creationId xmlns:a16="http://schemas.microsoft.com/office/drawing/2014/main" id="{E733EF52-E244-1E0A-9F16-EE7168CFB7C6}"/>
                </a:ext>
              </a:extLst>
            </p:cNvPr>
            <p:cNvSpPr/>
            <p:nvPr>
              <p:custDataLst>
                <p:tags r:id="rId95"/>
              </p:custDataLst>
            </p:nvPr>
          </p:nvSpPr>
          <p:spPr>
            <a:xfrm>
              <a:off x="8181975" y="3514725"/>
              <a:ext cx="9526" cy="19051"/>
            </a:xfrm>
            <a:custGeom>
              <a:avLst/>
              <a:gdLst/>
              <a:ahLst/>
              <a:cxnLst/>
              <a:rect l="0" t="0" r="0" b="0"/>
              <a:pathLst>
                <a:path w="9526" h="19051">
                  <a:moveTo>
                    <a:pt x="9525" y="19050"/>
                  </a:moveTo>
                  <a:lnTo>
                    <a:pt x="9525" y="19050"/>
                  </a:lnTo>
                  <a:lnTo>
                    <a:pt x="9525" y="13993"/>
                  </a:lnTo>
                  <a:lnTo>
                    <a:pt x="6703" y="868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207">
              <a:extLst>
                <a:ext uri="{FF2B5EF4-FFF2-40B4-BE49-F238E27FC236}">
                  <a16:creationId xmlns:a16="http://schemas.microsoft.com/office/drawing/2014/main" id="{62452FF3-326E-44AA-8D7E-C33AAEDA0B18}"/>
                </a:ext>
              </a:extLst>
            </p:cNvPr>
            <p:cNvSpPr/>
            <p:nvPr>
              <p:custDataLst>
                <p:tags r:id="rId96"/>
              </p:custDataLst>
            </p:nvPr>
          </p:nvSpPr>
          <p:spPr>
            <a:xfrm>
              <a:off x="7812152" y="3538808"/>
              <a:ext cx="474599" cy="163939"/>
            </a:xfrm>
            <a:custGeom>
              <a:avLst/>
              <a:gdLst/>
              <a:ahLst/>
              <a:cxnLst/>
              <a:rect l="0" t="0" r="0" b="0"/>
              <a:pathLst>
                <a:path w="474599" h="163939">
                  <a:moveTo>
                    <a:pt x="84073" y="71167"/>
                  </a:moveTo>
                  <a:lnTo>
                    <a:pt x="84073" y="71167"/>
                  </a:lnTo>
                  <a:lnTo>
                    <a:pt x="101407" y="53834"/>
                  </a:lnTo>
                  <a:lnTo>
                    <a:pt x="92771" y="17373"/>
                  </a:lnTo>
                  <a:lnTo>
                    <a:pt x="85427" y="6397"/>
                  </a:lnTo>
                  <a:lnTo>
                    <a:pt x="74361" y="0"/>
                  </a:lnTo>
                  <a:lnTo>
                    <a:pt x="69131" y="439"/>
                  </a:lnTo>
                  <a:lnTo>
                    <a:pt x="57677" y="6571"/>
                  </a:lnTo>
                  <a:lnTo>
                    <a:pt x="33076" y="28813"/>
                  </a:lnTo>
                  <a:lnTo>
                    <a:pt x="13478" y="57039"/>
                  </a:lnTo>
                  <a:lnTo>
                    <a:pt x="6711" y="69803"/>
                  </a:lnTo>
                  <a:lnTo>
                    <a:pt x="3924" y="73432"/>
                  </a:lnTo>
                  <a:lnTo>
                    <a:pt x="0" y="98767"/>
                  </a:lnTo>
                  <a:lnTo>
                    <a:pt x="3894" y="122972"/>
                  </a:lnTo>
                  <a:lnTo>
                    <a:pt x="6279" y="127928"/>
                  </a:lnTo>
                  <a:lnTo>
                    <a:pt x="8926" y="131233"/>
                  </a:lnTo>
                  <a:lnTo>
                    <a:pt x="24672" y="144130"/>
                  </a:lnTo>
                  <a:lnTo>
                    <a:pt x="30509" y="145928"/>
                  </a:lnTo>
                  <a:lnTo>
                    <a:pt x="33547" y="145350"/>
                  </a:lnTo>
                  <a:lnTo>
                    <a:pt x="46026" y="139638"/>
                  </a:lnTo>
                  <a:lnTo>
                    <a:pt x="49184" y="139040"/>
                  </a:lnTo>
                  <a:lnTo>
                    <a:pt x="51288" y="137582"/>
                  </a:lnTo>
                  <a:lnTo>
                    <a:pt x="52692" y="135552"/>
                  </a:lnTo>
                  <a:lnTo>
                    <a:pt x="55308" y="130474"/>
                  </a:lnTo>
                  <a:lnTo>
                    <a:pt x="90254" y="83243"/>
                  </a:lnTo>
                  <a:lnTo>
                    <a:pt x="93158" y="72967"/>
                  </a:lnTo>
                  <a:lnTo>
                    <a:pt x="93510" y="66035"/>
                  </a:lnTo>
                  <a:lnTo>
                    <a:pt x="93560" y="68181"/>
                  </a:lnTo>
                  <a:lnTo>
                    <a:pt x="85393" y="97420"/>
                  </a:lnTo>
                  <a:lnTo>
                    <a:pt x="85392" y="127623"/>
                  </a:lnTo>
                  <a:lnTo>
                    <a:pt x="89246" y="137887"/>
                  </a:lnTo>
                  <a:lnTo>
                    <a:pt x="97364" y="149615"/>
                  </a:lnTo>
                  <a:lnTo>
                    <a:pt x="106208" y="153658"/>
                  </a:lnTo>
                  <a:lnTo>
                    <a:pt x="111529" y="154736"/>
                  </a:lnTo>
                  <a:lnTo>
                    <a:pt x="116135" y="154396"/>
                  </a:lnTo>
                  <a:lnTo>
                    <a:pt x="124075" y="151197"/>
                  </a:lnTo>
                  <a:lnTo>
                    <a:pt x="131131" y="143425"/>
                  </a:lnTo>
                  <a:lnTo>
                    <a:pt x="138855" y="133973"/>
                  </a:lnTo>
                  <a:lnTo>
                    <a:pt x="154045" y="120585"/>
                  </a:lnTo>
                  <a:lnTo>
                    <a:pt x="183861" y="74373"/>
                  </a:lnTo>
                  <a:lnTo>
                    <a:pt x="187371" y="62592"/>
                  </a:lnTo>
                  <a:lnTo>
                    <a:pt x="187863" y="59100"/>
                  </a:lnTo>
                  <a:lnTo>
                    <a:pt x="191233" y="52398"/>
                  </a:lnTo>
                  <a:lnTo>
                    <a:pt x="197955" y="43166"/>
                  </a:lnTo>
                  <a:lnTo>
                    <a:pt x="198249" y="47818"/>
                  </a:lnTo>
                  <a:lnTo>
                    <a:pt x="195496" y="53029"/>
                  </a:lnTo>
                  <a:lnTo>
                    <a:pt x="193280" y="55900"/>
                  </a:lnTo>
                  <a:lnTo>
                    <a:pt x="190161" y="75111"/>
                  </a:lnTo>
                  <a:lnTo>
                    <a:pt x="189021" y="116489"/>
                  </a:lnTo>
                  <a:lnTo>
                    <a:pt x="188963" y="123607"/>
                  </a:lnTo>
                  <a:lnTo>
                    <a:pt x="194544" y="137159"/>
                  </a:lnTo>
                  <a:lnTo>
                    <a:pt x="210317" y="158051"/>
                  </a:lnTo>
                  <a:lnTo>
                    <a:pt x="217087" y="162699"/>
                  </a:lnTo>
                  <a:lnTo>
                    <a:pt x="220374" y="163938"/>
                  </a:lnTo>
                  <a:lnTo>
                    <a:pt x="223624" y="163706"/>
                  </a:lnTo>
                  <a:lnTo>
                    <a:pt x="230057" y="160626"/>
                  </a:lnTo>
                  <a:lnTo>
                    <a:pt x="249168" y="135761"/>
                  </a:lnTo>
                  <a:lnTo>
                    <a:pt x="262931" y="109091"/>
                  </a:lnTo>
                  <a:lnTo>
                    <a:pt x="279290" y="91436"/>
                  </a:lnTo>
                  <a:lnTo>
                    <a:pt x="285496" y="81054"/>
                  </a:lnTo>
                  <a:lnTo>
                    <a:pt x="292018" y="73120"/>
                  </a:lnTo>
                  <a:lnTo>
                    <a:pt x="295731" y="72035"/>
                  </a:lnTo>
                  <a:lnTo>
                    <a:pt x="301683" y="71339"/>
                  </a:lnTo>
                  <a:lnTo>
                    <a:pt x="302171" y="72339"/>
                  </a:lnTo>
                  <a:lnTo>
                    <a:pt x="303136" y="116225"/>
                  </a:lnTo>
                  <a:lnTo>
                    <a:pt x="303148" y="147327"/>
                  </a:lnTo>
                  <a:lnTo>
                    <a:pt x="339335" y="108357"/>
                  </a:lnTo>
                  <a:lnTo>
                    <a:pt x="346747" y="98279"/>
                  </a:lnTo>
                  <a:lnTo>
                    <a:pt x="356871" y="90489"/>
                  </a:lnTo>
                  <a:lnTo>
                    <a:pt x="379299" y="61699"/>
                  </a:lnTo>
                  <a:lnTo>
                    <a:pt x="379347" y="106424"/>
                  </a:lnTo>
                  <a:lnTo>
                    <a:pt x="379348" y="132659"/>
                  </a:lnTo>
                  <a:lnTo>
                    <a:pt x="376526" y="138361"/>
                  </a:lnTo>
                  <a:lnTo>
                    <a:pt x="374292" y="141363"/>
                  </a:lnTo>
                  <a:lnTo>
                    <a:pt x="373860" y="143365"/>
                  </a:lnTo>
                  <a:lnTo>
                    <a:pt x="374631" y="144699"/>
                  </a:lnTo>
                  <a:lnTo>
                    <a:pt x="379340" y="147363"/>
                  </a:lnTo>
                  <a:lnTo>
                    <a:pt x="384402" y="142309"/>
                  </a:lnTo>
                  <a:lnTo>
                    <a:pt x="413500" y="95930"/>
                  </a:lnTo>
                  <a:lnTo>
                    <a:pt x="422510" y="84619"/>
                  </a:lnTo>
                  <a:lnTo>
                    <a:pt x="427768" y="73506"/>
                  </a:lnTo>
                  <a:lnTo>
                    <a:pt x="450688" y="46669"/>
                  </a:lnTo>
                  <a:lnTo>
                    <a:pt x="453388" y="39818"/>
                  </a:lnTo>
                  <a:lnTo>
                    <a:pt x="455166" y="37568"/>
                  </a:lnTo>
                  <a:lnTo>
                    <a:pt x="464940" y="33119"/>
                  </a:lnTo>
                  <a:lnTo>
                    <a:pt x="465033" y="38139"/>
                  </a:lnTo>
                  <a:lnTo>
                    <a:pt x="467877" y="43435"/>
                  </a:lnTo>
                  <a:lnTo>
                    <a:pt x="471611" y="49317"/>
                  </a:lnTo>
                  <a:lnTo>
                    <a:pt x="474007" y="61716"/>
                  </a:lnTo>
                  <a:lnTo>
                    <a:pt x="474563" y="105330"/>
                  </a:lnTo>
                  <a:lnTo>
                    <a:pt x="474597" y="135775"/>
                  </a:lnTo>
                  <a:lnTo>
                    <a:pt x="474598" y="1283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208">
              <a:extLst>
                <a:ext uri="{FF2B5EF4-FFF2-40B4-BE49-F238E27FC236}">
                  <a16:creationId xmlns:a16="http://schemas.microsoft.com/office/drawing/2014/main" id="{75776E4D-F28D-C60A-DBFD-CF033DF60506}"/>
                </a:ext>
              </a:extLst>
            </p:cNvPr>
            <p:cNvSpPr/>
            <p:nvPr>
              <p:custDataLst>
                <p:tags r:id="rId97"/>
              </p:custDataLst>
            </p:nvPr>
          </p:nvSpPr>
          <p:spPr>
            <a:xfrm>
              <a:off x="7667625" y="3467493"/>
              <a:ext cx="47511" cy="228208"/>
            </a:xfrm>
            <a:custGeom>
              <a:avLst/>
              <a:gdLst/>
              <a:ahLst/>
              <a:cxnLst/>
              <a:rect l="0" t="0" r="0" b="0"/>
              <a:pathLst>
                <a:path w="47511" h="228208">
                  <a:moveTo>
                    <a:pt x="38100" y="9132"/>
                  </a:moveTo>
                  <a:lnTo>
                    <a:pt x="38100" y="9132"/>
                  </a:lnTo>
                  <a:lnTo>
                    <a:pt x="47234" y="0"/>
                  </a:lnTo>
                  <a:lnTo>
                    <a:pt x="47510" y="9836"/>
                  </a:lnTo>
                  <a:lnTo>
                    <a:pt x="33451" y="48390"/>
                  </a:lnTo>
                  <a:lnTo>
                    <a:pt x="22728" y="87557"/>
                  </a:lnTo>
                  <a:lnTo>
                    <a:pt x="6416" y="133459"/>
                  </a:lnTo>
                  <a:lnTo>
                    <a:pt x="1901" y="171794"/>
                  </a:lnTo>
                  <a:lnTo>
                    <a:pt x="0" y="2282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209">
              <a:extLst>
                <a:ext uri="{FF2B5EF4-FFF2-40B4-BE49-F238E27FC236}">
                  <a16:creationId xmlns:a16="http://schemas.microsoft.com/office/drawing/2014/main" id="{068234BE-8ADC-965C-A93D-A1EFFD2CD5DD}"/>
                </a:ext>
              </a:extLst>
            </p:cNvPr>
            <p:cNvSpPr/>
            <p:nvPr>
              <p:custDataLst>
                <p:tags r:id="rId98"/>
              </p:custDataLst>
            </p:nvPr>
          </p:nvSpPr>
          <p:spPr>
            <a:xfrm>
              <a:off x="7429120" y="3619500"/>
              <a:ext cx="200406" cy="102764"/>
            </a:xfrm>
            <a:custGeom>
              <a:avLst/>
              <a:gdLst/>
              <a:ahLst/>
              <a:cxnLst/>
              <a:rect l="0" t="0" r="0" b="0"/>
              <a:pathLst>
                <a:path w="200406" h="102764">
                  <a:moveTo>
                    <a:pt x="133730" y="0"/>
                  </a:moveTo>
                  <a:lnTo>
                    <a:pt x="133730" y="0"/>
                  </a:lnTo>
                  <a:lnTo>
                    <a:pt x="105551" y="2822"/>
                  </a:lnTo>
                  <a:lnTo>
                    <a:pt x="76698" y="13183"/>
                  </a:lnTo>
                  <a:lnTo>
                    <a:pt x="34518" y="32868"/>
                  </a:lnTo>
                  <a:lnTo>
                    <a:pt x="18728" y="44241"/>
                  </a:lnTo>
                  <a:lnTo>
                    <a:pt x="4654" y="59880"/>
                  </a:lnTo>
                  <a:lnTo>
                    <a:pt x="1113" y="67436"/>
                  </a:lnTo>
                  <a:lnTo>
                    <a:pt x="0" y="81477"/>
                  </a:lnTo>
                  <a:lnTo>
                    <a:pt x="1185" y="86068"/>
                  </a:lnTo>
                  <a:lnTo>
                    <a:pt x="3033" y="89129"/>
                  </a:lnTo>
                  <a:lnTo>
                    <a:pt x="5324" y="91169"/>
                  </a:lnTo>
                  <a:lnTo>
                    <a:pt x="10692" y="93436"/>
                  </a:lnTo>
                  <a:lnTo>
                    <a:pt x="13604" y="94041"/>
                  </a:lnTo>
                  <a:lnTo>
                    <a:pt x="28000" y="101557"/>
                  </a:lnTo>
                  <a:lnTo>
                    <a:pt x="52661" y="102763"/>
                  </a:lnTo>
                  <a:lnTo>
                    <a:pt x="91483" y="97946"/>
                  </a:lnTo>
                  <a:lnTo>
                    <a:pt x="129209" y="94990"/>
                  </a:lnTo>
                  <a:lnTo>
                    <a:pt x="200405" y="762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 name="SMARTInkShape-Group38">
            <a:extLst>
              <a:ext uri="{FF2B5EF4-FFF2-40B4-BE49-F238E27FC236}">
                <a16:creationId xmlns:a16="http://schemas.microsoft.com/office/drawing/2014/main" id="{CCEC7FFA-C9C9-ED61-4593-C5FEF9E12300}"/>
              </a:ext>
            </a:extLst>
          </p:cNvPr>
          <p:cNvGrpSpPr/>
          <p:nvPr/>
        </p:nvGrpSpPr>
        <p:grpSpPr>
          <a:xfrm>
            <a:off x="6515100" y="3450158"/>
            <a:ext cx="628651" cy="264593"/>
            <a:chOff x="6515100" y="3450158"/>
            <a:chExt cx="628651" cy="264593"/>
          </a:xfrm>
        </p:grpSpPr>
        <p:sp>
          <p:nvSpPr>
            <p:cNvPr id="130" name="SMARTInkShape-210">
              <a:extLst>
                <a:ext uri="{FF2B5EF4-FFF2-40B4-BE49-F238E27FC236}">
                  <a16:creationId xmlns:a16="http://schemas.microsoft.com/office/drawing/2014/main" id="{3DB3AF40-2902-7756-A9F8-A67FAAAE05D2}"/>
                </a:ext>
              </a:extLst>
            </p:cNvPr>
            <p:cNvSpPr/>
            <p:nvPr>
              <p:custDataLst>
                <p:tags r:id="rId89"/>
              </p:custDataLst>
            </p:nvPr>
          </p:nvSpPr>
          <p:spPr>
            <a:xfrm>
              <a:off x="6515100" y="3553414"/>
              <a:ext cx="155275" cy="161337"/>
            </a:xfrm>
            <a:custGeom>
              <a:avLst/>
              <a:gdLst/>
              <a:ahLst/>
              <a:cxnLst/>
              <a:rect l="0" t="0" r="0" b="0"/>
              <a:pathLst>
                <a:path w="155275" h="161337">
                  <a:moveTo>
                    <a:pt x="142875" y="8936"/>
                  </a:moveTo>
                  <a:lnTo>
                    <a:pt x="142875" y="8936"/>
                  </a:lnTo>
                  <a:lnTo>
                    <a:pt x="142875" y="3879"/>
                  </a:lnTo>
                  <a:lnTo>
                    <a:pt x="141817" y="2390"/>
                  </a:lnTo>
                  <a:lnTo>
                    <a:pt x="140053" y="1397"/>
                  </a:lnTo>
                  <a:lnTo>
                    <a:pt x="129692" y="0"/>
                  </a:lnTo>
                  <a:lnTo>
                    <a:pt x="117966" y="731"/>
                  </a:lnTo>
                  <a:lnTo>
                    <a:pt x="73764" y="15681"/>
                  </a:lnTo>
                  <a:lnTo>
                    <a:pt x="56311" y="24928"/>
                  </a:lnTo>
                  <a:lnTo>
                    <a:pt x="51484" y="31213"/>
                  </a:lnTo>
                  <a:lnTo>
                    <a:pt x="48768" y="40701"/>
                  </a:lnTo>
                  <a:lnTo>
                    <a:pt x="53777" y="49865"/>
                  </a:lnTo>
                  <a:lnTo>
                    <a:pt x="63059" y="59935"/>
                  </a:lnTo>
                  <a:lnTo>
                    <a:pt x="92435" y="78394"/>
                  </a:lnTo>
                  <a:lnTo>
                    <a:pt x="131411" y="97432"/>
                  </a:lnTo>
                  <a:lnTo>
                    <a:pt x="149003" y="114532"/>
                  </a:lnTo>
                  <a:lnTo>
                    <a:pt x="153311" y="120608"/>
                  </a:lnTo>
                  <a:lnTo>
                    <a:pt x="155124" y="125717"/>
                  </a:lnTo>
                  <a:lnTo>
                    <a:pt x="155274" y="130182"/>
                  </a:lnTo>
                  <a:lnTo>
                    <a:pt x="154316" y="134216"/>
                  </a:lnTo>
                  <a:lnTo>
                    <a:pt x="144784" y="141522"/>
                  </a:lnTo>
                  <a:lnTo>
                    <a:pt x="102683" y="154835"/>
                  </a:lnTo>
                  <a:lnTo>
                    <a:pt x="63821" y="159410"/>
                  </a:lnTo>
                  <a:lnTo>
                    <a:pt x="0" y="1613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211">
              <a:extLst>
                <a:ext uri="{FF2B5EF4-FFF2-40B4-BE49-F238E27FC236}">
                  <a16:creationId xmlns:a16="http://schemas.microsoft.com/office/drawing/2014/main" id="{3AE6A915-5335-6951-DBD6-58CF32E6E9C6}"/>
                </a:ext>
              </a:extLst>
            </p:cNvPr>
            <p:cNvSpPr/>
            <p:nvPr>
              <p:custDataLst>
                <p:tags r:id="rId90"/>
              </p:custDataLst>
            </p:nvPr>
          </p:nvSpPr>
          <p:spPr>
            <a:xfrm>
              <a:off x="6715125" y="3607029"/>
              <a:ext cx="114301" cy="85772"/>
            </a:xfrm>
            <a:custGeom>
              <a:avLst/>
              <a:gdLst/>
              <a:ahLst/>
              <a:cxnLst/>
              <a:rect l="0" t="0" r="0" b="0"/>
              <a:pathLst>
                <a:path w="114301" h="85772">
                  <a:moveTo>
                    <a:pt x="0" y="41046"/>
                  </a:moveTo>
                  <a:lnTo>
                    <a:pt x="0" y="41046"/>
                  </a:lnTo>
                  <a:lnTo>
                    <a:pt x="5056" y="35989"/>
                  </a:lnTo>
                  <a:lnTo>
                    <a:pt x="7538" y="27863"/>
                  </a:lnTo>
                  <a:lnTo>
                    <a:pt x="10321" y="6894"/>
                  </a:lnTo>
                  <a:lnTo>
                    <a:pt x="14465" y="114"/>
                  </a:lnTo>
                  <a:lnTo>
                    <a:pt x="15994" y="0"/>
                  </a:lnTo>
                  <a:lnTo>
                    <a:pt x="17012" y="2040"/>
                  </a:lnTo>
                  <a:lnTo>
                    <a:pt x="20030" y="43519"/>
                  </a:lnTo>
                  <a:lnTo>
                    <a:pt x="24072" y="61195"/>
                  </a:lnTo>
                  <a:lnTo>
                    <a:pt x="32217" y="73990"/>
                  </a:lnTo>
                  <a:lnTo>
                    <a:pt x="37353" y="78884"/>
                  </a:lnTo>
                  <a:lnTo>
                    <a:pt x="48704" y="84321"/>
                  </a:lnTo>
                  <a:lnTo>
                    <a:pt x="54694" y="85771"/>
                  </a:lnTo>
                  <a:lnTo>
                    <a:pt x="60805" y="84621"/>
                  </a:lnTo>
                  <a:lnTo>
                    <a:pt x="73238" y="77699"/>
                  </a:lnTo>
                  <a:lnTo>
                    <a:pt x="87082" y="61902"/>
                  </a:lnTo>
                  <a:lnTo>
                    <a:pt x="114300" y="29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212">
              <a:extLst>
                <a:ext uri="{FF2B5EF4-FFF2-40B4-BE49-F238E27FC236}">
                  <a16:creationId xmlns:a16="http://schemas.microsoft.com/office/drawing/2014/main" id="{8D713A6B-2F56-7294-6206-DB8E91CAFF25}"/>
                </a:ext>
              </a:extLst>
            </p:cNvPr>
            <p:cNvSpPr/>
            <p:nvPr>
              <p:custDataLst>
                <p:tags r:id="rId91"/>
              </p:custDataLst>
            </p:nvPr>
          </p:nvSpPr>
          <p:spPr>
            <a:xfrm>
              <a:off x="6859069" y="3581403"/>
              <a:ext cx="113232" cy="76155"/>
            </a:xfrm>
            <a:custGeom>
              <a:avLst/>
              <a:gdLst/>
              <a:ahLst/>
              <a:cxnLst/>
              <a:rect l="0" t="0" r="0" b="0"/>
              <a:pathLst>
                <a:path w="113232" h="76155">
                  <a:moveTo>
                    <a:pt x="65606" y="28572"/>
                  </a:moveTo>
                  <a:lnTo>
                    <a:pt x="65606" y="28572"/>
                  </a:lnTo>
                  <a:lnTo>
                    <a:pt x="70662" y="23515"/>
                  </a:lnTo>
                  <a:lnTo>
                    <a:pt x="75967" y="21033"/>
                  </a:lnTo>
                  <a:lnTo>
                    <a:pt x="78863" y="20371"/>
                  </a:lnTo>
                  <a:lnTo>
                    <a:pt x="80794" y="18871"/>
                  </a:lnTo>
                  <a:lnTo>
                    <a:pt x="84148" y="10962"/>
                  </a:lnTo>
                  <a:lnTo>
                    <a:pt x="84643" y="427"/>
                  </a:lnTo>
                  <a:lnTo>
                    <a:pt x="43724" y="0"/>
                  </a:lnTo>
                  <a:lnTo>
                    <a:pt x="11103" y="13255"/>
                  </a:lnTo>
                  <a:lnTo>
                    <a:pt x="7046" y="18361"/>
                  </a:lnTo>
                  <a:lnTo>
                    <a:pt x="1336" y="39657"/>
                  </a:lnTo>
                  <a:lnTo>
                    <a:pt x="0" y="53255"/>
                  </a:lnTo>
                  <a:lnTo>
                    <a:pt x="702" y="57727"/>
                  </a:lnTo>
                  <a:lnTo>
                    <a:pt x="2228" y="60708"/>
                  </a:lnTo>
                  <a:lnTo>
                    <a:pt x="4304" y="62696"/>
                  </a:lnTo>
                  <a:lnTo>
                    <a:pt x="6610" y="67727"/>
                  </a:lnTo>
                  <a:lnTo>
                    <a:pt x="7225" y="70550"/>
                  </a:lnTo>
                  <a:lnTo>
                    <a:pt x="8694" y="72433"/>
                  </a:lnTo>
                  <a:lnTo>
                    <a:pt x="13148" y="74524"/>
                  </a:lnTo>
                  <a:lnTo>
                    <a:pt x="54434" y="76154"/>
                  </a:lnTo>
                  <a:lnTo>
                    <a:pt x="85154" y="75130"/>
                  </a:lnTo>
                  <a:lnTo>
                    <a:pt x="113231" y="666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213">
              <a:extLst>
                <a:ext uri="{FF2B5EF4-FFF2-40B4-BE49-F238E27FC236}">
                  <a16:creationId xmlns:a16="http://schemas.microsoft.com/office/drawing/2014/main" id="{D65B9DA0-3254-805F-9497-89C0F67C1464}"/>
                </a:ext>
              </a:extLst>
            </p:cNvPr>
            <p:cNvSpPr/>
            <p:nvPr>
              <p:custDataLst>
                <p:tags r:id="rId92"/>
              </p:custDataLst>
            </p:nvPr>
          </p:nvSpPr>
          <p:spPr>
            <a:xfrm>
              <a:off x="7004938" y="3450158"/>
              <a:ext cx="138813" cy="236018"/>
            </a:xfrm>
            <a:custGeom>
              <a:avLst/>
              <a:gdLst/>
              <a:ahLst/>
              <a:cxnLst/>
              <a:rect l="0" t="0" r="0" b="0"/>
              <a:pathLst>
                <a:path w="138813" h="236018">
                  <a:moveTo>
                    <a:pt x="14987" y="26467"/>
                  </a:moveTo>
                  <a:lnTo>
                    <a:pt x="14987" y="26467"/>
                  </a:lnTo>
                  <a:lnTo>
                    <a:pt x="22525" y="8567"/>
                  </a:lnTo>
                  <a:lnTo>
                    <a:pt x="23187" y="5008"/>
                  </a:lnTo>
                  <a:lnTo>
                    <a:pt x="24688" y="2636"/>
                  </a:lnTo>
                  <a:lnTo>
                    <a:pt x="26745" y="1055"/>
                  </a:lnTo>
                  <a:lnTo>
                    <a:pt x="29176" y="0"/>
                  </a:lnTo>
                  <a:lnTo>
                    <a:pt x="30796" y="1414"/>
                  </a:lnTo>
                  <a:lnTo>
                    <a:pt x="32597" y="8630"/>
                  </a:lnTo>
                  <a:lnTo>
                    <a:pt x="24252" y="53162"/>
                  </a:lnTo>
                  <a:lnTo>
                    <a:pt x="14881" y="99854"/>
                  </a:lnTo>
                  <a:lnTo>
                    <a:pt x="6429" y="146339"/>
                  </a:lnTo>
                  <a:lnTo>
                    <a:pt x="5589" y="189126"/>
                  </a:lnTo>
                  <a:lnTo>
                    <a:pt x="4488" y="195231"/>
                  </a:lnTo>
                  <a:lnTo>
                    <a:pt x="2696" y="199301"/>
                  </a:lnTo>
                  <a:lnTo>
                    <a:pt x="443" y="202015"/>
                  </a:lnTo>
                  <a:lnTo>
                    <a:pt x="0" y="203824"/>
                  </a:lnTo>
                  <a:lnTo>
                    <a:pt x="762" y="205030"/>
                  </a:lnTo>
                  <a:lnTo>
                    <a:pt x="2328" y="205834"/>
                  </a:lnTo>
                  <a:lnTo>
                    <a:pt x="4431" y="204253"/>
                  </a:lnTo>
                  <a:lnTo>
                    <a:pt x="46084" y="157563"/>
                  </a:lnTo>
                  <a:lnTo>
                    <a:pt x="93079" y="111373"/>
                  </a:lnTo>
                  <a:lnTo>
                    <a:pt x="112825" y="98757"/>
                  </a:lnTo>
                  <a:lnTo>
                    <a:pt x="116196" y="97944"/>
                  </a:lnTo>
                  <a:lnTo>
                    <a:pt x="119501" y="98460"/>
                  </a:lnTo>
                  <a:lnTo>
                    <a:pt x="122763" y="99862"/>
                  </a:lnTo>
                  <a:lnTo>
                    <a:pt x="123880" y="101855"/>
                  </a:lnTo>
                  <a:lnTo>
                    <a:pt x="123566" y="104242"/>
                  </a:lnTo>
                  <a:lnTo>
                    <a:pt x="122298" y="106892"/>
                  </a:lnTo>
                  <a:lnTo>
                    <a:pt x="114928" y="151499"/>
                  </a:lnTo>
                  <a:lnTo>
                    <a:pt x="110649" y="186089"/>
                  </a:lnTo>
                  <a:lnTo>
                    <a:pt x="120472" y="209582"/>
                  </a:lnTo>
                  <a:lnTo>
                    <a:pt x="138812" y="236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1" name="SMARTInkShape-Group39">
            <a:extLst>
              <a:ext uri="{FF2B5EF4-FFF2-40B4-BE49-F238E27FC236}">
                <a16:creationId xmlns:a16="http://schemas.microsoft.com/office/drawing/2014/main" id="{F85FC198-50BF-1533-F9F6-E1D9459065DA}"/>
              </a:ext>
            </a:extLst>
          </p:cNvPr>
          <p:cNvGrpSpPr/>
          <p:nvPr/>
        </p:nvGrpSpPr>
        <p:grpSpPr>
          <a:xfrm>
            <a:off x="5443781" y="3469208"/>
            <a:ext cx="680795" cy="283222"/>
            <a:chOff x="5443781" y="3469208"/>
            <a:chExt cx="680795" cy="283222"/>
          </a:xfrm>
        </p:grpSpPr>
        <p:sp>
          <p:nvSpPr>
            <p:cNvPr id="135" name="SMARTInkShape-214">
              <a:extLst>
                <a:ext uri="{FF2B5EF4-FFF2-40B4-BE49-F238E27FC236}">
                  <a16:creationId xmlns:a16="http://schemas.microsoft.com/office/drawing/2014/main" id="{CDE28DD9-971D-9BF4-790D-58454B20FD38}"/>
                </a:ext>
              </a:extLst>
            </p:cNvPr>
            <p:cNvSpPr/>
            <p:nvPr>
              <p:custDataLst>
                <p:tags r:id="rId83"/>
              </p:custDataLst>
            </p:nvPr>
          </p:nvSpPr>
          <p:spPr>
            <a:xfrm>
              <a:off x="5443781" y="3495801"/>
              <a:ext cx="156920" cy="256629"/>
            </a:xfrm>
            <a:custGeom>
              <a:avLst/>
              <a:gdLst/>
              <a:ahLst/>
              <a:cxnLst/>
              <a:rect l="0" t="0" r="0" b="0"/>
              <a:pathLst>
                <a:path w="156920" h="256629">
                  <a:moveTo>
                    <a:pt x="42619" y="18924"/>
                  </a:moveTo>
                  <a:lnTo>
                    <a:pt x="42619" y="18924"/>
                  </a:lnTo>
                  <a:lnTo>
                    <a:pt x="42619" y="10723"/>
                  </a:lnTo>
                  <a:lnTo>
                    <a:pt x="52028" y="0"/>
                  </a:lnTo>
                  <a:lnTo>
                    <a:pt x="52110" y="4968"/>
                  </a:lnTo>
                  <a:lnTo>
                    <a:pt x="44600" y="45543"/>
                  </a:lnTo>
                  <a:lnTo>
                    <a:pt x="40383" y="85020"/>
                  </a:lnTo>
                  <a:lnTo>
                    <a:pt x="29477" y="131228"/>
                  </a:lnTo>
                  <a:lnTo>
                    <a:pt x="21525" y="173047"/>
                  </a:lnTo>
                  <a:lnTo>
                    <a:pt x="9425" y="216642"/>
                  </a:lnTo>
                  <a:lnTo>
                    <a:pt x="0" y="239229"/>
                  </a:lnTo>
                  <a:lnTo>
                    <a:pt x="448" y="241994"/>
                  </a:lnTo>
                  <a:lnTo>
                    <a:pt x="3715" y="246431"/>
                  </a:lnTo>
                  <a:lnTo>
                    <a:pt x="4449" y="255629"/>
                  </a:lnTo>
                  <a:lnTo>
                    <a:pt x="5531" y="256102"/>
                  </a:lnTo>
                  <a:lnTo>
                    <a:pt x="9553" y="256628"/>
                  </a:lnTo>
                  <a:lnTo>
                    <a:pt x="14871" y="254039"/>
                  </a:lnTo>
                  <a:lnTo>
                    <a:pt x="17770" y="251868"/>
                  </a:lnTo>
                  <a:lnTo>
                    <a:pt x="62832" y="237792"/>
                  </a:lnTo>
                  <a:lnTo>
                    <a:pt x="109447" y="219340"/>
                  </a:lnTo>
                  <a:lnTo>
                    <a:pt x="132271" y="209540"/>
                  </a:lnTo>
                  <a:lnTo>
                    <a:pt x="156919" y="1903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215">
              <a:extLst>
                <a:ext uri="{FF2B5EF4-FFF2-40B4-BE49-F238E27FC236}">
                  <a16:creationId xmlns:a16="http://schemas.microsoft.com/office/drawing/2014/main" id="{0734C4EF-B7F2-2319-A8CE-7524281CE1EB}"/>
                </a:ext>
              </a:extLst>
            </p:cNvPr>
            <p:cNvSpPr/>
            <p:nvPr>
              <p:custDataLst>
                <p:tags r:id="rId84"/>
              </p:custDataLst>
            </p:nvPr>
          </p:nvSpPr>
          <p:spPr>
            <a:xfrm>
              <a:off x="5457825" y="3581400"/>
              <a:ext cx="123826" cy="47626"/>
            </a:xfrm>
            <a:custGeom>
              <a:avLst/>
              <a:gdLst/>
              <a:ahLst/>
              <a:cxnLst/>
              <a:rect l="0" t="0" r="0" b="0"/>
              <a:pathLst>
                <a:path w="123826" h="47626">
                  <a:moveTo>
                    <a:pt x="0" y="47625"/>
                  </a:moveTo>
                  <a:lnTo>
                    <a:pt x="0" y="47625"/>
                  </a:lnTo>
                  <a:lnTo>
                    <a:pt x="44781" y="25235"/>
                  </a:lnTo>
                  <a:lnTo>
                    <a:pt x="84066" y="12667"/>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216">
              <a:extLst>
                <a:ext uri="{FF2B5EF4-FFF2-40B4-BE49-F238E27FC236}">
                  <a16:creationId xmlns:a16="http://schemas.microsoft.com/office/drawing/2014/main" id="{CCA17985-41FA-57F6-2FF5-02DEDA12D7E3}"/>
                </a:ext>
              </a:extLst>
            </p:cNvPr>
            <p:cNvSpPr/>
            <p:nvPr>
              <p:custDataLst>
                <p:tags r:id="rId85"/>
              </p:custDataLst>
            </p:nvPr>
          </p:nvSpPr>
          <p:spPr>
            <a:xfrm>
              <a:off x="5623773" y="3602062"/>
              <a:ext cx="157903" cy="112689"/>
            </a:xfrm>
            <a:custGeom>
              <a:avLst/>
              <a:gdLst/>
              <a:ahLst/>
              <a:cxnLst/>
              <a:rect l="0" t="0" r="0" b="0"/>
              <a:pathLst>
                <a:path w="157903" h="112689">
                  <a:moveTo>
                    <a:pt x="34077" y="46013"/>
                  </a:moveTo>
                  <a:lnTo>
                    <a:pt x="34077" y="46013"/>
                  </a:lnTo>
                  <a:lnTo>
                    <a:pt x="64669" y="46013"/>
                  </a:lnTo>
                  <a:lnTo>
                    <a:pt x="107657" y="34254"/>
                  </a:lnTo>
                  <a:lnTo>
                    <a:pt x="127291" y="19189"/>
                  </a:lnTo>
                  <a:lnTo>
                    <a:pt x="125600" y="12572"/>
                  </a:lnTo>
                  <a:lnTo>
                    <a:pt x="123667" y="7844"/>
                  </a:lnTo>
                  <a:lnTo>
                    <a:pt x="120262" y="4692"/>
                  </a:lnTo>
                  <a:lnTo>
                    <a:pt x="110835" y="1190"/>
                  </a:lnTo>
                  <a:lnTo>
                    <a:pt x="78873" y="0"/>
                  </a:lnTo>
                  <a:lnTo>
                    <a:pt x="47115" y="7215"/>
                  </a:lnTo>
                  <a:lnTo>
                    <a:pt x="30699" y="16775"/>
                  </a:lnTo>
                  <a:lnTo>
                    <a:pt x="9558" y="39114"/>
                  </a:lnTo>
                  <a:lnTo>
                    <a:pt x="2013" y="56705"/>
                  </a:lnTo>
                  <a:lnTo>
                    <a:pt x="0" y="65841"/>
                  </a:lnTo>
                  <a:lnTo>
                    <a:pt x="776" y="72990"/>
                  </a:lnTo>
                  <a:lnTo>
                    <a:pt x="3409" y="78814"/>
                  </a:lnTo>
                  <a:lnTo>
                    <a:pt x="17788" y="95766"/>
                  </a:lnTo>
                  <a:lnTo>
                    <a:pt x="27192" y="99876"/>
                  </a:lnTo>
                  <a:lnTo>
                    <a:pt x="74397" y="111677"/>
                  </a:lnTo>
                  <a:lnTo>
                    <a:pt x="116517" y="112629"/>
                  </a:lnTo>
                  <a:lnTo>
                    <a:pt x="157902" y="112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217">
              <a:extLst>
                <a:ext uri="{FF2B5EF4-FFF2-40B4-BE49-F238E27FC236}">
                  <a16:creationId xmlns:a16="http://schemas.microsoft.com/office/drawing/2014/main" id="{CCB765C0-40C8-FD32-43D1-A8DE8E7F2F54}"/>
                </a:ext>
              </a:extLst>
            </p:cNvPr>
            <p:cNvSpPr/>
            <p:nvPr>
              <p:custDataLst>
                <p:tags r:id="rId86"/>
              </p:custDataLst>
            </p:nvPr>
          </p:nvSpPr>
          <p:spPr>
            <a:xfrm>
              <a:off x="5820402" y="3601003"/>
              <a:ext cx="103580" cy="108882"/>
            </a:xfrm>
            <a:custGeom>
              <a:avLst/>
              <a:gdLst/>
              <a:ahLst/>
              <a:cxnLst/>
              <a:rect l="0" t="0" r="0" b="0"/>
              <a:pathLst>
                <a:path w="103580" h="108882">
                  <a:moveTo>
                    <a:pt x="85098" y="37547"/>
                  </a:moveTo>
                  <a:lnTo>
                    <a:pt x="85098" y="37547"/>
                  </a:lnTo>
                  <a:lnTo>
                    <a:pt x="90154" y="32490"/>
                  </a:lnTo>
                  <a:lnTo>
                    <a:pt x="92637" y="27186"/>
                  </a:lnTo>
                  <a:lnTo>
                    <a:pt x="94589" y="1314"/>
                  </a:lnTo>
                  <a:lnTo>
                    <a:pt x="93542" y="691"/>
                  </a:lnTo>
                  <a:lnTo>
                    <a:pt x="89555" y="0"/>
                  </a:lnTo>
                  <a:lnTo>
                    <a:pt x="48285" y="9779"/>
                  </a:lnTo>
                  <a:lnTo>
                    <a:pt x="27624" y="16501"/>
                  </a:lnTo>
                  <a:lnTo>
                    <a:pt x="0" y="37003"/>
                  </a:lnTo>
                  <a:lnTo>
                    <a:pt x="4615" y="42442"/>
                  </a:lnTo>
                  <a:lnTo>
                    <a:pt x="22203" y="52704"/>
                  </a:lnTo>
                  <a:lnTo>
                    <a:pt x="37051" y="56255"/>
                  </a:lnTo>
                  <a:lnTo>
                    <a:pt x="54648" y="57625"/>
                  </a:lnTo>
                  <a:lnTo>
                    <a:pt x="69490" y="64192"/>
                  </a:lnTo>
                  <a:lnTo>
                    <a:pt x="81061" y="71783"/>
                  </a:lnTo>
                  <a:lnTo>
                    <a:pt x="91192" y="75561"/>
                  </a:lnTo>
                  <a:lnTo>
                    <a:pt x="97685" y="80194"/>
                  </a:lnTo>
                  <a:lnTo>
                    <a:pt x="101275" y="85782"/>
                  </a:lnTo>
                  <a:lnTo>
                    <a:pt x="103579" y="92936"/>
                  </a:lnTo>
                  <a:lnTo>
                    <a:pt x="93866" y="99231"/>
                  </a:lnTo>
                  <a:lnTo>
                    <a:pt x="72680" y="103236"/>
                  </a:lnTo>
                  <a:lnTo>
                    <a:pt x="29300" y="108881"/>
                  </a:lnTo>
                  <a:lnTo>
                    <a:pt x="8898" y="1042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218">
              <a:extLst>
                <a:ext uri="{FF2B5EF4-FFF2-40B4-BE49-F238E27FC236}">
                  <a16:creationId xmlns:a16="http://schemas.microsoft.com/office/drawing/2014/main" id="{DF2F44E7-09F8-ADB0-D8FC-5D123EF2B9E7}"/>
                </a:ext>
              </a:extLst>
            </p:cNvPr>
            <p:cNvSpPr/>
            <p:nvPr>
              <p:custDataLst>
                <p:tags r:id="rId87"/>
              </p:custDataLst>
            </p:nvPr>
          </p:nvSpPr>
          <p:spPr>
            <a:xfrm>
              <a:off x="5954114" y="3469208"/>
              <a:ext cx="94262" cy="226270"/>
            </a:xfrm>
            <a:custGeom>
              <a:avLst/>
              <a:gdLst/>
              <a:ahLst/>
              <a:cxnLst/>
              <a:rect l="0" t="0" r="0" b="0"/>
              <a:pathLst>
                <a:path w="94262" h="226270">
                  <a:moveTo>
                    <a:pt x="27586" y="26467"/>
                  </a:moveTo>
                  <a:lnTo>
                    <a:pt x="27586" y="26467"/>
                  </a:lnTo>
                  <a:lnTo>
                    <a:pt x="35125" y="8567"/>
                  </a:lnTo>
                  <a:lnTo>
                    <a:pt x="36718" y="0"/>
                  </a:lnTo>
                  <a:lnTo>
                    <a:pt x="36849" y="356"/>
                  </a:lnTo>
                  <a:lnTo>
                    <a:pt x="36995" y="3573"/>
                  </a:lnTo>
                  <a:lnTo>
                    <a:pt x="26735" y="40817"/>
                  </a:lnTo>
                  <a:lnTo>
                    <a:pt x="12657" y="85977"/>
                  </a:lnTo>
                  <a:lnTo>
                    <a:pt x="6528" y="125006"/>
                  </a:lnTo>
                  <a:lnTo>
                    <a:pt x="0" y="164954"/>
                  </a:lnTo>
                  <a:lnTo>
                    <a:pt x="156" y="208755"/>
                  </a:lnTo>
                  <a:lnTo>
                    <a:pt x="4105" y="217903"/>
                  </a:lnTo>
                  <a:lnTo>
                    <a:pt x="6640" y="220766"/>
                  </a:lnTo>
                  <a:lnTo>
                    <a:pt x="12280" y="223948"/>
                  </a:lnTo>
                  <a:lnTo>
                    <a:pt x="39012" y="226269"/>
                  </a:lnTo>
                  <a:lnTo>
                    <a:pt x="54490" y="221369"/>
                  </a:lnTo>
                  <a:lnTo>
                    <a:pt x="94261" y="1979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219">
              <a:extLst>
                <a:ext uri="{FF2B5EF4-FFF2-40B4-BE49-F238E27FC236}">
                  <a16:creationId xmlns:a16="http://schemas.microsoft.com/office/drawing/2014/main" id="{3953A449-E38D-C68A-5637-9C659AD337E3}"/>
                </a:ext>
              </a:extLst>
            </p:cNvPr>
            <p:cNvSpPr/>
            <p:nvPr>
              <p:custDataLst>
                <p:tags r:id="rId88"/>
              </p:custDataLst>
            </p:nvPr>
          </p:nvSpPr>
          <p:spPr>
            <a:xfrm>
              <a:off x="5915025" y="3591740"/>
              <a:ext cx="209551" cy="27761"/>
            </a:xfrm>
            <a:custGeom>
              <a:avLst/>
              <a:gdLst/>
              <a:ahLst/>
              <a:cxnLst/>
              <a:rect l="0" t="0" r="0" b="0"/>
              <a:pathLst>
                <a:path w="209551" h="27761">
                  <a:moveTo>
                    <a:pt x="0" y="27760"/>
                  </a:moveTo>
                  <a:lnTo>
                    <a:pt x="0" y="27760"/>
                  </a:lnTo>
                  <a:lnTo>
                    <a:pt x="44829" y="14503"/>
                  </a:lnTo>
                  <a:lnTo>
                    <a:pt x="91719" y="3308"/>
                  </a:lnTo>
                  <a:lnTo>
                    <a:pt x="135474" y="0"/>
                  </a:lnTo>
                  <a:lnTo>
                    <a:pt x="209550" y="87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4" name="SMARTInkShape-Group40">
            <a:extLst>
              <a:ext uri="{FF2B5EF4-FFF2-40B4-BE49-F238E27FC236}">
                <a16:creationId xmlns:a16="http://schemas.microsoft.com/office/drawing/2014/main" id="{E29D609B-32A0-A48A-4B10-86B402B2C744}"/>
              </a:ext>
            </a:extLst>
          </p:cNvPr>
          <p:cNvGrpSpPr/>
          <p:nvPr/>
        </p:nvGrpSpPr>
        <p:grpSpPr>
          <a:xfrm>
            <a:off x="4829175" y="3552986"/>
            <a:ext cx="226470" cy="218147"/>
            <a:chOff x="4829175" y="3552986"/>
            <a:chExt cx="226470" cy="218147"/>
          </a:xfrm>
        </p:grpSpPr>
        <p:sp>
          <p:nvSpPr>
            <p:cNvPr id="142" name="SMARTInkShape-220">
              <a:extLst>
                <a:ext uri="{FF2B5EF4-FFF2-40B4-BE49-F238E27FC236}">
                  <a16:creationId xmlns:a16="http://schemas.microsoft.com/office/drawing/2014/main" id="{2ECEA891-6E14-F167-73F9-30BE19FDAB4F}"/>
                </a:ext>
              </a:extLst>
            </p:cNvPr>
            <p:cNvSpPr/>
            <p:nvPr>
              <p:custDataLst>
                <p:tags r:id="rId81"/>
              </p:custDataLst>
            </p:nvPr>
          </p:nvSpPr>
          <p:spPr>
            <a:xfrm>
              <a:off x="4829305" y="3552986"/>
              <a:ext cx="104646" cy="218147"/>
            </a:xfrm>
            <a:custGeom>
              <a:avLst/>
              <a:gdLst/>
              <a:ahLst/>
              <a:cxnLst/>
              <a:rect l="0" t="0" r="0" b="0"/>
              <a:pathLst>
                <a:path w="104646" h="218147">
                  <a:moveTo>
                    <a:pt x="28445" y="28414"/>
                  </a:moveTo>
                  <a:lnTo>
                    <a:pt x="28445" y="28414"/>
                  </a:lnTo>
                  <a:lnTo>
                    <a:pt x="28445" y="23357"/>
                  </a:lnTo>
                  <a:lnTo>
                    <a:pt x="31267" y="18053"/>
                  </a:lnTo>
                  <a:lnTo>
                    <a:pt x="33501" y="15157"/>
                  </a:lnTo>
                  <a:lnTo>
                    <a:pt x="33933" y="12167"/>
                  </a:lnTo>
                  <a:lnTo>
                    <a:pt x="28567" y="80"/>
                  </a:lnTo>
                  <a:lnTo>
                    <a:pt x="28527" y="0"/>
                  </a:lnTo>
                  <a:lnTo>
                    <a:pt x="28452" y="44682"/>
                  </a:lnTo>
                  <a:lnTo>
                    <a:pt x="20842" y="87131"/>
                  </a:lnTo>
                  <a:lnTo>
                    <a:pt x="13257" y="126010"/>
                  </a:lnTo>
                  <a:lnTo>
                    <a:pt x="4848" y="171807"/>
                  </a:lnTo>
                  <a:lnTo>
                    <a:pt x="0" y="216323"/>
                  </a:lnTo>
                  <a:lnTo>
                    <a:pt x="1015" y="217187"/>
                  </a:lnTo>
                  <a:lnTo>
                    <a:pt x="4964" y="218146"/>
                  </a:lnTo>
                  <a:lnTo>
                    <a:pt x="50446" y="206616"/>
                  </a:lnTo>
                  <a:lnTo>
                    <a:pt x="64597" y="201865"/>
                  </a:lnTo>
                  <a:lnTo>
                    <a:pt x="78315" y="197635"/>
                  </a:lnTo>
                  <a:lnTo>
                    <a:pt x="92963" y="192500"/>
                  </a:lnTo>
                  <a:lnTo>
                    <a:pt x="96857" y="191780"/>
                  </a:lnTo>
                  <a:lnTo>
                    <a:pt x="99453" y="190241"/>
                  </a:lnTo>
                  <a:lnTo>
                    <a:pt x="104645" y="1808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221">
              <a:extLst>
                <a:ext uri="{FF2B5EF4-FFF2-40B4-BE49-F238E27FC236}">
                  <a16:creationId xmlns:a16="http://schemas.microsoft.com/office/drawing/2014/main" id="{9F9E84AE-2E71-531A-7474-C8A93EA15DBF}"/>
                </a:ext>
              </a:extLst>
            </p:cNvPr>
            <p:cNvSpPr/>
            <p:nvPr>
              <p:custDataLst>
                <p:tags r:id="rId82"/>
              </p:custDataLst>
            </p:nvPr>
          </p:nvSpPr>
          <p:spPr>
            <a:xfrm>
              <a:off x="4829175" y="3629279"/>
              <a:ext cx="226470" cy="104326"/>
            </a:xfrm>
            <a:custGeom>
              <a:avLst/>
              <a:gdLst/>
              <a:ahLst/>
              <a:cxnLst/>
              <a:rect l="0" t="0" r="0" b="0"/>
              <a:pathLst>
                <a:path w="226470" h="104326">
                  <a:moveTo>
                    <a:pt x="0" y="47371"/>
                  </a:moveTo>
                  <a:lnTo>
                    <a:pt x="0" y="47371"/>
                  </a:lnTo>
                  <a:lnTo>
                    <a:pt x="0" y="42314"/>
                  </a:lnTo>
                  <a:lnTo>
                    <a:pt x="2822" y="37010"/>
                  </a:lnTo>
                  <a:lnTo>
                    <a:pt x="8201" y="30038"/>
                  </a:lnTo>
                  <a:lnTo>
                    <a:pt x="19246" y="23773"/>
                  </a:lnTo>
                  <a:lnTo>
                    <a:pt x="35925" y="20271"/>
                  </a:lnTo>
                  <a:lnTo>
                    <a:pt x="77169" y="18990"/>
                  </a:lnTo>
                  <a:lnTo>
                    <a:pt x="121179" y="18813"/>
                  </a:lnTo>
                  <a:lnTo>
                    <a:pt x="139582" y="19862"/>
                  </a:lnTo>
                  <a:lnTo>
                    <a:pt x="171439" y="28321"/>
                  </a:lnTo>
                  <a:lnTo>
                    <a:pt x="166390" y="33377"/>
                  </a:lnTo>
                  <a:lnTo>
                    <a:pt x="163908" y="38682"/>
                  </a:lnTo>
                  <a:lnTo>
                    <a:pt x="162317" y="45654"/>
                  </a:lnTo>
                  <a:lnTo>
                    <a:pt x="136670" y="74736"/>
                  </a:lnTo>
                  <a:lnTo>
                    <a:pt x="134826" y="84580"/>
                  </a:lnTo>
                  <a:lnTo>
                    <a:pt x="136828" y="93189"/>
                  </a:lnTo>
                  <a:lnTo>
                    <a:pt x="141680" y="102283"/>
                  </a:lnTo>
                  <a:lnTo>
                    <a:pt x="152634" y="103858"/>
                  </a:lnTo>
                  <a:lnTo>
                    <a:pt x="169285" y="104325"/>
                  </a:lnTo>
                  <a:lnTo>
                    <a:pt x="178602" y="101611"/>
                  </a:lnTo>
                  <a:lnTo>
                    <a:pt x="186271" y="97936"/>
                  </a:lnTo>
                  <a:lnTo>
                    <a:pt x="208118" y="90327"/>
                  </a:lnTo>
                  <a:lnTo>
                    <a:pt x="211770" y="87650"/>
                  </a:lnTo>
                  <a:lnTo>
                    <a:pt x="223169" y="72640"/>
                  </a:lnTo>
                  <a:lnTo>
                    <a:pt x="226186" y="60718"/>
                  </a:lnTo>
                  <a:lnTo>
                    <a:pt x="226469" y="44836"/>
                  </a:lnTo>
                  <a:lnTo>
                    <a:pt x="223067" y="27194"/>
                  </a:lnTo>
                  <a:lnTo>
                    <a:pt x="218561" y="20161"/>
                  </a:lnTo>
                  <a:lnTo>
                    <a:pt x="205087" y="9525"/>
                  </a:lnTo>
                  <a:lnTo>
                    <a:pt x="189766" y="2643"/>
                  </a:lnTo>
                  <a:lnTo>
                    <a:pt x="145119" y="0"/>
                  </a:lnTo>
                  <a:lnTo>
                    <a:pt x="104775" y="92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3" name="SMARTInkShape-Group41">
            <a:extLst>
              <a:ext uri="{FF2B5EF4-FFF2-40B4-BE49-F238E27FC236}">
                <a16:creationId xmlns:a16="http://schemas.microsoft.com/office/drawing/2014/main" id="{1EC31456-2A2C-DEFD-1F81-A17D3042D143}"/>
              </a:ext>
            </a:extLst>
          </p:cNvPr>
          <p:cNvGrpSpPr/>
          <p:nvPr/>
        </p:nvGrpSpPr>
        <p:grpSpPr>
          <a:xfrm>
            <a:off x="2563125" y="3524250"/>
            <a:ext cx="1599301" cy="351300"/>
            <a:chOff x="2563125" y="3524250"/>
            <a:chExt cx="1599301" cy="351300"/>
          </a:xfrm>
        </p:grpSpPr>
        <p:sp>
          <p:nvSpPr>
            <p:cNvPr id="145" name="SMARTInkShape-222">
              <a:extLst>
                <a:ext uri="{FF2B5EF4-FFF2-40B4-BE49-F238E27FC236}">
                  <a16:creationId xmlns:a16="http://schemas.microsoft.com/office/drawing/2014/main" id="{5DC5A74F-FE05-8E97-DE66-7894AD578449}"/>
                </a:ext>
              </a:extLst>
            </p:cNvPr>
            <p:cNvSpPr/>
            <p:nvPr>
              <p:custDataLst>
                <p:tags r:id="rId73"/>
              </p:custDataLst>
            </p:nvPr>
          </p:nvSpPr>
          <p:spPr>
            <a:xfrm>
              <a:off x="2563125" y="3695762"/>
              <a:ext cx="199126" cy="149997"/>
            </a:xfrm>
            <a:custGeom>
              <a:avLst/>
              <a:gdLst/>
              <a:ahLst/>
              <a:cxnLst/>
              <a:rect l="0" t="0" r="0" b="0"/>
              <a:pathLst>
                <a:path w="199126" h="149997">
                  <a:moveTo>
                    <a:pt x="37200" y="57088"/>
                  </a:moveTo>
                  <a:lnTo>
                    <a:pt x="37200" y="57088"/>
                  </a:lnTo>
                  <a:lnTo>
                    <a:pt x="27791" y="57088"/>
                  </a:lnTo>
                  <a:lnTo>
                    <a:pt x="36361" y="64693"/>
                  </a:lnTo>
                  <a:lnTo>
                    <a:pt x="68382" y="79478"/>
                  </a:lnTo>
                  <a:lnTo>
                    <a:pt x="85984" y="80092"/>
                  </a:lnTo>
                  <a:lnTo>
                    <a:pt x="126999" y="73663"/>
                  </a:lnTo>
                  <a:lnTo>
                    <a:pt x="162424" y="59937"/>
                  </a:lnTo>
                  <a:lnTo>
                    <a:pt x="171524" y="53768"/>
                  </a:lnTo>
                  <a:lnTo>
                    <a:pt x="174375" y="49583"/>
                  </a:lnTo>
                  <a:lnTo>
                    <a:pt x="177541" y="39289"/>
                  </a:lnTo>
                  <a:lnTo>
                    <a:pt x="176270" y="33580"/>
                  </a:lnTo>
                  <a:lnTo>
                    <a:pt x="161841" y="12031"/>
                  </a:lnTo>
                  <a:lnTo>
                    <a:pt x="158394" y="8000"/>
                  </a:lnTo>
                  <a:lnTo>
                    <a:pt x="148920" y="3521"/>
                  </a:lnTo>
                  <a:lnTo>
                    <a:pt x="106087" y="78"/>
                  </a:lnTo>
                  <a:lnTo>
                    <a:pt x="91100" y="0"/>
                  </a:lnTo>
                  <a:lnTo>
                    <a:pt x="64812" y="10070"/>
                  </a:lnTo>
                  <a:lnTo>
                    <a:pt x="35923" y="30997"/>
                  </a:lnTo>
                  <a:lnTo>
                    <a:pt x="20594" y="48299"/>
                  </a:lnTo>
                  <a:lnTo>
                    <a:pt x="2137" y="75366"/>
                  </a:lnTo>
                  <a:lnTo>
                    <a:pt x="0" y="88256"/>
                  </a:lnTo>
                  <a:lnTo>
                    <a:pt x="558" y="99516"/>
                  </a:lnTo>
                  <a:lnTo>
                    <a:pt x="6823" y="116696"/>
                  </a:lnTo>
                  <a:lnTo>
                    <a:pt x="12410" y="125209"/>
                  </a:lnTo>
                  <a:lnTo>
                    <a:pt x="26562" y="135950"/>
                  </a:lnTo>
                  <a:lnTo>
                    <a:pt x="64458" y="148003"/>
                  </a:lnTo>
                  <a:lnTo>
                    <a:pt x="93960" y="149996"/>
                  </a:lnTo>
                  <a:lnTo>
                    <a:pt x="138374" y="142525"/>
                  </a:lnTo>
                  <a:lnTo>
                    <a:pt x="166076" y="132604"/>
                  </a:lnTo>
                  <a:lnTo>
                    <a:pt x="199125" y="1142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223">
              <a:extLst>
                <a:ext uri="{FF2B5EF4-FFF2-40B4-BE49-F238E27FC236}">
                  <a16:creationId xmlns:a16="http://schemas.microsoft.com/office/drawing/2014/main" id="{829188D3-88B0-B5C2-1691-B729AD6F89F7}"/>
                </a:ext>
              </a:extLst>
            </p:cNvPr>
            <p:cNvSpPr/>
            <p:nvPr>
              <p:custDataLst>
                <p:tags r:id="rId74"/>
              </p:custDataLst>
            </p:nvPr>
          </p:nvSpPr>
          <p:spPr>
            <a:xfrm>
              <a:off x="2847975" y="3724275"/>
              <a:ext cx="161926" cy="108963"/>
            </a:xfrm>
            <a:custGeom>
              <a:avLst/>
              <a:gdLst/>
              <a:ahLst/>
              <a:cxnLst/>
              <a:rect l="0" t="0" r="0" b="0"/>
              <a:pathLst>
                <a:path w="161926" h="108963">
                  <a:moveTo>
                    <a:pt x="0" y="28575"/>
                  </a:moveTo>
                  <a:lnTo>
                    <a:pt x="0" y="28575"/>
                  </a:lnTo>
                  <a:lnTo>
                    <a:pt x="15188" y="12328"/>
                  </a:lnTo>
                  <a:lnTo>
                    <a:pt x="17334" y="6185"/>
                  </a:lnTo>
                  <a:lnTo>
                    <a:pt x="18964" y="5181"/>
                  </a:lnTo>
                  <a:lnTo>
                    <a:pt x="21109" y="5571"/>
                  </a:lnTo>
                  <a:lnTo>
                    <a:pt x="23598" y="6889"/>
                  </a:lnTo>
                  <a:lnTo>
                    <a:pt x="43472" y="34260"/>
                  </a:lnTo>
                  <a:lnTo>
                    <a:pt x="60720" y="76701"/>
                  </a:lnTo>
                  <a:lnTo>
                    <a:pt x="80969" y="94898"/>
                  </a:lnTo>
                  <a:lnTo>
                    <a:pt x="82554" y="98190"/>
                  </a:lnTo>
                  <a:lnTo>
                    <a:pt x="94899" y="107880"/>
                  </a:lnTo>
                  <a:lnTo>
                    <a:pt x="99249" y="108962"/>
                  </a:lnTo>
                  <a:lnTo>
                    <a:pt x="103208" y="108625"/>
                  </a:lnTo>
                  <a:lnTo>
                    <a:pt x="106905" y="107342"/>
                  </a:lnTo>
                  <a:lnTo>
                    <a:pt x="109370" y="104370"/>
                  </a:lnTo>
                  <a:lnTo>
                    <a:pt x="114956" y="90073"/>
                  </a:lnTo>
                  <a:lnTo>
                    <a:pt x="139061" y="47253"/>
                  </a:lnTo>
                  <a:lnTo>
                    <a:pt x="149452" y="19604"/>
                  </a:lnTo>
                  <a:lnTo>
                    <a:pt x="150435" y="13069"/>
                  </a:lnTo>
                  <a:lnTo>
                    <a:pt x="152148" y="8713"/>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224">
              <a:extLst>
                <a:ext uri="{FF2B5EF4-FFF2-40B4-BE49-F238E27FC236}">
                  <a16:creationId xmlns:a16="http://schemas.microsoft.com/office/drawing/2014/main" id="{79B12D4C-B0B3-5B74-754E-AFDA3BCE2A0E}"/>
                </a:ext>
              </a:extLst>
            </p:cNvPr>
            <p:cNvSpPr/>
            <p:nvPr>
              <p:custDataLst>
                <p:tags r:id="rId75"/>
              </p:custDataLst>
            </p:nvPr>
          </p:nvSpPr>
          <p:spPr>
            <a:xfrm>
              <a:off x="3086100" y="3705884"/>
              <a:ext cx="104776" cy="84625"/>
            </a:xfrm>
            <a:custGeom>
              <a:avLst/>
              <a:gdLst/>
              <a:ahLst/>
              <a:cxnLst/>
              <a:rect l="0" t="0" r="0" b="0"/>
              <a:pathLst>
                <a:path w="104776" h="84625">
                  <a:moveTo>
                    <a:pt x="0" y="37441"/>
                  </a:moveTo>
                  <a:lnTo>
                    <a:pt x="0" y="37441"/>
                  </a:lnTo>
                  <a:lnTo>
                    <a:pt x="5056" y="32384"/>
                  </a:lnTo>
                  <a:lnTo>
                    <a:pt x="7538" y="24258"/>
                  </a:lnTo>
                  <a:lnTo>
                    <a:pt x="9701" y="14648"/>
                  </a:lnTo>
                  <a:lnTo>
                    <a:pt x="18623" y="0"/>
                  </a:lnTo>
                  <a:lnTo>
                    <a:pt x="18924" y="9649"/>
                  </a:lnTo>
                  <a:lnTo>
                    <a:pt x="16172" y="17328"/>
                  </a:lnTo>
                  <a:lnTo>
                    <a:pt x="13956" y="20858"/>
                  </a:lnTo>
                  <a:lnTo>
                    <a:pt x="10838" y="35938"/>
                  </a:lnTo>
                  <a:lnTo>
                    <a:pt x="8726" y="52392"/>
                  </a:lnTo>
                  <a:lnTo>
                    <a:pt x="2037" y="65833"/>
                  </a:lnTo>
                  <a:lnTo>
                    <a:pt x="119" y="80029"/>
                  </a:lnTo>
                  <a:lnTo>
                    <a:pt x="1138" y="81708"/>
                  </a:lnTo>
                  <a:lnTo>
                    <a:pt x="2875" y="82827"/>
                  </a:lnTo>
                  <a:lnTo>
                    <a:pt x="10377" y="84403"/>
                  </a:lnTo>
                  <a:lnTo>
                    <a:pt x="13268" y="84624"/>
                  </a:lnTo>
                  <a:lnTo>
                    <a:pt x="53567" y="75922"/>
                  </a:lnTo>
                  <a:lnTo>
                    <a:pt x="67039" y="68052"/>
                  </a:lnTo>
                  <a:lnTo>
                    <a:pt x="104775" y="66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225">
              <a:extLst>
                <a:ext uri="{FF2B5EF4-FFF2-40B4-BE49-F238E27FC236}">
                  <a16:creationId xmlns:a16="http://schemas.microsoft.com/office/drawing/2014/main" id="{EA2A63AF-9753-8766-03A9-C43DBDD36273}"/>
                </a:ext>
              </a:extLst>
            </p:cNvPr>
            <p:cNvSpPr/>
            <p:nvPr>
              <p:custDataLst>
                <p:tags r:id="rId76"/>
              </p:custDataLst>
            </p:nvPr>
          </p:nvSpPr>
          <p:spPr>
            <a:xfrm>
              <a:off x="3133725" y="3657600"/>
              <a:ext cx="9526" cy="28576"/>
            </a:xfrm>
            <a:custGeom>
              <a:avLst/>
              <a:gdLst/>
              <a:ahLst/>
              <a:cxnLst/>
              <a:rect l="0" t="0" r="0" b="0"/>
              <a:pathLst>
                <a:path w="9526" h="28576">
                  <a:moveTo>
                    <a:pt x="0" y="28575"/>
                  </a:moveTo>
                  <a:lnTo>
                    <a:pt x="0" y="28575"/>
                  </a:lnTo>
                  <a:lnTo>
                    <a:pt x="0" y="15318"/>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SMARTInkShape-226">
              <a:extLst>
                <a:ext uri="{FF2B5EF4-FFF2-40B4-BE49-F238E27FC236}">
                  <a16:creationId xmlns:a16="http://schemas.microsoft.com/office/drawing/2014/main" id="{468BF44D-56BA-852C-9DFD-868A34E1B0F1}"/>
                </a:ext>
              </a:extLst>
            </p:cNvPr>
            <p:cNvSpPr/>
            <p:nvPr>
              <p:custDataLst>
                <p:tags r:id="rId77"/>
              </p:custDataLst>
            </p:nvPr>
          </p:nvSpPr>
          <p:spPr>
            <a:xfrm>
              <a:off x="3211992" y="3524250"/>
              <a:ext cx="131284" cy="285620"/>
            </a:xfrm>
            <a:custGeom>
              <a:avLst/>
              <a:gdLst/>
              <a:ahLst/>
              <a:cxnLst/>
              <a:rect l="0" t="0" r="0" b="0"/>
              <a:pathLst>
                <a:path w="131284" h="285620">
                  <a:moveTo>
                    <a:pt x="112233" y="209550"/>
                  </a:moveTo>
                  <a:lnTo>
                    <a:pt x="112233" y="209550"/>
                  </a:lnTo>
                  <a:lnTo>
                    <a:pt x="112233" y="185952"/>
                  </a:lnTo>
                  <a:lnTo>
                    <a:pt x="111175" y="184293"/>
                  </a:lnTo>
                  <a:lnTo>
                    <a:pt x="109411" y="183187"/>
                  </a:lnTo>
                  <a:lnTo>
                    <a:pt x="107177" y="182450"/>
                  </a:lnTo>
                  <a:lnTo>
                    <a:pt x="105687" y="180900"/>
                  </a:lnTo>
                  <a:lnTo>
                    <a:pt x="104032" y="176356"/>
                  </a:lnTo>
                  <a:lnTo>
                    <a:pt x="102532" y="174720"/>
                  </a:lnTo>
                  <a:lnTo>
                    <a:pt x="98044" y="172904"/>
                  </a:lnTo>
                  <a:lnTo>
                    <a:pt x="96424" y="171361"/>
                  </a:lnTo>
                  <a:lnTo>
                    <a:pt x="93610" y="163376"/>
                  </a:lnTo>
                  <a:lnTo>
                    <a:pt x="90551" y="162570"/>
                  </a:lnTo>
                  <a:lnTo>
                    <a:pt x="88253" y="162355"/>
                  </a:lnTo>
                  <a:lnTo>
                    <a:pt x="82878" y="159294"/>
                  </a:lnTo>
                  <a:lnTo>
                    <a:pt x="76962" y="155464"/>
                  </a:lnTo>
                  <a:lnTo>
                    <a:pt x="70804" y="153762"/>
                  </a:lnTo>
                  <a:lnTo>
                    <a:pt x="51274" y="157860"/>
                  </a:lnTo>
                  <a:lnTo>
                    <a:pt x="37162" y="168585"/>
                  </a:lnTo>
                  <a:lnTo>
                    <a:pt x="15912" y="196284"/>
                  </a:lnTo>
                  <a:lnTo>
                    <a:pt x="1033" y="233242"/>
                  </a:lnTo>
                  <a:lnTo>
                    <a:pt x="0" y="238045"/>
                  </a:lnTo>
                  <a:lnTo>
                    <a:pt x="369" y="242305"/>
                  </a:lnTo>
                  <a:lnTo>
                    <a:pt x="7755" y="263335"/>
                  </a:lnTo>
                  <a:lnTo>
                    <a:pt x="12176" y="269790"/>
                  </a:lnTo>
                  <a:lnTo>
                    <a:pt x="17669" y="273365"/>
                  </a:lnTo>
                  <a:lnTo>
                    <a:pt x="20615" y="274319"/>
                  </a:lnTo>
                  <a:lnTo>
                    <a:pt x="22580" y="276012"/>
                  </a:lnTo>
                  <a:lnTo>
                    <a:pt x="24762" y="280717"/>
                  </a:lnTo>
                  <a:lnTo>
                    <a:pt x="26403" y="282394"/>
                  </a:lnTo>
                  <a:lnTo>
                    <a:pt x="31047" y="284259"/>
                  </a:lnTo>
                  <a:lnTo>
                    <a:pt x="58966" y="285619"/>
                  </a:lnTo>
                  <a:lnTo>
                    <a:pt x="73037" y="280047"/>
                  </a:lnTo>
                  <a:lnTo>
                    <a:pt x="85287" y="270516"/>
                  </a:lnTo>
                  <a:lnTo>
                    <a:pt x="94260" y="259223"/>
                  </a:lnTo>
                  <a:lnTo>
                    <a:pt x="108644" y="212973"/>
                  </a:lnTo>
                  <a:lnTo>
                    <a:pt x="117402" y="175757"/>
                  </a:lnTo>
                  <a:lnTo>
                    <a:pt x="120467" y="140976"/>
                  </a:lnTo>
                  <a:lnTo>
                    <a:pt x="121376" y="93982"/>
                  </a:lnTo>
                  <a:lnTo>
                    <a:pt x="124505" y="47570"/>
                  </a:lnTo>
                  <a:lnTo>
                    <a:pt x="13128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227">
              <a:extLst>
                <a:ext uri="{FF2B5EF4-FFF2-40B4-BE49-F238E27FC236}">
                  <a16:creationId xmlns:a16="http://schemas.microsoft.com/office/drawing/2014/main" id="{1512EC17-46D8-39F2-E165-447AEA8A7A33}"/>
                </a:ext>
              </a:extLst>
            </p:cNvPr>
            <p:cNvSpPr/>
            <p:nvPr>
              <p:custDataLst>
                <p:tags r:id="rId78"/>
              </p:custDataLst>
            </p:nvPr>
          </p:nvSpPr>
          <p:spPr>
            <a:xfrm>
              <a:off x="3375116" y="3653984"/>
              <a:ext cx="301535" cy="175067"/>
            </a:xfrm>
            <a:custGeom>
              <a:avLst/>
              <a:gdLst/>
              <a:ahLst/>
              <a:cxnLst/>
              <a:rect l="0" t="0" r="0" b="0"/>
              <a:pathLst>
                <a:path w="301535" h="175067">
                  <a:moveTo>
                    <a:pt x="15784" y="70291"/>
                  </a:moveTo>
                  <a:lnTo>
                    <a:pt x="15784" y="70291"/>
                  </a:lnTo>
                  <a:lnTo>
                    <a:pt x="25897" y="70291"/>
                  </a:lnTo>
                  <a:lnTo>
                    <a:pt x="33684" y="67469"/>
                  </a:lnTo>
                  <a:lnTo>
                    <a:pt x="63200" y="42938"/>
                  </a:lnTo>
                  <a:lnTo>
                    <a:pt x="67902" y="42259"/>
                  </a:lnTo>
                  <a:lnTo>
                    <a:pt x="73520" y="39135"/>
                  </a:lnTo>
                  <a:lnTo>
                    <a:pt x="80694" y="33563"/>
                  </a:lnTo>
                  <a:lnTo>
                    <a:pt x="86992" y="32598"/>
                  </a:lnTo>
                  <a:lnTo>
                    <a:pt x="88656" y="31403"/>
                  </a:lnTo>
                  <a:lnTo>
                    <a:pt x="89766" y="29550"/>
                  </a:lnTo>
                  <a:lnTo>
                    <a:pt x="90505" y="27255"/>
                  </a:lnTo>
                  <a:lnTo>
                    <a:pt x="92056" y="25725"/>
                  </a:lnTo>
                  <a:lnTo>
                    <a:pt x="100055" y="23069"/>
                  </a:lnTo>
                  <a:lnTo>
                    <a:pt x="88124" y="22701"/>
                  </a:lnTo>
                  <a:lnTo>
                    <a:pt x="86236" y="21631"/>
                  </a:lnTo>
                  <a:lnTo>
                    <a:pt x="84977" y="19860"/>
                  </a:lnTo>
                  <a:lnTo>
                    <a:pt x="82957" y="14468"/>
                  </a:lnTo>
                  <a:lnTo>
                    <a:pt x="79858" y="13731"/>
                  </a:lnTo>
                  <a:lnTo>
                    <a:pt x="77550" y="13534"/>
                  </a:lnTo>
                  <a:lnTo>
                    <a:pt x="72164" y="10493"/>
                  </a:lnTo>
                  <a:lnTo>
                    <a:pt x="66241" y="6673"/>
                  </a:lnTo>
                  <a:lnTo>
                    <a:pt x="55721" y="4018"/>
                  </a:lnTo>
                  <a:lnTo>
                    <a:pt x="49371" y="3735"/>
                  </a:lnTo>
                  <a:lnTo>
                    <a:pt x="35731" y="8708"/>
                  </a:lnTo>
                  <a:lnTo>
                    <a:pt x="18705" y="20928"/>
                  </a:lnTo>
                  <a:lnTo>
                    <a:pt x="7910" y="31066"/>
                  </a:lnTo>
                  <a:lnTo>
                    <a:pt x="1701" y="45449"/>
                  </a:lnTo>
                  <a:lnTo>
                    <a:pt x="0" y="62425"/>
                  </a:lnTo>
                  <a:lnTo>
                    <a:pt x="8622" y="104921"/>
                  </a:lnTo>
                  <a:lnTo>
                    <a:pt x="14717" y="119549"/>
                  </a:lnTo>
                  <a:lnTo>
                    <a:pt x="28991" y="137568"/>
                  </a:lnTo>
                  <a:lnTo>
                    <a:pt x="36823" y="142525"/>
                  </a:lnTo>
                  <a:lnTo>
                    <a:pt x="73357" y="154344"/>
                  </a:lnTo>
                  <a:lnTo>
                    <a:pt x="84059" y="152451"/>
                  </a:lnTo>
                  <a:lnTo>
                    <a:pt x="89875" y="150464"/>
                  </a:lnTo>
                  <a:lnTo>
                    <a:pt x="99161" y="139790"/>
                  </a:lnTo>
                  <a:lnTo>
                    <a:pt x="120352" y="96292"/>
                  </a:lnTo>
                  <a:lnTo>
                    <a:pt x="130022" y="75172"/>
                  </a:lnTo>
                  <a:lnTo>
                    <a:pt x="149128" y="38486"/>
                  </a:lnTo>
                  <a:lnTo>
                    <a:pt x="158657" y="17829"/>
                  </a:lnTo>
                  <a:lnTo>
                    <a:pt x="163950" y="8874"/>
                  </a:lnTo>
                  <a:lnTo>
                    <a:pt x="166929" y="0"/>
                  </a:lnTo>
                  <a:lnTo>
                    <a:pt x="167347" y="147"/>
                  </a:lnTo>
                  <a:lnTo>
                    <a:pt x="173561" y="20484"/>
                  </a:lnTo>
                  <a:lnTo>
                    <a:pt x="168796" y="64276"/>
                  </a:lnTo>
                  <a:lnTo>
                    <a:pt x="169258" y="110826"/>
                  </a:lnTo>
                  <a:lnTo>
                    <a:pt x="177886" y="157092"/>
                  </a:lnTo>
                  <a:lnTo>
                    <a:pt x="182374" y="166372"/>
                  </a:lnTo>
                  <a:lnTo>
                    <a:pt x="183994" y="168212"/>
                  </a:lnTo>
                  <a:lnTo>
                    <a:pt x="185074" y="168380"/>
                  </a:lnTo>
                  <a:lnTo>
                    <a:pt x="214014" y="125595"/>
                  </a:lnTo>
                  <a:lnTo>
                    <a:pt x="239052" y="79573"/>
                  </a:lnTo>
                  <a:lnTo>
                    <a:pt x="256327" y="54344"/>
                  </a:lnTo>
                  <a:lnTo>
                    <a:pt x="267560" y="44399"/>
                  </a:lnTo>
                  <a:lnTo>
                    <a:pt x="272418" y="36279"/>
                  </a:lnTo>
                  <a:lnTo>
                    <a:pt x="277305" y="34008"/>
                  </a:lnTo>
                  <a:lnTo>
                    <a:pt x="279031" y="34461"/>
                  </a:lnTo>
                  <a:lnTo>
                    <a:pt x="280182" y="35821"/>
                  </a:lnTo>
                  <a:lnTo>
                    <a:pt x="288727" y="64811"/>
                  </a:lnTo>
                  <a:lnTo>
                    <a:pt x="291360" y="106995"/>
                  </a:lnTo>
                  <a:lnTo>
                    <a:pt x="292981" y="148228"/>
                  </a:lnTo>
                  <a:lnTo>
                    <a:pt x="301534" y="1750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228">
              <a:extLst>
                <a:ext uri="{FF2B5EF4-FFF2-40B4-BE49-F238E27FC236}">
                  <a16:creationId xmlns:a16="http://schemas.microsoft.com/office/drawing/2014/main" id="{F9ED0A33-F6C8-2E34-755D-BFD993E7E586}"/>
                </a:ext>
              </a:extLst>
            </p:cNvPr>
            <p:cNvSpPr/>
            <p:nvPr>
              <p:custDataLst>
                <p:tags r:id="rId79"/>
              </p:custDataLst>
            </p:nvPr>
          </p:nvSpPr>
          <p:spPr>
            <a:xfrm>
              <a:off x="3772035" y="3687499"/>
              <a:ext cx="85591" cy="158542"/>
            </a:xfrm>
            <a:custGeom>
              <a:avLst/>
              <a:gdLst/>
              <a:ahLst/>
              <a:cxnLst/>
              <a:rect l="0" t="0" r="0" b="0"/>
              <a:pathLst>
                <a:path w="85591" h="158542">
                  <a:moveTo>
                    <a:pt x="66540" y="8201"/>
                  </a:moveTo>
                  <a:lnTo>
                    <a:pt x="66540" y="8201"/>
                  </a:lnTo>
                  <a:lnTo>
                    <a:pt x="74741" y="8201"/>
                  </a:lnTo>
                  <a:lnTo>
                    <a:pt x="75182" y="7143"/>
                  </a:lnTo>
                  <a:lnTo>
                    <a:pt x="75949" y="0"/>
                  </a:lnTo>
                  <a:lnTo>
                    <a:pt x="68438" y="5483"/>
                  </a:lnTo>
                  <a:lnTo>
                    <a:pt x="62798" y="6993"/>
                  </a:lnTo>
                  <a:lnTo>
                    <a:pt x="17441" y="47894"/>
                  </a:lnTo>
                  <a:lnTo>
                    <a:pt x="12969" y="55123"/>
                  </a:lnTo>
                  <a:lnTo>
                    <a:pt x="9922" y="61863"/>
                  </a:lnTo>
                  <a:lnTo>
                    <a:pt x="5040" y="68387"/>
                  </a:lnTo>
                  <a:lnTo>
                    <a:pt x="2165" y="77636"/>
                  </a:lnTo>
                  <a:lnTo>
                    <a:pt x="0" y="108142"/>
                  </a:lnTo>
                  <a:lnTo>
                    <a:pt x="4961" y="128359"/>
                  </a:lnTo>
                  <a:lnTo>
                    <a:pt x="13134" y="142699"/>
                  </a:lnTo>
                  <a:lnTo>
                    <a:pt x="27315" y="153650"/>
                  </a:lnTo>
                  <a:lnTo>
                    <a:pt x="44923" y="158541"/>
                  </a:lnTo>
                  <a:lnTo>
                    <a:pt x="85590" y="1510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229">
              <a:extLst>
                <a:ext uri="{FF2B5EF4-FFF2-40B4-BE49-F238E27FC236}">
                  <a16:creationId xmlns:a16="http://schemas.microsoft.com/office/drawing/2014/main" id="{B60C043F-169C-9700-6647-4C6D70792053}"/>
                </a:ext>
              </a:extLst>
            </p:cNvPr>
            <p:cNvSpPr/>
            <p:nvPr>
              <p:custDataLst>
                <p:tags r:id="rId80"/>
              </p:custDataLst>
            </p:nvPr>
          </p:nvSpPr>
          <p:spPr>
            <a:xfrm>
              <a:off x="3906496" y="3715596"/>
              <a:ext cx="255930" cy="159954"/>
            </a:xfrm>
            <a:custGeom>
              <a:avLst/>
              <a:gdLst/>
              <a:ahLst/>
              <a:cxnLst/>
              <a:rect l="0" t="0" r="0" b="0"/>
              <a:pathLst>
                <a:path w="255930" h="159954">
                  <a:moveTo>
                    <a:pt x="65429" y="56304"/>
                  </a:moveTo>
                  <a:lnTo>
                    <a:pt x="65429" y="56304"/>
                  </a:lnTo>
                  <a:lnTo>
                    <a:pt x="108245" y="55246"/>
                  </a:lnTo>
                  <a:lnTo>
                    <a:pt x="148001" y="45545"/>
                  </a:lnTo>
                  <a:lnTo>
                    <a:pt x="179980" y="25437"/>
                  </a:lnTo>
                  <a:lnTo>
                    <a:pt x="185132" y="18596"/>
                  </a:lnTo>
                  <a:lnTo>
                    <a:pt x="188033" y="8795"/>
                  </a:lnTo>
                  <a:lnTo>
                    <a:pt x="188440" y="5582"/>
                  </a:lnTo>
                  <a:lnTo>
                    <a:pt x="185536" y="3439"/>
                  </a:lnTo>
                  <a:lnTo>
                    <a:pt x="160886" y="0"/>
                  </a:lnTo>
                  <a:lnTo>
                    <a:pt x="116953" y="2051"/>
                  </a:lnTo>
                  <a:lnTo>
                    <a:pt x="70668" y="17483"/>
                  </a:lnTo>
                  <a:lnTo>
                    <a:pt x="41456" y="35426"/>
                  </a:lnTo>
                  <a:lnTo>
                    <a:pt x="18462" y="58585"/>
                  </a:lnTo>
                  <a:lnTo>
                    <a:pt x="2961" y="89210"/>
                  </a:lnTo>
                  <a:lnTo>
                    <a:pt x="0" y="108035"/>
                  </a:lnTo>
                  <a:lnTo>
                    <a:pt x="366" y="123745"/>
                  </a:lnTo>
                  <a:lnTo>
                    <a:pt x="4056" y="137783"/>
                  </a:lnTo>
                  <a:lnTo>
                    <a:pt x="8639" y="143432"/>
                  </a:lnTo>
                  <a:lnTo>
                    <a:pt x="22197" y="152530"/>
                  </a:lnTo>
                  <a:lnTo>
                    <a:pt x="67902" y="159953"/>
                  </a:lnTo>
                  <a:lnTo>
                    <a:pt x="80287" y="159521"/>
                  </a:lnTo>
                  <a:lnTo>
                    <a:pt x="116930" y="153441"/>
                  </a:lnTo>
                  <a:lnTo>
                    <a:pt x="155125" y="152113"/>
                  </a:lnTo>
                  <a:lnTo>
                    <a:pt x="197133" y="151719"/>
                  </a:lnTo>
                  <a:lnTo>
                    <a:pt x="255929" y="1420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SMARTInkShape-Group42">
            <a:extLst>
              <a:ext uri="{FF2B5EF4-FFF2-40B4-BE49-F238E27FC236}">
                <a16:creationId xmlns:a16="http://schemas.microsoft.com/office/drawing/2014/main" id="{25EC8876-0F7D-76B5-39FC-56E6FF9AA921}"/>
              </a:ext>
            </a:extLst>
          </p:cNvPr>
          <p:cNvGrpSpPr/>
          <p:nvPr/>
        </p:nvGrpSpPr>
        <p:grpSpPr>
          <a:xfrm>
            <a:off x="6972300" y="2857551"/>
            <a:ext cx="1019176" cy="419050"/>
            <a:chOff x="6972300" y="2857551"/>
            <a:chExt cx="1019176" cy="419050"/>
          </a:xfrm>
        </p:grpSpPr>
        <p:sp>
          <p:nvSpPr>
            <p:cNvPr id="154" name="SMARTInkShape-230">
              <a:extLst>
                <a:ext uri="{FF2B5EF4-FFF2-40B4-BE49-F238E27FC236}">
                  <a16:creationId xmlns:a16="http://schemas.microsoft.com/office/drawing/2014/main" id="{B407C4AA-5DC2-1F12-EB84-688A73EB4C6C}"/>
                </a:ext>
              </a:extLst>
            </p:cNvPr>
            <p:cNvSpPr/>
            <p:nvPr>
              <p:custDataLst>
                <p:tags r:id="rId67"/>
              </p:custDataLst>
            </p:nvPr>
          </p:nvSpPr>
          <p:spPr>
            <a:xfrm>
              <a:off x="6972300" y="3000491"/>
              <a:ext cx="171451" cy="108404"/>
            </a:xfrm>
            <a:custGeom>
              <a:avLst/>
              <a:gdLst/>
              <a:ahLst/>
              <a:cxnLst/>
              <a:rect l="0" t="0" r="0" b="0"/>
              <a:pathLst>
                <a:path w="171451" h="108404">
                  <a:moveTo>
                    <a:pt x="171450" y="9409"/>
                  </a:moveTo>
                  <a:lnTo>
                    <a:pt x="171450" y="9409"/>
                  </a:lnTo>
                  <a:lnTo>
                    <a:pt x="165963" y="9409"/>
                  </a:lnTo>
                  <a:lnTo>
                    <a:pt x="168305" y="9409"/>
                  </a:lnTo>
                  <a:lnTo>
                    <a:pt x="165462" y="9409"/>
                  </a:lnTo>
                  <a:lnTo>
                    <a:pt x="164282" y="8351"/>
                  </a:lnTo>
                  <a:lnTo>
                    <a:pt x="162235" y="1208"/>
                  </a:lnTo>
                  <a:lnTo>
                    <a:pt x="140494" y="0"/>
                  </a:lnTo>
                  <a:lnTo>
                    <a:pt x="94204" y="8095"/>
                  </a:lnTo>
                  <a:lnTo>
                    <a:pt x="56323" y="17495"/>
                  </a:lnTo>
                  <a:lnTo>
                    <a:pt x="53424" y="19033"/>
                  </a:lnTo>
                  <a:lnTo>
                    <a:pt x="51491" y="21116"/>
                  </a:lnTo>
                  <a:lnTo>
                    <a:pt x="50202" y="23564"/>
                  </a:lnTo>
                  <a:lnTo>
                    <a:pt x="51460" y="26254"/>
                  </a:lnTo>
                  <a:lnTo>
                    <a:pt x="63343" y="35097"/>
                  </a:lnTo>
                  <a:lnTo>
                    <a:pt x="80269" y="43361"/>
                  </a:lnTo>
                  <a:lnTo>
                    <a:pt x="111242" y="52019"/>
                  </a:lnTo>
                  <a:lnTo>
                    <a:pt x="144178" y="72996"/>
                  </a:lnTo>
                  <a:lnTo>
                    <a:pt x="146919" y="76142"/>
                  </a:lnTo>
                  <a:lnTo>
                    <a:pt x="149964" y="85282"/>
                  </a:lnTo>
                  <a:lnTo>
                    <a:pt x="149717" y="89624"/>
                  </a:lnTo>
                  <a:lnTo>
                    <a:pt x="146622" y="97271"/>
                  </a:lnTo>
                  <a:lnTo>
                    <a:pt x="136074" y="104198"/>
                  </a:lnTo>
                  <a:lnTo>
                    <a:pt x="128816" y="107526"/>
                  </a:lnTo>
                  <a:lnTo>
                    <a:pt x="109462" y="108403"/>
                  </a:lnTo>
                  <a:lnTo>
                    <a:pt x="67601" y="105398"/>
                  </a:lnTo>
                  <a:lnTo>
                    <a:pt x="0" y="95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231">
              <a:extLst>
                <a:ext uri="{FF2B5EF4-FFF2-40B4-BE49-F238E27FC236}">
                  <a16:creationId xmlns:a16="http://schemas.microsoft.com/office/drawing/2014/main" id="{CA112A0A-C3D5-D5F6-25D5-9C891279DE08}"/>
                </a:ext>
              </a:extLst>
            </p:cNvPr>
            <p:cNvSpPr/>
            <p:nvPr>
              <p:custDataLst>
                <p:tags r:id="rId68"/>
              </p:custDataLst>
            </p:nvPr>
          </p:nvSpPr>
          <p:spPr>
            <a:xfrm>
              <a:off x="7173248" y="2967851"/>
              <a:ext cx="403338" cy="137300"/>
            </a:xfrm>
            <a:custGeom>
              <a:avLst/>
              <a:gdLst/>
              <a:ahLst/>
              <a:cxnLst/>
              <a:rect l="0" t="0" r="0" b="0"/>
              <a:pathLst>
                <a:path w="403338" h="137300">
                  <a:moveTo>
                    <a:pt x="94327" y="99199"/>
                  </a:moveTo>
                  <a:lnTo>
                    <a:pt x="94327" y="99199"/>
                  </a:lnTo>
                  <a:lnTo>
                    <a:pt x="99383" y="94143"/>
                  </a:lnTo>
                  <a:lnTo>
                    <a:pt x="101867" y="88838"/>
                  </a:lnTo>
                  <a:lnTo>
                    <a:pt x="104833" y="72884"/>
                  </a:lnTo>
                  <a:lnTo>
                    <a:pt x="110375" y="62945"/>
                  </a:lnTo>
                  <a:lnTo>
                    <a:pt x="112982" y="40162"/>
                  </a:lnTo>
                  <a:lnTo>
                    <a:pt x="108203" y="24674"/>
                  </a:lnTo>
                  <a:lnTo>
                    <a:pt x="100141" y="15630"/>
                  </a:lnTo>
                  <a:lnTo>
                    <a:pt x="82775" y="1200"/>
                  </a:lnTo>
                  <a:lnTo>
                    <a:pt x="77101" y="0"/>
                  </a:lnTo>
                  <a:lnTo>
                    <a:pt x="45180" y="5677"/>
                  </a:lnTo>
                  <a:lnTo>
                    <a:pt x="30150" y="11067"/>
                  </a:lnTo>
                  <a:lnTo>
                    <a:pt x="9598" y="31332"/>
                  </a:lnTo>
                  <a:lnTo>
                    <a:pt x="3753" y="45753"/>
                  </a:lnTo>
                  <a:lnTo>
                    <a:pt x="0" y="70768"/>
                  </a:lnTo>
                  <a:lnTo>
                    <a:pt x="5132" y="81624"/>
                  </a:lnTo>
                  <a:lnTo>
                    <a:pt x="14276" y="96814"/>
                  </a:lnTo>
                  <a:lnTo>
                    <a:pt x="15560" y="100784"/>
                  </a:lnTo>
                  <a:lnTo>
                    <a:pt x="17474" y="103431"/>
                  </a:lnTo>
                  <a:lnTo>
                    <a:pt x="19808" y="105195"/>
                  </a:lnTo>
                  <a:lnTo>
                    <a:pt x="25225" y="108214"/>
                  </a:lnTo>
                  <a:lnTo>
                    <a:pt x="43593" y="123774"/>
                  </a:lnTo>
                  <a:lnTo>
                    <a:pt x="53072" y="126589"/>
                  </a:lnTo>
                  <a:lnTo>
                    <a:pt x="59411" y="127247"/>
                  </a:lnTo>
                  <a:lnTo>
                    <a:pt x="65756" y="124718"/>
                  </a:lnTo>
                  <a:lnTo>
                    <a:pt x="68929" y="122561"/>
                  </a:lnTo>
                  <a:lnTo>
                    <a:pt x="88174" y="116984"/>
                  </a:lnTo>
                  <a:lnTo>
                    <a:pt x="109941" y="92376"/>
                  </a:lnTo>
                  <a:lnTo>
                    <a:pt x="118591" y="76952"/>
                  </a:lnTo>
                  <a:lnTo>
                    <a:pt x="122734" y="61780"/>
                  </a:lnTo>
                  <a:lnTo>
                    <a:pt x="125723" y="109053"/>
                  </a:lnTo>
                  <a:lnTo>
                    <a:pt x="132036" y="134879"/>
                  </a:lnTo>
                  <a:lnTo>
                    <a:pt x="133225" y="135686"/>
                  </a:lnTo>
                  <a:lnTo>
                    <a:pt x="137367" y="136582"/>
                  </a:lnTo>
                  <a:lnTo>
                    <a:pt x="150707" y="132030"/>
                  </a:lnTo>
                  <a:lnTo>
                    <a:pt x="167631" y="119952"/>
                  </a:lnTo>
                  <a:lnTo>
                    <a:pt x="196382" y="87181"/>
                  </a:lnTo>
                  <a:lnTo>
                    <a:pt x="227074" y="42801"/>
                  </a:lnTo>
                  <a:lnTo>
                    <a:pt x="232555" y="47328"/>
                  </a:lnTo>
                  <a:lnTo>
                    <a:pt x="235137" y="58154"/>
                  </a:lnTo>
                  <a:lnTo>
                    <a:pt x="235226" y="71432"/>
                  </a:lnTo>
                  <a:lnTo>
                    <a:pt x="228034" y="113503"/>
                  </a:lnTo>
                  <a:lnTo>
                    <a:pt x="227686" y="127258"/>
                  </a:lnTo>
                  <a:lnTo>
                    <a:pt x="235283" y="121126"/>
                  </a:lnTo>
                  <a:lnTo>
                    <a:pt x="240935" y="119528"/>
                  </a:lnTo>
                  <a:lnTo>
                    <a:pt x="246975" y="113173"/>
                  </a:lnTo>
                  <a:lnTo>
                    <a:pt x="287325" y="68309"/>
                  </a:lnTo>
                  <a:lnTo>
                    <a:pt x="301488" y="53987"/>
                  </a:lnTo>
                  <a:lnTo>
                    <a:pt x="305637" y="52647"/>
                  </a:lnTo>
                  <a:lnTo>
                    <a:pt x="311868" y="51786"/>
                  </a:lnTo>
                  <a:lnTo>
                    <a:pt x="313200" y="69502"/>
                  </a:lnTo>
                  <a:lnTo>
                    <a:pt x="313390" y="106041"/>
                  </a:lnTo>
                  <a:lnTo>
                    <a:pt x="312336" y="110110"/>
                  </a:lnTo>
                  <a:lnTo>
                    <a:pt x="310575" y="112823"/>
                  </a:lnTo>
                  <a:lnTo>
                    <a:pt x="308343" y="114632"/>
                  </a:lnTo>
                  <a:lnTo>
                    <a:pt x="307912" y="115838"/>
                  </a:lnTo>
                  <a:lnTo>
                    <a:pt x="308684" y="116641"/>
                  </a:lnTo>
                  <a:lnTo>
                    <a:pt x="313126" y="118155"/>
                  </a:lnTo>
                  <a:lnTo>
                    <a:pt x="313320" y="113165"/>
                  </a:lnTo>
                  <a:lnTo>
                    <a:pt x="314406" y="111684"/>
                  </a:lnTo>
                  <a:lnTo>
                    <a:pt x="324156" y="106868"/>
                  </a:lnTo>
                  <a:lnTo>
                    <a:pt x="340652" y="88053"/>
                  </a:lnTo>
                  <a:lnTo>
                    <a:pt x="359472" y="63954"/>
                  </a:lnTo>
                  <a:lnTo>
                    <a:pt x="368450" y="57076"/>
                  </a:lnTo>
                  <a:lnTo>
                    <a:pt x="379454" y="50382"/>
                  </a:lnTo>
                  <a:lnTo>
                    <a:pt x="392654" y="38638"/>
                  </a:lnTo>
                  <a:lnTo>
                    <a:pt x="395869" y="37659"/>
                  </a:lnTo>
                  <a:lnTo>
                    <a:pt x="399072" y="38064"/>
                  </a:lnTo>
                  <a:lnTo>
                    <a:pt x="402266" y="39392"/>
                  </a:lnTo>
                  <a:lnTo>
                    <a:pt x="403337" y="41336"/>
                  </a:lnTo>
                  <a:lnTo>
                    <a:pt x="402991" y="43691"/>
                  </a:lnTo>
                  <a:lnTo>
                    <a:pt x="401703" y="46318"/>
                  </a:lnTo>
                  <a:lnTo>
                    <a:pt x="399466" y="84788"/>
                  </a:lnTo>
                  <a:lnTo>
                    <a:pt x="389602" y="1372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232">
              <a:extLst>
                <a:ext uri="{FF2B5EF4-FFF2-40B4-BE49-F238E27FC236}">
                  <a16:creationId xmlns:a16="http://schemas.microsoft.com/office/drawing/2014/main" id="{290B9799-002B-E692-8F52-C846F0045CD2}"/>
                </a:ext>
              </a:extLst>
            </p:cNvPr>
            <p:cNvSpPr/>
            <p:nvPr>
              <p:custDataLst>
                <p:tags r:id="rId69"/>
              </p:custDataLst>
            </p:nvPr>
          </p:nvSpPr>
          <p:spPr>
            <a:xfrm>
              <a:off x="7620556" y="3014369"/>
              <a:ext cx="46679" cy="262232"/>
            </a:xfrm>
            <a:custGeom>
              <a:avLst/>
              <a:gdLst/>
              <a:ahLst/>
              <a:cxnLst/>
              <a:rect l="0" t="0" r="0" b="0"/>
              <a:pathLst>
                <a:path w="46679" h="262232">
                  <a:moveTo>
                    <a:pt x="37544" y="5056"/>
                  </a:moveTo>
                  <a:lnTo>
                    <a:pt x="37544" y="5056"/>
                  </a:lnTo>
                  <a:lnTo>
                    <a:pt x="42600" y="5056"/>
                  </a:lnTo>
                  <a:lnTo>
                    <a:pt x="44091" y="3998"/>
                  </a:lnTo>
                  <a:lnTo>
                    <a:pt x="45084" y="2234"/>
                  </a:lnTo>
                  <a:lnTo>
                    <a:pt x="45745" y="0"/>
                  </a:lnTo>
                  <a:lnTo>
                    <a:pt x="46187" y="627"/>
                  </a:lnTo>
                  <a:lnTo>
                    <a:pt x="46678" y="6968"/>
                  </a:lnTo>
                  <a:lnTo>
                    <a:pt x="33778" y="50541"/>
                  </a:lnTo>
                  <a:lnTo>
                    <a:pt x="21551" y="95846"/>
                  </a:lnTo>
                  <a:lnTo>
                    <a:pt x="8945" y="133017"/>
                  </a:lnTo>
                  <a:lnTo>
                    <a:pt x="1321" y="180498"/>
                  </a:lnTo>
                  <a:lnTo>
                    <a:pt x="0" y="218023"/>
                  </a:lnTo>
                  <a:lnTo>
                    <a:pt x="8969" y="2622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233">
              <a:extLst>
                <a:ext uri="{FF2B5EF4-FFF2-40B4-BE49-F238E27FC236}">
                  <a16:creationId xmlns:a16="http://schemas.microsoft.com/office/drawing/2014/main" id="{59BA7FF4-C5AB-0994-43C4-0C8EE22C4305}"/>
                </a:ext>
              </a:extLst>
            </p:cNvPr>
            <p:cNvSpPr/>
            <p:nvPr>
              <p:custDataLst>
                <p:tags r:id="rId70"/>
              </p:custDataLst>
            </p:nvPr>
          </p:nvSpPr>
          <p:spPr>
            <a:xfrm>
              <a:off x="7629525" y="3010078"/>
              <a:ext cx="95215" cy="85548"/>
            </a:xfrm>
            <a:custGeom>
              <a:avLst/>
              <a:gdLst/>
              <a:ahLst/>
              <a:cxnLst/>
              <a:rect l="0" t="0" r="0" b="0"/>
              <a:pathLst>
                <a:path w="95215" h="85548">
                  <a:moveTo>
                    <a:pt x="0" y="85547"/>
                  </a:moveTo>
                  <a:lnTo>
                    <a:pt x="0" y="85547"/>
                  </a:lnTo>
                  <a:lnTo>
                    <a:pt x="7605" y="65909"/>
                  </a:lnTo>
                  <a:lnTo>
                    <a:pt x="22390" y="48036"/>
                  </a:lnTo>
                  <a:lnTo>
                    <a:pt x="36016" y="25769"/>
                  </a:lnTo>
                  <a:lnTo>
                    <a:pt x="59006" y="6662"/>
                  </a:lnTo>
                  <a:lnTo>
                    <a:pt x="68911" y="2863"/>
                  </a:lnTo>
                  <a:lnTo>
                    <a:pt x="84741" y="0"/>
                  </a:lnTo>
                  <a:lnTo>
                    <a:pt x="90491" y="4931"/>
                  </a:lnTo>
                  <a:lnTo>
                    <a:pt x="93135" y="10207"/>
                  </a:lnTo>
                  <a:lnTo>
                    <a:pt x="95214" y="27854"/>
                  </a:lnTo>
                  <a:lnTo>
                    <a:pt x="84884" y="46226"/>
                  </a:lnTo>
                  <a:lnTo>
                    <a:pt x="77943" y="53254"/>
                  </a:lnTo>
                  <a:lnTo>
                    <a:pt x="60306" y="64544"/>
                  </a:lnTo>
                  <a:lnTo>
                    <a:pt x="28575" y="66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234">
              <a:extLst>
                <a:ext uri="{FF2B5EF4-FFF2-40B4-BE49-F238E27FC236}">
                  <a16:creationId xmlns:a16="http://schemas.microsoft.com/office/drawing/2014/main" id="{C7B8EA2C-6B94-6E7A-6693-041C0BA55FB7}"/>
                </a:ext>
              </a:extLst>
            </p:cNvPr>
            <p:cNvSpPr/>
            <p:nvPr>
              <p:custDataLst>
                <p:tags r:id="rId71"/>
              </p:custDataLst>
            </p:nvPr>
          </p:nvSpPr>
          <p:spPr>
            <a:xfrm>
              <a:off x="7748816" y="2857551"/>
              <a:ext cx="61673" cy="266650"/>
            </a:xfrm>
            <a:custGeom>
              <a:avLst/>
              <a:gdLst/>
              <a:ahLst/>
              <a:cxnLst/>
              <a:rect l="0" t="0" r="0" b="0"/>
              <a:pathLst>
                <a:path w="61673" h="266650">
                  <a:moveTo>
                    <a:pt x="33109" y="38049"/>
                  </a:moveTo>
                  <a:lnTo>
                    <a:pt x="33109" y="38049"/>
                  </a:lnTo>
                  <a:lnTo>
                    <a:pt x="46200" y="23899"/>
                  </a:lnTo>
                  <a:lnTo>
                    <a:pt x="61643" y="0"/>
                  </a:lnTo>
                  <a:lnTo>
                    <a:pt x="61672" y="5021"/>
                  </a:lnTo>
                  <a:lnTo>
                    <a:pt x="58856" y="10317"/>
                  </a:lnTo>
                  <a:lnTo>
                    <a:pt x="55136" y="16199"/>
                  </a:lnTo>
                  <a:lnTo>
                    <a:pt x="39017" y="59553"/>
                  </a:lnTo>
                  <a:lnTo>
                    <a:pt x="27730" y="101171"/>
                  </a:lnTo>
                  <a:lnTo>
                    <a:pt x="21581" y="137614"/>
                  </a:lnTo>
                  <a:lnTo>
                    <a:pt x="10488" y="184951"/>
                  </a:lnTo>
                  <a:lnTo>
                    <a:pt x="0" y="230714"/>
                  </a:lnTo>
                  <a:lnTo>
                    <a:pt x="50" y="242917"/>
                  </a:lnTo>
                  <a:lnTo>
                    <a:pt x="4534" y="266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235">
              <a:extLst>
                <a:ext uri="{FF2B5EF4-FFF2-40B4-BE49-F238E27FC236}">
                  <a16:creationId xmlns:a16="http://schemas.microsoft.com/office/drawing/2014/main" id="{DC525381-474E-86C2-EC58-9B472096FF00}"/>
                </a:ext>
              </a:extLst>
            </p:cNvPr>
            <p:cNvSpPr/>
            <p:nvPr>
              <p:custDataLst>
                <p:tags r:id="rId72"/>
              </p:custDataLst>
            </p:nvPr>
          </p:nvSpPr>
          <p:spPr>
            <a:xfrm>
              <a:off x="7832027" y="2983318"/>
              <a:ext cx="159449" cy="130199"/>
            </a:xfrm>
            <a:custGeom>
              <a:avLst/>
              <a:gdLst/>
              <a:ahLst/>
              <a:cxnLst/>
              <a:rect l="0" t="0" r="0" b="0"/>
              <a:pathLst>
                <a:path w="159449" h="130199">
                  <a:moveTo>
                    <a:pt x="35623" y="55157"/>
                  </a:moveTo>
                  <a:lnTo>
                    <a:pt x="35623" y="55157"/>
                  </a:lnTo>
                  <a:lnTo>
                    <a:pt x="76321" y="54099"/>
                  </a:lnTo>
                  <a:lnTo>
                    <a:pt x="119491" y="37852"/>
                  </a:lnTo>
                  <a:lnTo>
                    <a:pt x="139965" y="23101"/>
                  </a:lnTo>
                  <a:lnTo>
                    <a:pt x="145498" y="15157"/>
                  </a:lnTo>
                  <a:lnTo>
                    <a:pt x="148612" y="4735"/>
                  </a:lnTo>
                  <a:lnTo>
                    <a:pt x="145873" y="2492"/>
                  </a:lnTo>
                  <a:lnTo>
                    <a:pt x="134365" y="0"/>
                  </a:lnTo>
                  <a:lnTo>
                    <a:pt x="110036" y="3654"/>
                  </a:lnTo>
                  <a:lnTo>
                    <a:pt x="79916" y="15429"/>
                  </a:lnTo>
                  <a:lnTo>
                    <a:pt x="33410" y="49222"/>
                  </a:lnTo>
                  <a:lnTo>
                    <a:pt x="14741" y="69038"/>
                  </a:lnTo>
                  <a:lnTo>
                    <a:pt x="1238" y="97998"/>
                  </a:lnTo>
                  <a:lnTo>
                    <a:pt x="0" y="102767"/>
                  </a:lnTo>
                  <a:lnTo>
                    <a:pt x="232" y="105947"/>
                  </a:lnTo>
                  <a:lnTo>
                    <a:pt x="1446" y="108067"/>
                  </a:lnTo>
                  <a:lnTo>
                    <a:pt x="5942" y="111470"/>
                  </a:lnTo>
                  <a:lnTo>
                    <a:pt x="51294" y="127446"/>
                  </a:lnTo>
                  <a:lnTo>
                    <a:pt x="90126" y="130198"/>
                  </a:lnTo>
                  <a:lnTo>
                    <a:pt x="159448" y="1218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1" name="SMARTInkShape-236">
            <a:extLst>
              <a:ext uri="{FF2B5EF4-FFF2-40B4-BE49-F238E27FC236}">
                <a16:creationId xmlns:a16="http://schemas.microsoft.com/office/drawing/2014/main" id="{52828010-F413-BFEB-2EE7-9550DF95C7E8}"/>
              </a:ext>
            </a:extLst>
          </p:cNvPr>
          <p:cNvSpPr/>
          <p:nvPr>
            <p:custDataLst>
              <p:tags r:id="rId1"/>
            </p:custDataLst>
          </p:nvPr>
        </p:nvSpPr>
        <p:spPr>
          <a:xfrm>
            <a:off x="6363649" y="2983629"/>
            <a:ext cx="256227" cy="140572"/>
          </a:xfrm>
          <a:custGeom>
            <a:avLst/>
            <a:gdLst/>
            <a:ahLst/>
            <a:cxnLst/>
            <a:rect l="0" t="0" r="0" b="0"/>
            <a:pathLst>
              <a:path w="256227" h="140572">
                <a:moveTo>
                  <a:pt x="56201" y="26271"/>
                </a:moveTo>
                <a:lnTo>
                  <a:pt x="56201" y="26271"/>
                </a:lnTo>
                <a:lnTo>
                  <a:pt x="61257" y="26271"/>
                </a:lnTo>
                <a:lnTo>
                  <a:pt x="61689" y="25213"/>
                </a:lnTo>
                <a:lnTo>
                  <a:pt x="59345" y="21215"/>
                </a:lnTo>
                <a:lnTo>
                  <a:pt x="58297" y="20783"/>
                </a:lnTo>
                <a:lnTo>
                  <a:pt x="57598" y="21554"/>
                </a:lnTo>
                <a:lnTo>
                  <a:pt x="57132" y="23126"/>
                </a:lnTo>
                <a:lnTo>
                  <a:pt x="57880" y="24174"/>
                </a:lnTo>
                <a:lnTo>
                  <a:pt x="61534" y="25339"/>
                </a:lnTo>
                <a:lnTo>
                  <a:pt x="61873" y="25650"/>
                </a:lnTo>
                <a:lnTo>
                  <a:pt x="59427" y="25995"/>
                </a:lnTo>
                <a:lnTo>
                  <a:pt x="58351" y="25029"/>
                </a:lnTo>
                <a:lnTo>
                  <a:pt x="57158" y="21133"/>
                </a:lnTo>
                <a:lnTo>
                  <a:pt x="55780" y="19671"/>
                </a:lnTo>
                <a:lnTo>
                  <a:pt x="51428" y="18046"/>
                </a:lnTo>
                <a:lnTo>
                  <a:pt x="33835" y="16860"/>
                </a:lnTo>
                <a:lnTo>
                  <a:pt x="30707" y="18939"/>
                </a:lnTo>
                <a:lnTo>
                  <a:pt x="9858" y="43271"/>
                </a:lnTo>
                <a:lnTo>
                  <a:pt x="3854" y="58168"/>
                </a:lnTo>
                <a:lnTo>
                  <a:pt x="0" y="93602"/>
                </a:lnTo>
                <a:lnTo>
                  <a:pt x="1800" y="100792"/>
                </a:lnTo>
                <a:lnTo>
                  <a:pt x="9445" y="111603"/>
                </a:lnTo>
                <a:lnTo>
                  <a:pt x="25649" y="123639"/>
                </a:lnTo>
                <a:lnTo>
                  <a:pt x="48913" y="128851"/>
                </a:lnTo>
                <a:lnTo>
                  <a:pt x="54517" y="128525"/>
                </a:lnTo>
                <a:lnTo>
                  <a:pt x="58255" y="127249"/>
                </a:lnTo>
                <a:lnTo>
                  <a:pt x="60745" y="125340"/>
                </a:lnTo>
                <a:lnTo>
                  <a:pt x="63512" y="120396"/>
                </a:lnTo>
                <a:lnTo>
                  <a:pt x="64250" y="117596"/>
                </a:lnTo>
                <a:lnTo>
                  <a:pt x="63684" y="114671"/>
                </a:lnTo>
                <a:lnTo>
                  <a:pt x="57993" y="102372"/>
                </a:lnTo>
                <a:lnTo>
                  <a:pt x="53911" y="90094"/>
                </a:lnTo>
                <a:lnTo>
                  <a:pt x="49891" y="78979"/>
                </a:lnTo>
                <a:lnTo>
                  <a:pt x="48105" y="66983"/>
                </a:lnTo>
                <a:lnTo>
                  <a:pt x="50133" y="57418"/>
                </a:lnTo>
                <a:lnTo>
                  <a:pt x="60059" y="37597"/>
                </a:lnTo>
                <a:lnTo>
                  <a:pt x="68853" y="28482"/>
                </a:lnTo>
                <a:lnTo>
                  <a:pt x="93739" y="10237"/>
                </a:lnTo>
                <a:lnTo>
                  <a:pt x="97101" y="9232"/>
                </a:lnTo>
                <a:lnTo>
                  <a:pt x="100401" y="9620"/>
                </a:lnTo>
                <a:lnTo>
                  <a:pt x="106891" y="12873"/>
                </a:lnTo>
                <a:lnTo>
                  <a:pt x="116493" y="20655"/>
                </a:lnTo>
                <a:lnTo>
                  <a:pt x="120039" y="29419"/>
                </a:lnTo>
                <a:lnTo>
                  <a:pt x="122766" y="75077"/>
                </a:lnTo>
                <a:lnTo>
                  <a:pt x="122828" y="79713"/>
                </a:lnTo>
                <a:lnTo>
                  <a:pt x="120032" y="84595"/>
                </a:lnTo>
                <a:lnTo>
                  <a:pt x="117805" y="87379"/>
                </a:lnTo>
                <a:lnTo>
                  <a:pt x="117379" y="89235"/>
                </a:lnTo>
                <a:lnTo>
                  <a:pt x="118153" y="90472"/>
                </a:lnTo>
                <a:lnTo>
                  <a:pt x="121944" y="92457"/>
                </a:lnTo>
                <a:lnTo>
                  <a:pt x="122462" y="89907"/>
                </a:lnTo>
                <a:lnTo>
                  <a:pt x="125575" y="76876"/>
                </a:lnTo>
                <a:lnTo>
                  <a:pt x="130426" y="64637"/>
                </a:lnTo>
                <a:lnTo>
                  <a:pt x="156238" y="37519"/>
                </a:lnTo>
                <a:lnTo>
                  <a:pt x="160987" y="29154"/>
                </a:lnTo>
                <a:lnTo>
                  <a:pt x="187360" y="0"/>
                </a:lnTo>
                <a:lnTo>
                  <a:pt x="189149" y="1348"/>
                </a:lnTo>
                <a:lnTo>
                  <a:pt x="193958" y="8491"/>
                </a:lnTo>
                <a:lnTo>
                  <a:pt x="197559" y="24413"/>
                </a:lnTo>
                <a:lnTo>
                  <a:pt x="200046" y="61077"/>
                </a:lnTo>
                <a:lnTo>
                  <a:pt x="207711" y="88785"/>
                </a:lnTo>
                <a:lnTo>
                  <a:pt x="208484" y="105516"/>
                </a:lnTo>
                <a:lnTo>
                  <a:pt x="211371" y="111938"/>
                </a:lnTo>
                <a:lnTo>
                  <a:pt x="213623" y="115132"/>
                </a:lnTo>
                <a:lnTo>
                  <a:pt x="256226" y="1405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7" name="SMARTInkShape-Group44">
            <a:extLst>
              <a:ext uri="{FF2B5EF4-FFF2-40B4-BE49-F238E27FC236}">
                <a16:creationId xmlns:a16="http://schemas.microsoft.com/office/drawing/2014/main" id="{B4CB8A23-6B1D-507E-B02F-64D611F255F1}"/>
              </a:ext>
            </a:extLst>
          </p:cNvPr>
          <p:cNvGrpSpPr/>
          <p:nvPr/>
        </p:nvGrpSpPr>
        <p:grpSpPr>
          <a:xfrm>
            <a:off x="5334000" y="2847975"/>
            <a:ext cx="781051" cy="320858"/>
            <a:chOff x="5334000" y="2847975"/>
            <a:chExt cx="781051" cy="320858"/>
          </a:xfrm>
        </p:grpSpPr>
        <p:sp>
          <p:nvSpPr>
            <p:cNvPr id="162" name="SMARTInkShape-237">
              <a:extLst>
                <a:ext uri="{FF2B5EF4-FFF2-40B4-BE49-F238E27FC236}">
                  <a16:creationId xmlns:a16="http://schemas.microsoft.com/office/drawing/2014/main" id="{4038D167-5ECE-A8AC-9EB0-ACB98F170D42}"/>
                </a:ext>
              </a:extLst>
            </p:cNvPr>
            <p:cNvSpPr/>
            <p:nvPr>
              <p:custDataLst>
                <p:tags r:id="rId62"/>
              </p:custDataLst>
            </p:nvPr>
          </p:nvSpPr>
          <p:spPr>
            <a:xfrm>
              <a:off x="5334000" y="2952750"/>
              <a:ext cx="120887" cy="216083"/>
            </a:xfrm>
            <a:custGeom>
              <a:avLst/>
              <a:gdLst/>
              <a:ahLst/>
              <a:cxnLst/>
              <a:rect l="0" t="0" r="0" b="0"/>
              <a:pathLst>
                <a:path w="120887" h="216083">
                  <a:moveTo>
                    <a:pt x="38100" y="0"/>
                  </a:moveTo>
                  <a:lnTo>
                    <a:pt x="38100" y="0"/>
                  </a:lnTo>
                  <a:lnTo>
                    <a:pt x="32612" y="0"/>
                  </a:lnTo>
                  <a:lnTo>
                    <a:pt x="37824" y="0"/>
                  </a:lnTo>
                  <a:lnTo>
                    <a:pt x="38018" y="5056"/>
                  </a:lnTo>
                  <a:lnTo>
                    <a:pt x="35242" y="10361"/>
                  </a:lnTo>
                  <a:lnTo>
                    <a:pt x="33019" y="13257"/>
                  </a:lnTo>
                  <a:lnTo>
                    <a:pt x="30550" y="22120"/>
                  </a:lnTo>
                  <a:lnTo>
                    <a:pt x="20490" y="66824"/>
                  </a:lnTo>
                  <a:lnTo>
                    <a:pt x="10976" y="110093"/>
                  </a:lnTo>
                  <a:lnTo>
                    <a:pt x="16357" y="149413"/>
                  </a:lnTo>
                  <a:lnTo>
                    <a:pt x="20369" y="173858"/>
                  </a:lnTo>
                  <a:lnTo>
                    <a:pt x="28809" y="191570"/>
                  </a:lnTo>
                  <a:lnTo>
                    <a:pt x="39615" y="204381"/>
                  </a:lnTo>
                  <a:lnTo>
                    <a:pt x="45460" y="209279"/>
                  </a:lnTo>
                  <a:lnTo>
                    <a:pt x="60421" y="214721"/>
                  </a:lnTo>
                  <a:lnTo>
                    <a:pt x="77654" y="216082"/>
                  </a:lnTo>
                  <a:lnTo>
                    <a:pt x="95896" y="213159"/>
                  </a:lnTo>
                  <a:lnTo>
                    <a:pt x="108943" y="205509"/>
                  </a:lnTo>
                  <a:lnTo>
                    <a:pt x="113903" y="200506"/>
                  </a:lnTo>
                  <a:lnTo>
                    <a:pt x="119416" y="189303"/>
                  </a:lnTo>
                  <a:lnTo>
                    <a:pt x="120886" y="183352"/>
                  </a:lnTo>
                  <a:lnTo>
                    <a:pt x="119749" y="177268"/>
                  </a:lnTo>
                  <a:lnTo>
                    <a:pt x="112841" y="164864"/>
                  </a:lnTo>
                  <a:lnTo>
                    <a:pt x="91996" y="145980"/>
                  </a:lnTo>
                  <a:lnTo>
                    <a:pt x="69109" y="138963"/>
                  </a:lnTo>
                  <a:lnTo>
                    <a:pt x="26469" y="134459"/>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238">
              <a:extLst>
                <a:ext uri="{FF2B5EF4-FFF2-40B4-BE49-F238E27FC236}">
                  <a16:creationId xmlns:a16="http://schemas.microsoft.com/office/drawing/2014/main" id="{B54A0BE7-6DE1-1670-117C-5E8A5E4A2337}"/>
                </a:ext>
              </a:extLst>
            </p:cNvPr>
            <p:cNvSpPr/>
            <p:nvPr>
              <p:custDataLst>
                <p:tags r:id="rId63"/>
              </p:custDataLst>
            </p:nvPr>
          </p:nvSpPr>
          <p:spPr>
            <a:xfrm>
              <a:off x="5486922" y="3000376"/>
              <a:ext cx="209029" cy="141766"/>
            </a:xfrm>
            <a:custGeom>
              <a:avLst/>
              <a:gdLst/>
              <a:ahLst/>
              <a:cxnLst/>
              <a:rect l="0" t="0" r="0" b="0"/>
              <a:pathLst>
                <a:path w="209029" h="141766">
                  <a:moveTo>
                    <a:pt x="94728" y="66674"/>
                  </a:moveTo>
                  <a:lnTo>
                    <a:pt x="94728" y="66674"/>
                  </a:lnTo>
                  <a:lnTo>
                    <a:pt x="94728" y="29002"/>
                  </a:lnTo>
                  <a:lnTo>
                    <a:pt x="85596" y="19453"/>
                  </a:lnTo>
                  <a:lnTo>
                    <a:pt x="85319" y="14112"/>
                  </a:lnTo>
                  <a:lnTo>
                    <a:pt x="84222" y="12583"/>
                  </a:lnTo>
                  <a:lnTo>
                    <a:pt x="82432" y="11563"/>
                  </a:lnTo>
                  <a:lnTo>
                    <a:pt x="52391" y="401"/>
                  </a:lnTo>
                  <a:lnTo>
                    <a:pt x="32569" y="0"/>
                  </a:lnTo>
                  <a:lnTo>
                    <a:pt x="27236" y="2822"/>
                  </a:lnTo>
                  <a:lnTo>
                    <a:pt x="24333" y="5055"/>
                  </a:lnTo>
                  <a:lnTo>
                    <a:pt x="21108" y="13182"/>
                  </a:lnTo>
                  <a:lnTo>
                    <a:pt x="18616" y="22792"/>
                  </a:lnTo>
                  <a:lnTo>
                    <a:pt x="2120" y="55010"/>
                  </a:lnTo>
                  <a:lnTo>
                    <a:pt x="0" y="69427"/>
                  </a:lnTo>
                  <a:lnTo>
                    <a:pt x="5070" y="89012"/>
                  </a:lnTo>
                  <a:lnTo>
                    <a:pt x="2663" y="101750"/>
                  </a:lnTo>
                  <a:lnTo>
                    <a:pt x="7958" y="120499"/>
                  </a:lnTo>
                  <a:lnTo>
                    <a:pt x="22169" y="136790"/>
                  </a:lnTo>
                  <a:lnTo>
                    <a:pt x="28260" y="140170"/>
                  </a:lnTo>
                  <a:lnTo>
                    <a:pt x="31366" y="141072"/>
                  </a:lnTo>
                  <a:lnTo>
                    <a:pt x="34495" y="140614"/>
                  </a:lnTo>
                  <a:lnTo>
                    <a:pt x="40794" y="137283"/>
                  </a:lnTo>
                  <a:lnTo>
                    <a:pt x="53461" y="127580"/>
                  </a:lnTo>
                  <a:lnTo>
                    <a:pt x="59807" y="125493"/>
                  </a:lnTo>
                  <a:lnTo>
                    <a:pt x="66155" y="118921"/>
                  </a:lnTo>
                  <a:lnTo>
                    <a:pt x="71446" y="110003"/>
                  </a:lnTo>
                  <a:lnTo>
                    <a:pt x="83831" y="79036"/>
                  </a:lnTo>
                  <a:lnTo>
                    <a:pt x="93284" y="68247"/>
                  </a:lnTo>
                  <a:lnTo>
                    <a:pt x="94691" y="57582"/>
                  </a:lnTo>
                  <a:lnTo>
                    <a:pt x="93669" y="98913"/>
                  </a:lnTo>
                  <a:lnTo>
                    <a:pt x="89240" y="117619"/>
                  </a:lnTo>
                  <a:lnTo>
                    <a:pt x="91584" y="130239"/>
                  </a:lnTo>
                  <a:lnTo>
                    <a:pt x="93690" y="134450"/>
                  </a:lnTo>
                  <a:lnTo>
                    <a:pt x="96153" y="137258"/>
                  </a:lnTo>
                  <a:lnTo>
                    <a:pt x="98853" y="139130"/>
                  </a:lnTo>
                  <a:lnTo>
                    <a:pt x="112766" y="141765"/>
                  </a:lnTo>
                  <a:lnTo>
                    <a:pt x="127087" y="136737"/>
                  </a:lnTo>
                  <a:lnTo>
                    <a:pt x="173246" y="114596"/>
                  </a:lnTo>
                  <a:lnTo>
                    <a:pt x="209028" y="104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239">
              <a:extLst>
                <a:ext uri="{FF2B5EF4-FFF2-40B4-BE49-F238E27FC236}">
                  <a16:creationId xmlns:a16="http://schemas.microsoft.com/office/drawing/2014/main" id="{CF976FA8-58CC-BF94-27C2-E992538EF571}"/>
                </a:ext>
              </a:extLst>
            </p:cNvPr>
            <p:cNvSpPr/>
            <p:nvPr>
              <p:custDataLst>
                <p:tags r:id="rId64"/>
              </p:custDataLst>
            </p:nvPr>
          </p:nvSpPr>
          <p:spPr>
            <a:xfrm>
              <a:off x="5695950" y="3009935"/>
              <a:ext cx="122502" cy="142841"/>
            </a:xfrm>
            <a:custGeom>
              <a:avLst/>
              <a:gdLst/>
              <a:ahLst/>
              <a:cxnLst/>
              <a:rect l="0" t="0" r="0" b="0"/>
              <a:pathLst>
                <a:path w="122502" h="142841">
                  <a:moveTo>
                    <a:pt x="114300" y="9490"/>
                  </a:moveTo>
                  <a:lnTo>
                    <a:pt x="114300" y="9490"/>
                  </a:lnTo>
                  <a:lnTo>
                    <a:pt x="122501" y="1289"/>
                  </a:lnTo>
                  <a:lnTo>
                    <a:pt x="121884" y="848"/>
                  </a:lnTo>
                  <a:lnTo>
                    <a:pt x="96344" y="0"/>
                  </a:lnTo>
                  <a:lnTo>
                    <a:pt x="72614" y="7576"/>
                  </a:lnTo>
                  <a:lnTo>
                    <a:pt x="37004" y="25476"/>
                  </a:lnTo>
                  <a:lnTo>
                    <a:pt x="32322" y="31764"/>
                  </a:lnTo>
                  <a:lnTo>
                    <a:pt x="29686" y="41255"/>
                  </a:lnTo>
                  <a:lnTo>
                    <a:pt x="28905" y="50769"/>
                  </a:lnTo>
                  <a:lnTo>
                    <a:pt x="30911" y="52884"/>
                  </a:lnTo>
                  <a:lnTo>
                    <a:pt x="67183" y="64407"/>
                  </a:lnTo>
                  <a:lnTo>
                    <a:pt x="85876" y="68800"/>
                  </a:lnTo>
                  <a:lnTo>
                    <a:pt x="101997" y="76805"/>
                  </a:lnTo>
                  <a:lnTo>
                    <a:pt x="108832" y="82799"/>
                  </a:lnTo>
                  <a:lnTo>
                    <a:pt x="111870" y="88992"/>
                  </a:lnTo>
                  <a:lnTo>
                    <a:pt x="111621" y="92124"/>
                  </a:lnTo>
                  <a:lnTo>
                    <a:pt x="108522" y="98428"/>
                  </a:lnTo>
                  <a:lnTo>
                    <a:pt x="76157" y="117644"/>
                  </a:lnTo>
                  <a:lnTo>
                    <a:pt x="28570" y="136099"/>
                  </a:lnTo>
                  <a:lnTo>
                    <a:pt x="0" y="1428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240">
              <a:extLst>
                <a:ext uri="{FF2B5EF4-FFF2-40B4-BE49-F238E27FC236}">
                  <a16:creationId xmlns:a16="http://schemas.microsoft.com/office/drawing/2014/main" id="{B55BEA07-5799-8CCD-A27B-ABD7C8781D0E}"/>
                </a:ext>
              </a:extLst>
            </p:cNvPr>
            <p:cNvSpPr/>
            <p:nvPr>
              <p:custDataLst>
                <p:tags r:id="rId65"/>
              </p:custDataLst>
            </p:nvPr>
          </p:nvSpPr>
          <p:spPr>
            <a:xfrm>
              <a:off x="5834569" y="3010598"/>
              <a:ext cx="108432" cy="123128"/>
            </a:xfrm>
            <a:custGeom>
              <a:avLst/>
              <a:gdLst/>
              <a:ahLst/>
              <a:cxnLst/>
              <a:rect l="0" t="0" r="0" b="0"/>
              <a:pathLst>
                <a:path w="108432" h="123128">
                  <a:moveTo>
                    <a:pt x="42356" y="75502"/>
                  </a:moveTo>
                  <a:lnTo>
                    <a:pt x="42356" y="75502"/>
                  </a:lnTo>
                  <a:lnTo>
                    <a:pt x="47412" y="75502"/>
                  </a:lnTo>
                  <a:lnTo>
                    <a:pt x="78004" y="62245"/>
                  </a:lnTo>
                  <a:lnTo>
                    <a:pt x="98765" y="49676"/>
                  </a:lnTo>
                  <a:lnTo>
                    <a:pt x="102187" y="48759"/>
                  </a:lnTo>
                  <a:lnTo>
                    <a:pt x="104468" y="46032"/>
                  </a:lnTo>
                  <a:lnTo>
                    <a:pt x="107003" y="37357"/>
                  </a:lnTo>
                  <a:lnTo>
                    <a:pt x="108431" y="20573"/>
                  </a:lnTo>
                  <a:lnTo>
                    <a:pt x="105942" y="11225"/>
                  </a:lnTo>
                  <a:lnTo>
                    <a:pt x="103796" y="7251"/>
                  </a:lnTo>
                  <a:lnTo>
                    <a:pt x="101309" y="4601"/>
                  </a:lnTo>
                  <a:lnTo>
                    <a:pt x="95721" y="1657"/>
                  </a:lnTo>
                  <a:lnTo>
                    <a:pt x="76512" y="0"/>
                  </a:lnTo>
                  <a:lnTo>
                    <a:pt x="50712" y="4565"/>
                  </a:lnTo>
                  <a:lnTo>
                    <a:pt x="33073" y="12621"/>
                  </a:lnTo>
                  <a:lnTo>
                    <a:pt x="12144" y="31370"/>
                  </a:lnTo>
                  <a:lnTo>
                    <a:pt x="238" y="54782"/>
                  </a:lnTo>
                  <a:lnTo>
                    <a:pt x="0" y="66646"/>
                  </a:lnTo>
                  <a:lnTo>
                    <a:pt x="17265" y="110466"/>
                  </a:lnTo>
                  <a:lnTo>
                    <a:pt x="23512" y="114686"/>
                  </a:lnTo>
                  <a:lnTo>
                    <a:pt x="80456" y="1231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241">
              <a:extLst>
                <a:ext uri="{FF2B5EF4-FFF2-40B4-BE49-F238E27FC236}">
                  <a16:creationId xmlns:a16="http://schemas.microsoft.com/office/drawing/2014/main" id="{021A0DE1-C633-0195-5650-A6EE4F607EEE}"/>
                </a:ext>
              </a:extLst>
            </p:cNvPr>
            <p:cNvSpPr/>
            <p:nvPr>
              <p:custDataLst>
                <p:tags r:id="rId66"/>
              </p:custDataLst>
            </p:nvPr>
          </p:nvSpPr>
          <p:spPr>
            <a:xfrm>
              <a:off x="6011384" y="2847975"/>
              <a:ext cx="103667" cy="268202"/>
            </a:xfrm>
            <a:custGeom>
              <a:avLst/>
              <a:gdLst/>
              <a:ahLst/>
              <a:cxnLst/>
              <a:rect l="0" t="0" r="0" b="0"/>
              <a:pathLst>
                <a:path w="103667" h="268202">
                  <a:moveTo>
                    <a:pt x="84616" y="209550"/>
                  </a:moveTo>
                  <a:lnTo>
                    <a:pt x="84616" y="209550"/>
                  </a:lnTo>
                  <a:lnTo>
                    <a:pt x="84616" y="201349"/>
                  </a:lnTo>
                  <a:lnTo>
                    <a:pt x="79560" y="195361"/>
                  </a:lnTo>
                  <a:lnTo>
                    <a:pt x="71433" y="192660"/>
                  </a:lnTo>
                  <a:lnTo>
                    <a:pt x="48968" y="190926"/>
                  </a:lnTo>
                  <a:lnTo>
                    <a:pt x="30427" y="195683"/>
                  </a:lnTo>
                  <a:lnTo>
                    <a:pt x="11527" y="208851"/>
                  </a:lnTo>
                  <a:lnTo>
                    <a:pt x="4507" y="222998"/>
                  </a:lnTo>
                  <a:lnTo>
                    <a:pt x="0" y="247837"/>
                  </a:lnTo>
                  <a:lnTo>
                    <a:pt x="5029" y="258669"/>
                  </a:lnTo>
                  <a:lnTo>
                    <a:pt x="9332" y="264521"/>
                  </a:lnTo>
                  <a:lnTo>
                    <a:pt x="14318" y="267364"/>
                  </a:lnTo>
                  <a:lnTo>
                    <a:pt x="19759" y="268201"/>
                  </a:lnTo>
                  <a:lnTo>
                    <a:pt x="25504" y="267701"/>
                  </a:lnTo>
                  <a:lnTo>
                    <a:pt x="30391" y="265251"/>
                  </a:lnTo>
                  <a:lnTo>
                    <a:pt x="49240" y="245329"/>
                  </a:lnTo>
                  <a:lnTo>
                    <a:pt x="68701" y="204041"/>
                  </a:lnTo>
                  <a:lnTo>
                    <a:pt x="81433" y="167187"/>
                  </a:lnTo>
                  <a:lnTo>
                    <a:pt x="90964" y="120798"/>
                  </a:lnTo>
                  <a:lnTo>
                    <a:pt x="99432" y="77302"/>
                  </a:lnTo>
                  <a:lnTo>
                    <a:pt x="103108" y="36573"/>
                  </a:lnTo>
                  <a:lnTo>
                    <a:pt x="10366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8" name="SMARTInkShape-Group45">
            <a:extLst>
              <a:ext uri="{FF2B5EF4-FFF2-40B4-BE49-F238E27FC236}">
                <a16:creationId xmlns:a16="http://schemas.microsoft.com/office/drawing/2014/main" id="{66E9C186-7237-5F72-87E6-3D79BBE981A6}"/>
              </a:ext>
            </a:extLst>
          </p:cNvPr>
          <p:cNvGrpSpPr/>
          <p:nvPr/>
        </p:nvGrpSpPr>
        <p:grpSpPr>
          <a:xfrm>
            <a:off x="3276600" y="2971800"/>
            <a:ext cx="1571626" cy="514351"/>
            <a:chOff x="3276600" y="2971800"/>
            <a:chExt cx="1571626" cy="514351"/>
          </a:xfrm>
        </p:grpSpPr>
        <p:sp>
          <p:nvSpPr>
            <p:cNvPr id="168" name="SMARTInkShape-242">
              <a:extLst>
                <a:ext uri="{FF2B5EF4-FFF2-40B4-BE49-F238E27FC236}">
                  <a16:creationId xmlns:a16="http://schemas.microsoft.com/office/drawing/2014/main" id="{22BFB2E9-BC11-F363-743F-B3769F8E397D}"/>
                </a:ext>
              </a:extLst>
            </p:cNvPr>
            <p:cNvSpPr/>
            <p:nvPr>
              <p:custDataLst>
                <p:tags r:id="rId52"/>
              </p:custDataLst>
            </p:nvPr>
          </p:nvSpPr>
          <p:spPr>
            <a:xfrm>
              <a:off x="3276600" y="3057572"/>
              <a:ext cx="28576" cy="428579"/>
            </a:xfrm>
            <a:custGeom>
              <a:avLst/>
              <a:gdLst/>
              <a:ahLst/>
              <a:cxnLst/>
              <a:rect l="0" t="0" r="0" b="0"/>
              <a:pathLst>
                <a:path w="28576" h="428579">
                  <a:moveTo>
                    <a:pt x="9525" y="38053"/>
                  </a:moveTo>
                  <a:lnTo>
                    <a:pt x="9525" y="38053"/>
                  </a:lnTo>
                  <a:lnTo>
                    <a:pt x="19226" y="19710"/>
                  </a:lnTo>
                  <a:lnTo>
                    <a:pt x="25334" y="11922"/>
                  </a:lnTo>
                  <a:lnTo>
                    <a:pt x="28564" y="0"/>
                  </a:lnTo>
                  <a:lnTo>
                    <a:pt x="28575" y="41641"/>
                  </a:lnTo>
                  <a:lnTo>
                    <a:pt x="22029" y="86622"/>
                  </a:lnTo>
                  <a:lnTo>
                    <a:pt x="19933" y="130173"/>
                  </a:lnTo>
                  <a:lnTo>
                    <a:pt x="19443" y="164720"/>
                  </a:lnTo>
                  <a:lnTo>
                    <a:pt x="19167" y="204701"/>
                  </a:lnTo>
                  <a:lnTo>
                    <a:pt x="14028" y="251824"/>
                  </a:lnTo>
                  <a:lnTo>
                    <a:pt x="14349" y="284757"/>
                  </a:lnTo>
                  <a:lnTo>
                    <a:pt x="14835" y="324581"/>
                  </a:lnTo>
                  <a:lnTo>
                    <a:pt x="10574" y="367114"/>
                  </a:lnTo>
                  <a:lnTo>
                    <a:pt x="0" y="4285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243">
              <a:extLst>
                <a:ext uri="{FF2B5EF4-FFF2-40B4-BE49-F238E27FC236}">
                  <a16:creationId xmlns:a16="http://schemas.microsoft.com/office/drawing/2014/main" id="{2C39D768-DC74-EC12-68B6-A0AC1723312A}"/>
                </a:ext>
              </a:extLst>
            </p:cNvPr>
            <p:cNvSpPr/>
            <p:nvPr>
              <p:custDataLst>
                <p:tags r:id="rId53"/>
              </p:custDataLst>
            </p:nvPr>
          </p:nvSpPr>
          <p:spPr>
            <a:xfrm>
              <a:off x="3286125" y="3105198"/>
              <a:ext cx="140600" cy="112882"/>
            </a:xfrm>
            <a:custGeom>
              <a:avLst/>
              <a:gdLst/>
              <a:ahLst/>
              <a:cxnLst/>
              <a:rect l="0" t="0" r="0" b="0"/>
              <a:pathLst>
                <a:path w="140600" h="112882">
                  <a:moveTo>
                    <a:pt x="0" y="57102"/>
                  </a:moveTo>
                  <a:lnTo>
                    <a:pt x="0" y="57102"/>
                  </a:lnTo>
                  <a:lnTo>
                    <a:pt x="0" y="39768"/>
                  </a:lnTo>
                  <a:lnTo>
                    <a:pt x="5056" y="33504"/>
                  </a:lnTo>
                  <a:lnTo>
                    <a:pt x="10361" y="30739"/>
                  </a:lnTo>
                  <a:lnTo>
                    <a:pt x="13257" y="30002"/>
                  </a:lnTo>
                  <a:lnTo>
                    <a:pt x="59604" y="6175"/>
                  </a:lnTo>
                  <a:lnTo>
                    <a:pt x="84376" y="772"/>
                  </a:lnTo>
                  <a:lnTo>
                    <a:pt x="107871" y="0"/>
                  </a:lnTo>
                  <a:lnTo>
                    <a:pt x="117088" y="5618"/>
                  </a:lnTo>
                  <a:lnTo>
                    <a:pt x="127181" y="15170"/>
                  </a:lnTo>
                  <a:lnTo>
                    <a:pt x="135194" y="26471"/>
                  </a:lnTo>
                  <a:lnTo>
                    <a:pt x="140599" y="49790"/>
                  </a:lnTo>
                  <a:lnTo>
                    <a:pt x="136219" y="64788"/>
                  </a:lnTo>
                  <a:lnTo>
                    <a:pt x="132088" y="71751"/>
                  </a:lnTo>
                  <a:lnTo>
                    <a:pt x="127217" y="76393"/>
                  </a:lnTo>
                  <a:lnTo>
                    <a:pt x="85921" y="101992"/>
                  </a:lnTo>
                  <a:lnTo>
                    <a:pt x="50834" y="112881"/>
                  </a:lnTo>
                  <a:lnTo>
                    <a:pt x="48706" y="112279"/>
                  </a:lnTo>
                  <a:lnTo>
                    <a:pt x="39596" y="107435"/>
                  </a:lnTo>
                  <a:lnTo>
                    <a:pt x="19050" y="1047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244">
              <a:extLst>
                <a:ext uri="{FF2B5EF4-FFF2-40B4-BE49-F238E27FC236}">
                  <a16:creationId xmlns:a16="http://schemas.microsoft.com/office/drawing/2014/main" id="{9FEDF272-A8B4-DFCA-F930-C7D6399528B2}"/>
                </a:ext>
              </a:extLst>
            </p:cNvPr>
            <p:cNvSpPr/>
            <p:nvPr>
              <p:custDataLst>
                <p:tags r:id="rId54"/>
              </p:custDataLst>
            </p:nvPr>
          </p:nvSpPr>
          <p:spPr>
            <a:xfrm>
              <a:off x="3429000" y="3105716"/>
              <a:ext cx="219076" cy="120512"/>
            </a:xfrm>
            <a:custGeom>
              <a:avLst/>
              <a:gdLst/>
              <a:ahLst/>
              <a:cxnLst/>
              <a:rect l="0" t="0" r="0" b="0"/>
              <a:pathLst>
                <a:path w="219076" h="120512">
                  <a:moveTo>
                    <a:pt x="0" y="56584"/>
                  </a:moveTo>
                  <a:lnTo>
                    <a:pt x="0" y="56584"/>
                  </a:lnTo>
                  <a:lnTo>
                    <a:pt x="0" y="51528"/>
                  </a:lnTo>
                  <a:lnTo>
                    <a:pt x="5056" y="38270"/>
                  </a:lnTo>
                  <a:lnTo>
                    <a:pt x="16476" y="18999"/>
                  </a:lnTo>
                  <a:lnTo>
                    <a:pt x="17334" y="15652"/>
                  </a:lnTo>
                  <a:lnTo>
                    <a:pt x="23931" y="9112"/>
                  </a:lnTo>
                  <a:lnTo>
                    <a:pt x="33920" y="3735"/>
                  </a:lnTo>
                  <a:lnTo>
                    <a:pt x="53673" y="0"/>
                  </a:lnTo>
                  <a:lnTo>
                    <a:pt x="71289" y="4658"/>
                  </a:lnTo>
                  <a:lnTo>
                    <a:pt x="91561" y="17798"/>
                  </a:lnTo>
                  <a:lnTo>
                    <a:pt x="105916" y="35096"/>
                  </a:lnTo>
                  <a:lnTo>
                    <a:pt x="120735" y="70923"/>
                  </a:lnTo>
                  <a:lnTo>
                    <a:pt x="123215" y="97517"/>
                  </a:lnTo>
                  <a:lnTo>
                    <a:pt x="121302" y="103981"/>
                  </a:lnTo>
                  <a:lnTo>
                    <a:pt x="113531" y="113985"/>
                  </a:lnTo>
                  <a:lnTo>
                    <a:pt x="103022" y="119138"/>
                  </a:lnTo>
                  <a:lnTo>
                    <a:pt x="97256" y="120511"/>
                  </a:lnTo>
                  <a:lnTo>
                    <a:pt x="85206" y="119216"/>
                  </a:lnTo>
                  <a:lnTo>
                    <a:pt x="79029" y="117389"/>
                  </a:lnTo>
                  <a:lnTo>
                    <a:pt x="74911" y="114054"/>
                  </a:lnTo>
                  <a:lnTo>
                    <a:pt x="70335" y="104704"/>
                  </a:lnTo>
                  <a:lnTo>
                    <a:pt x="67759" y="92596"/>
                  </a:lnTo>
                  <a:lnTo>
                    <a:pt x="72053" y="72193"/>
                  </a:lnTo>
                  <a:lnTo>
                    <a:pt x="82823" y="57877"/>
                  </a:lnTo>
                  <a:lnTo>
                    <a:pt x="99252" y="45517"/>
                  </a:lnTo>
                  <a:lnTo>
                    <a:pt x="144293" y="28959"/>
                  </a:lnTo>
                  <a:lnTo>
                    <a:pt x="191353" y="13317"/>
                  </a:lnTo>
                  <a:lnTo>
                    <a:pt x="219075" y="89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245">
              <a:extLst>
                <a:ext uri="{FF2B5EF4-FFF2-40B4-BE49-F238E27FC236}">
                  <a16:creationId xmlns:a16="http://schemas.microsoft.com/office/drawing/2014/main" id="{143AA5D9-DCE6-ACDB-34FF-58D58EB73AF1}"/>
                </a:ext>
              </a:extLst>
            </p:cNvPr>
            <p:cNvSpPr/>
            <p:nvPr>
              <p:custDataLst>
                <p:tags r:id="rId55"/>
              </p:custDataLst>
            </p:nvPr>
          </p:nvSpPr>
          <p:spPr>
            <a:xfrm>
              <a:off x="3714764" y="3106604"/>
              <a:ext cx="71448" cy="141253"/>
            </a:xfrm>
            <a:custGeom>
              <a:avLst/>
              <a:gdLst/>
              <a:ahLst/>
              <a:cxnLst/>
              <a:rect l="0" t="0" r="0" b="0"/>
              <a:pathLst>
                <a:path w="71448" h="141253">
                  <a:moveTo>
                    <a:pt x="38086" y="36646"/>
                  </a:moveTo>
                  <a:lnTo>
                    <a:pt x="38086" y="36646"/>
                  </a:lnTo>
                  <a:lnTo>
                    <a:pt x="43142" y="31590"/>
                  </a:lnTo>
                  <a:lnTo>
                    <a:pt x="45625" y="26285"/>
                  </a:lnTo>
                  <a:lnTo>
                    <a:pt x="47601" y="3452"/>
                  </a:lnTo>
                  <a:lnTo>
                    <a:pt x="46546" y="1816"/>
                  </a:lnTo>
                  <a:lnTo>
                    <a:pt x="44784" y="726"/>
                  </a:lnTo>
                  <a:lnTo>
                    <a:pt x="42551" y="0"/>
                  </a:lnTo>
                  <a:lnTo>
                    <a:pt x="41063" y="574"/>
                  </a:lnTo>
                  <a:lnTo>
                    <a:pt x="40070" y="2015"/>
                  </a:lnTo>
                  <a:lnTo>
                    <a:pt x="38478" y="6875"/>
                  </a:lnTo>
                  <a:lnTo>
                    <a:pt x="35437" y="7540"/>
                  </a:lnTo>
                  <a:lnTo>
                    <a:pt x="23907" y="8040"/>
                  </a:lnTo>
                  <a:lnTo>
                    <a:pt x="22283" y="9109"/>
                  </a:lnTo>
                  <a:lnTo>
                    <a:pt x="21201" y="10879"/>
                  </a:lnTo>
                  <a:lnTo>
                    <a:pt x="20480" y="13118"/>
                  </a:lnTo>
                  <a:lnTo>
                    <a:pt x="18940" y="14611"/>
                  </a:lnTo>
                  <a:lnTo>
                    <a:pt x="8865" y="19828"/>
                  </a:lnTo>
                  <a:lnTo>
                    <a:pt x="1740" y="25680"/>
                  </a:lnTo>
                  <a:lnTo>
                    <a:pt x="765" y="29303"/>
                  </a:lnTo>
                  <a:lnTo>
                    <a:pt x="0" y="72166"/>
                  </a:lnTo>
                  <a:lnTo>
                    <a:pt x="1047" y="90543"/>
                  </a:lnTo>
                  <a:lnTo>
                    <a:pt x="8628" y="118213"/>
                  </a:lnTo>
                  <a:lnTo>
                    <a:pt x="9395" y="134942"/>
                  </a:lnTo>
                  <a:lnTo>
                    <a:pt x="10492" y="137101"/>
                  </a:lnTo>
                  <a:lnTo>
                    <a:pt x="12282" y="138541"/>
                  </a:lnTo>
                  <a:lnTo>
                    <a:pt x="18641" y="141252"/>
                  </a:lnTo>
                  <a:lnTo>
                    <a:pt x="54673" y="113970"/>
                  </a:lnTo>
                  <a:lnTo>
                    <a:pt x="61333" y="99587"/>
                  </a:lnTo>
                  <a:lnTo>
                    <a:pt x="71447" y="61750"/>
                  </a:lnTo>
                  <a:lnTo>
                    <a:pt x="69494" y="44628"/>
                  </a:lnTo>
                  <a:lnTo>
                    <a:pt x="65098" y="34902"/>
                  </a:lnTo>
                  <a:lnTo>
                    <a:pt x="38086" y="80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246">
              <a:extLst>
                <a:ext uri="{FF2B5EF4-FFF2-40B4-BE49-F238E27FC236}">
                  <a16:creationId xmlns:a16="http://schemas.microsoft.com/office/drawing/2014/main" id="{A401C5FA-7CCF-7ED9-62F8-88E3A91B0431}"/>
                </a:ext>
              </a:extLst>
            </p:cNvPr>
            <p:cNvSpPr/>
            <p:nvPr>
              <p:custDataLst>
                <p:tags r:id="rId56"/>
              </p:custDataLst>
            </p:nvPr>
          </p:nvSpPr>
          <p:spPr>
            <a:xfrm>
              <a:off x="3864158" y="3143411"/>
              <a:ext cx="98243" cy="121998"/>
            </a:xfrm>
            <a:custGeom>
              <a:avLst/>
              <a:gdLst/>
              <a:ahLst/>
              <a:cxnLst/>
              <a:rect l="0" t="0" r="0" b="0"/>
              <a:pathLst>
                <a:path w="98243" h="121998">
                  <a:moveTo>
                    <a:pt x="69667" y="28414"/>
                  </a:moveTo>
                  <a:lnTo>
                    <a:pt x="69667" y="28414"/>
                  </a:lnTo>
                  <a:lnTo>
                    <a:pt x="84855" y="12168"/>
                  </a:lnTo>
                  <a:lnTo>
                    <a:pt x="88208" y="1671"/>
                  </a:lnTo>
                  <a:lnTo>
                    <a:pt x="87319" y="1061"/>
                  </a:lnTo>
                  <a:lnTo>
                    <a:pt x="75467" y="80"/>
                  </a:lnTo>
                  <a:lnTo>
                    <a:pt x="70358" y="0"/>
                  </a:lnTo>
                  <a:lnTo>
                    <a:pt x="59038" y="5555"/>
                  </a:lnTo>
                  <a:lnTo>
                    <a:pt x="46952" y="16138"/>
                  </a:lnTo>
                  <a:lnTo>
                    <a:pt x="15628" y="57881"/>
                  </a:lnTo>
                  <a:lnTo>
                    <a:pt x="1679" y="80772"/>
                  </a:lnTo>
                  <a:lnTo>
                    <a:pt x="0" y="87661"/>
                  </a:lnTo>
                  <a:lnTo>
                    <a:pt x="2813" y="118038"/>
                  </a:lnTo>
                  <a:lnTo>
                    <a:pt x="4989" y="119913"/>
                  </a:lnTo>
                  <a:lnTo>
                    <a:pt x="13052" y="121997"/>
                  </a:lnTo>
                  <a:lnTo>
                    <a:pt x="51942" y="113083"/>
                  </a:lnTo>
                  <a:lnTo>
                    <a:pt x="98242" y="950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247">
              <a:extLst>
                <a:ext uri="{FF2B5EF4-FFF2-40B4-BE49-F238E27FC236}">
                  <a16:creationId xmlns:a16="http://schemas.microsoft.com/office/drawing/2014/main" id="{64BD99E7-8931-AEDD-67E6-6D385A07CA17}"/>
                </a:ext>
              </a:extLst>
            </p:cNvPr>
            <p:cNvSpPr/>
            <p:nvPr>
              <p:custDataLst>
                <p:tags r:id="rId57"/>
              </p:custDataLst>
            </p:nvPr>
          </p:nvSpPr>
          <p:spPr>
            <a:xfrm>
              <a:off x="4027719" y="3119943"/>
              <a:ext cx="115657" cy="99508"/>
            </a:xfrm>
            <a:custGeom>
              <a:avLst/>
              <a:gdLst/>
              <a:ahLst/>
              <a:cxnLst/>
              <a:rect l="0" t="0" r="0" b="0"/>
              <a:pathLst>
                <a:path w="115657" h="99508">
                  <a:moveTo>
                    <a:pt x="20406" y="51882"/>
                  </a:moveTo>
                  <a:lnTo>
                    <a:pt x="20406" y="51882"/>
                  </a:lnTo>
                  <a:lnTo>
                    <a:pt x="65530" y="51882"/>
                  </a:lnTo>
                  <a:lnTo>
                    <a:pt x="69538" y="51882"/>
                  </a:lnTo>
                  <a:lnTo>
                    <a:pt x="76815" y="49060"/>
                  </a:lnTo>
                  <a:lnTo>
                    <a:pt x="102882" y="34548"/>
                  </a:lnTo>
                  <a:lnTo>
                    <a:pt x="103965" y="32918"/>
                  </a:lnTo>
                  <a:lnTo>
                    <a:pt x="105489" y="25567"/>
                  </a:lnTo>
                  <a:lnTo>
                    <a:pt x="105845" y="19726"/>
                  </a:lnTo>
                  <a:lnTo>
                    <a:pt x="103182" y="13601"/>
                  </a:lnTo>
                  <a:lnTo>
                    <a:pt x="92848" y="1046"/>
                  </a:lnTo>
                  <a:lnTo>
                    <a:pt x="87751" y="0"/>
                  </a:lnTo>
                  <a:lnTo>
                    <a:pt x="42759" y="8544"/>
                  </a:lnTo>
                  <a:lnTo>
                    <a:pt x="16916" y="22343"/>
                  </a:lnTo>
                  <a:lnTo>
                    <a:pt x="5449" y="36637"/>
                  </a:lnTo>
                  <a:lnTo>
                    <a:pt x="910" y="44894"/>
                  </a:lnTo>
                  <a:lnTo>
                    <a:pt x="0" y="52515"/>
                  </a:lnTo>
                  <a:lnTo>
                    <a:pt x="4634" y="66627"/>
                  </a:lnTo>
                  <a:lnTo>
                    <a:pt x="14087" y="86472"/>
                  </a:lnTo>
                  <a:lnTo>
                    <a:pt x="18310" y="90817"/>
                  </a:lnTo>
                  <a:lnTo>
                    <a:pt x="28646" y="95645"/>
                  </a:lnTo>
                  <a:lnTo>
                    <a:pt x="73223" y="99168"/>
                  </a:lnTo>
                  <a:lnTo>
                    <a:pt x="115656" y="995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248">
              <a:extLst>
                <a:ext uri="{FF2B5EF4-FFF2-40B4-BE49-F238E27FC236}">
                  <a16:creationId xmlns:a16="http://schemas.microsoft.com/office/drawing/2014/main" id="{E411C2D1-6544-6117-5D9C-5E624B309E57}"/>
                </a:ext>
              </a:extLst>
            </p:cNvPr>
            <p:cNvSpPr/>
            <p:nvPr>
              <p:custDataLst>
                <p:tags r:id="rId58"/>
              </p:custDataLst>
            </p:nvPr>
          </p:nvSpPr>
          <p:spPr>
            <a:xfrm>
              <a:off x="4202150" y="2971800"/>
              <a:ext cx="131726" cy="274972"/>
            </a:xfrm>
            <a:custGeom>
              <a:avLst/>
              <a:gdLst/>
              <a:ahLst/>
              <a:cxnLst/>
              <a:rect l="0" t="0" r="0" b="0"/>
              <a:pathLst>
                <a:path w="131726" h="274972">
                  <a:moveTo>
                    <a:pt x="93625" y="180975"/>
                  </a:moveTo>
                  <a:lnTo>
                    <a:pt x="93625" y="180975"/>
                  </a:lnTo>
                  <a:lnTo>
                    <a:pt x="85424" y="180975"/>
                  </a:lnTo>
                  <a:lnTo>
                    <a:pt x="84983" y="179917"/>
                  </a:lnTo>
                  <a:lnTo>
                    <a:pt x="84110" y="171566"/>
                  </a:lnTo>
                  <a:lnTo>
                    <a:pt x="79047" y="171485"/>
                  </a:lnTo>
                  <a:lnTo>
                    <a:pt x="77556" y="170415"/>
                  </a:lnTo>
                  <a:lnTo>
                    <a:pt x="75900" y="166404"/>
                  </a:lnTo>
                  <a:lnTo>
                    <a:pt x="74400" y="164911"/>
                  </a:lnTo>
                  <a:lnTo>
                    <a:pt x="69912" y="163252"/>
                  </a:lnTo>
                  <a:lnTo>
                    <a:pt x="51321" y="162318"/>
                  </a:lnTo>
                  <a:lnTo>
                    <a:pt x="40251" y="164922"/>
                  </a:lnTo>
                  <a:lnTo>
                    <a:pt x="30745" y="170666"/>
                  </a:lnTo>
                  <a:lnTo>
                    <a:pt x="15609" y="184741"/>
                  </a:lnTo>
                  <a:lnTo>
                    <a:pt x="6600" y="205159"/>
                  </a:lnTo>
                  <a:lnTo>
                    <a:pt x="812" y="230121"/>
                  </a:lnTo>
                  <a:lnTo>
                    <a:pt x="0" y="239139"/>
                  </a:lnTo>
                  <a:lnTo>
                    <a:pt x="4742" y="254804"/>
                  </a:lnTo>
                  <a:lnTo>
                    <a:pt x="8969" y="261944"/>
                  </a:lnTo>
                  <a:lnTo>
                    <a:pt x="13904" y="266704"/>
                  </a:lnTo>
                  <a:lnTo>
                    <a:pt x="25033" y="271994"/>
                  </a:lnTo>
                  <a:lnTo>
                    <a:pt x="43197" y="274971"/>
                  </a:lnTo>
                  <a:lnTo>
                    <a:pt x="55690" y="270023"/>
                  </a:lnTo>
                  <a:lnTo>
                    <a:pt x="75901" y="254657"/>
                  </a:lnTo>
                  <a:lnTo>
                    <a:pt x="93381" y="212772"/>
                  </a:lnTo>
                  <a:lnTo>
                    <a:pt x="103078" y="180166"/>
                  </a:lnTo>
                  <a:lnTo>
                    <a:pt x="109831" y="135932"/>
                  </a:lnTo>
                  <a:lnTo>
                    <a:pt x="114654" y="96015"/>
                  </a:lnTo>
                  <a:lnTo>
                    <a:pt x="125767" y="49658"/>
                  </a:lnTo>
                  <a:lnTo>
                    <a:pt x="126695" y="42630"/>
                  </a:lnTo>
                  <a:lnTo>
                    <a:pt x="126254" y="37945"/>
                  </a:lnTo>
                  <a:lnTo>
                    <a:pt x="124903" y="34822"/>
                  </a:lnTo>
                  <a:lnTo>
                    <a:pt x="126224" y="25707"/>
                  </a:lnTo>
                  <a:lnTo>
                    <a:pt x="131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249">
              <a:extLst>
                <a:ext uri="{FF2B5EF4-FFF2-40B4-BE49-F238E27FC236}">
                  <a16:creationId xmlns:a16="http://schemas.microsoft.com/office/drawing/2014/main" id="{355DB48F-57B4-2A08-060D-EA38496E4408}"/>
                </a:ext>
              </a:extLst>
            </p:cNvPr>
            <p:cNvSpPr/>
            <p:nvPr>
              <p:custDataLst>
                <p:tags r:id="rId59"/>
              </p:custDataLst>
            </p:nvPr>
          </p:nvSpPr>
          <p:spPr>
            <a:xfrm>
              <a:off x="4381510" y="3114675"/>
              <a:ext cx="95241" cy="128046"/>
            </a:xfrm>
            <a:custGeom>
              <a:avLst/>
              <a:gdLst/>
              <a:ahLst/>
              <a:cxnLst/>
              <a:rect l="0" t="0" r="0" b="0"/>
              <a:pathLst>
                <a:path w="95241" h="128046">
                  <a:moveTo>
                    <a:pt x="9515" y="28575"/>
                  </a:moveTo>
                  <a:lnTo>
                    <a:pt x="9515" y="28575"/>
                  </a:lnTo>
                  <a:lnTo>
                    <a:pt x="9515" y="128"/>
                  </a:lnTo>
                  <a:lnTo>
                    <a:pt x="9515" y="5094"/>
                  </a:lnTo>
                  <a:lnTo>
                    <a:pt x="1314" y="45764"/>
                  </a:lnTo>
                  <a:lnTo>
                    <a:pt x="68" y="90340"/>
                  </a:lnTo>
                  <a:lnTo>
                    <a:pt x="0" y="107722"/>
                  </a:lnTo>
                  <a:lnTo>
                    <a:pt x="2114" y="110972"/>
                  </a:lnTo>
                  <a:lnTo>
                    <a:pt x="21450" y="126980"/>
                  </a:lnTo>
                  <a:lnTo>
                    <a:pt x="25938" y="128045"/>
                  </a:lnTo>
                  <a:lnTo>
                    <a:pt x="36569" y="126406"/>
                  </a:lnTo>
                  <a:lnTo>
                    <a:pt x="41310" y="122371"/>
                  </a:lnTo>
                  <a:lnTo>
                    <a:pt x="64959" y="79223"/>
                  </a:lnTo>
                  <a:lnTo>
                    <a:pt x="88461" y="35717"/>
                  </a:lnTo>
                  <a:lnTo>
                    <a:pt x="9524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250">
              <a:extLst>
                <a:ext uri="{FF2B5EF4-FFF2-40B4-BE49-F238E27FC236}">
                  <a16:creationId xmlns:a16="http://schemas.microsoft.com/office/drawing/2014/main" id="{895DF767-F40D-B1B0-F04C-1352A5571C46}"/>
                </a:ext>
              </a:extLst>
            </p:cNvPr>
            <p:cNvSpPr/>
            <p:nvPr>
              <p:custDataLst>
                <p:tags r:id="rId60"/>
              </p:custDataLst>
            </p:nvPr>
          </p:nvSpPr>
          <p:spPr>
            <a:xfrm>
              <a:off x="4514850" y="3114675"/>
              <a:ext cx="133351" cy="112868"/>
            </a:xfrm>
            <a:custGeom>
              <a:avLst/>
              <a:gdLst/>
              <a:ahLst/>
              <a:cxnLst/>
              <a:rect l="0" t="0" r="0" b="0"/>
              <a:pathLst>
                <a:path w="133351" h="112868">
                  <a:moveTo>
                    <a:pt x="0" y="38100"/>
                  </a:moveTo>
                  <a:lnTo>
                    <a:pt x="0" y="38100"/>
                  </a:lnTo>
                  <a:lnTo>
                    <a:pt x="5056" y="33044"/>
                  </a:lnTo>
                  <a:lnTo>
                    <a:pt x="7539" y="24917"/>
                  </a:lnTo>
                  <a:lnTo>
                    <a:pt x="9701" y="15307"/>
                  </a:lnTo>
                  <a:lnTo>
                    <a:pt x="14189" y="7509"/>
                  </a:lnTo>
                  <a:lnTo>
                    <a:pt x="19712" y="3337"/>
                  </a:lnTo>
                  <a:lnTo>
                    <a:pt x="28771" y="989"/>
                  </a:lnTo>
                  <a:lnTo>
                    <a:pt x="31881" y="659"/>
                  </a:lnTo>
                  <a:lnTo>
                    <a:pt x="35012" y="2556"/>
                  </a:lnTo>
                  <a:lnTo>
                    <a:pt x="41314" y="10308"/>
                  </a:lnTo>
                  <a:lnTo>
                    <a:pt x="49616" y="48982"/>
                  </a:lnTo>
                  <a:lnTo>
                    <a:pt x="52743" y="65162"/>
                  </a:lnTo>
                  <a:lnTo>
                    <a:pt x="47887" y="109464"/>
                  </a:lnTo>
                  <a:lnTo>
                    <a:pt x="46741" y="111076"/>
                  </a:lnTo>
                  <a:lnTo>
                    <a:pt x="44919" y="112151"/>
                  </a:lnTo>
                  <a:lnTo>
                    <a:pt x="42647" y="112867"/>
                  </a:lnTo>
                  <a:lnTo>
                    <a:pt x="41131" y="112286"/>
                  </a:lnTo>
                  <a:lnTo>
                    <a:pt x="40120" y="110841"/>
                  </a:lnTo>
                  <a:lnTo>
                    <a:pt x="38998" y="105354"/>
                  </a:lnTo>
                  <a:lnTo>
                    <a:pt x="38500" y="95860"/>
                  </a:lnTo>
                  <a:lnTo>
                    <a:pt x="48332" y="73558"/>
                  </a:lnTo>
                  <a:lnTo>
                    <a:pt x="70616" y="39695"/>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251">
              <a:extLst>
                <a:ext uri="{FF2B5EF4-FFF2-40B4-BE49-F238E27FC236}">
                  <a16:creationId xmlns:a16="http://schemas.microsoft.com/office/drawing/2014/main" id="{D1B1084F-EC99-02AF-E900-63427433916E}"/>
                </a:ext>
              </a:extLst>
            </p:cNvPr>
            <p:cNvSpPr/>
            <p:nvPr>
              <p:custDataLst>
                <p:tags r:id="rId61"/>
              </p:custDataLst>
            </p:nvPr>
          </p:nvSpPr>
          <p:spPr>
            <a:xfrm>
              <a:off x="4652721" y="3087865"/>
              <a:ext cx="195505" cy="131017"/>
            </a:xfrm>
            <a:custGeom>
              <a:avLst/>
              <a:gdLst/>
              <a:ahLst/>
              <a:cxnLst/>
              <a:rect l="0" t="0" r="0" b="0"/>
              <a:pathLst>
                <a:path w="195505" h="131017">
                  <a:moveTo>
                    <a:pt x="33579" y="64910"/>
                  </a:moveTo>
                  <a:lnTo>
                    <a:pt x="33579" y="64910"/>
                  </a:lnTo>
                  <a:lnTo>
                    <a:pt x="38635" y="64910"/>
                  </a:lnTo>
                  <a:lnTo>
                    <a:pt x="40124" y="65968"/>
                  </a:lnTo>
                  <a:lnTo>
                    <a:pt x="41118" y="67732"/>
                  </a:lnTo>
                  <a:lnTo>
                    <a:pt x="42711" y="73111"/>
                  </a:lnTo>
                  <a:lnTo>
                    <a:pt x="59471" y="74319"/>
                  </a:lnTo>
                  <a:lnTo>
                    <a:pt x="101691" y="61167"/>
                  </a:lnTo>
                  <a:lnTo>
                    <a:pt x="143067" y="48923"/>
                  </a:lnTo>
                  <a:lnTo>
                    <a:pt x="164724" y="36313"/>
                  </a:lnTo>
                  <a:lnTo>
                    <a:pt x="171240" y="29975"/>
                  </a:lnTo>
                  <a:lnTo>
                    <a:pt x="175768" y="19166"/>
                  </a:lnTo>
                  <a:lnTo>
                    <a:pt x="176251" y="12785"/>
                  </a:lnTo>
                  <a:lnTo>
                    <a:pt x="174202" y="10052"/>
                  </a:lnTo>
                  <a:lnTo>
                    <a:pt x="166281" y="4193"/>
                  </a:lnTo>
                  <a:lnTo>
                    <a:pt x="144865" y="0"/>
                  </a:lnTo>
                  <a:lnTo>
                    <a:pt x="103696" y="12734"/>
                  </a:lnTo>
                  <a:lnTo>
                    <a:pt x="79990" y="24285"/>
                  </a:lnTo>
                  <a:lnTo>
                    <a:pt x="33694" y="57595"/>
                  </a:lnTo>
                  <a:lnTo>
                    <a:pt x="13259" y="76165"/>
                  </a:lnTo>
                  <a:lnTo>
                    <a:pt x="8672" y="86140"/>
                  </a:lnTo>
                  <a:lnTo>
                    <a:pt x="5576" y="96571"/>
                  </a:lnTo>
                  <a:lnTo>
                    <a:pt x="672" y="104734"/>
                  </a:lnTo>
                  <a:lnTo>
                    <a:pt x="0" y="108393"/>
                  </a:lnTo>
                  <a:lnTo>
                    <a:pt x="609" y="111890"/>
                  </a:lnTo>
                  <a:lnTo>
                    <a:pt x="3702" y="121869"/>
                  </a:lnTo>
                  <a:lnTo>
                    <a:pt x="4747" y="129666"/>
                  </a:lnTo>
                  <a:lnTo>
                    <a:pt x="15039" y="131016"/>
                  </a:lnTo>
                  <a:lnTo>
                    <a:pt x="57979" y="123334"/>
                  </a:lnTo>
                  <a:lnTo>
                    <a:pt x="105192" y="113971"/>
                  </a:lnTo>
                  <a:lnTo>
                    <a:pt x="149810" y="112591"/>
                  </a:lnTo>
                  <a:lnTo>
                    <a:pt x="179889" y="112536"/>
                  </a:lnTo>
                  <a:lnTo>
                    <a:pt x="195504" y="1220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1" name="SMARTInkShape-Group46">
            <a:extLst>
              <a:ext uri="{FF2B5EF4-FFF2-40B4-BE49-F238E27FC236}">
                <a16:creationId xmlns:a16="http://schemas.microsoft.com/office/drawing/2014/main" id="{CA2A3937-A422-C7D9-08DA-600B73DFD5D6}"/>
              </a:ext>
            </a:extLst>
          </p:cNvPr>
          <p:cNvGrpSpPr/>
          <p:nvPr/>
        </p:nvGrpSpPr>
        <p:grpSpPr>
          <a:xfrm>
            <a:off x="5743575" y="2124641"/>
            <a:ext cx="361887" cy="208805"/>
            <a:chOff x="5743575" y="2124641"/>
            <a:chExt cx="361887" cy="208805"/>
          </a:xfrm>
        </p:grpSpPr>
        <p:sp>
          <p:nvSpPr>
            <p:cNvPr id="179" name="SMARTInkShape-252">
              <a:extLst>
                <a:ext uri="{FF2B5EF4-FFF2-40B4-BE49-F238E27FC236}">
                  <a16:creationId xmlns:a16="http://schemas.microsoft.com/office/drawing/2014/main" id="{82F3DC0E-3877-FE5C-A833-39B90ED633BD}"/>
                </a:ext>
              </a:extLst>
            </p:cNvPr>
            <p:cNvSpPr/>
            <p:nvPr>
              <p:custDataLst>
                <p:tags r:id="rId50"/>
              </p:custDataLst>
            </p:nvPr>
          </p:nvSpPr>
          <p:spPr>
            <a:xfrm>
              <a:off x="5743575" y="2144565"/>
              <a:ext cx="150102" cy="188881"/>
            </a:xfrm>
            <a:custGeom>
              <a:avLst/>
              <a:gdLst/>
              <a:ahLst/>
              <a:cxnLst/>
              <a:rect l="0" t="0" r="0" b="0"/>
              <a:pathLst>
                <a:path w="150102" h="188881">
                  <a:moveTo>
                    <a:pt x="38100" y="17610"/>
                  </a:moveTo>
                  <a:lnTo>
                    <a:pt x="38100" y="17610"/>
                  </a:lnTo>
                  <a:lnTo>
                    <a:pt x="38100" y="12554"/>
                  </a:lnTo>
                  <a:lnTo>
                    <a:pt x="41275" y="11064"/>
                  </a:lnTo>
                  <a:lnTo>
                    <a:pt x="63539" y="5851"/>
                  </a:lnTo>
                  <a:lnTo>
                    <a:pt x="72690" y="1800"/>
                  </a:lnTo>
                  <a:lnTo>
                    <a:pt x="83812" y="0"/>
                  </a:lnTo>
                  <a:lnTo>
                    <a:pt x="101974" y="4043"/>
                  </a:lnTo>
                  <a:lnTo>
                    <a:pt x="115704" y="11944"/>
                  </a:lnTo>
                  <a:lnTo>
                    <a:pt x="118411" y="15949"/>
                  </a:lnTo>
                  <a:lnTo>
                    <a:pt x="121419" y="26044"/>
                  </a:lnTo>
                  <a:lnTo>
                    <a:pt x="117111" y="40409"/>
                  </a:lnTo>
                  <a:lnTo>
                    <a:pt x="102786" y="63523"/>
                  </a:lnTo>
                  <a:lnTo>
                    <a:pt x="92250" y="75058"/>
                  </a:lnTo>
                  <a:lnTo>
                    <a:pt x="80367" y="83667"/>
                  </a:lnTo>
                  <a:lnTo>
                    <a:pt x="73466" y="93183"/>
                  </a:lnTo>
                  <a:lnTo>
                    <a:pt x="69086" y="96567"/>
                  </a:lnTo>
                  <a:lnTo>
                    <a:pt x="50869" y="102444"/>
                  </a:lnTo>
                  <a:lnTo>
                    <a:pt x="50845" y="102740"/>
                  </a:lnTo>
                  <a:lnTo>
                    <a:pt x="53643" y="103071"/>
                  </a:lnTo>
                  <a:lnTo>
                    <a:pt x="58413" y="100395"/>
                  </a:lnTo>
                  <a:lnTo>
                    <a:pt x="61167" y="98200"/>
                  </a:lnTo>
                  <a:lnTo>
                    <a:pt x="69871" y="95761"/>
                  </a:lnTo>
                  <a:lnTo>
                    <a:pt x="116510" y="93820"/>
                  </a:lnTo>
                  <a:lnTo>
                    <a:pt x="126219" y="99459"/>
                  </a:lnTo>
                  <a:lnTo>
                    <a:pt x="136531" y="109021"/>
                  </a:lnTo>
                  <a:lnTo>
                    <a:pt x="144642" y="120326"/>
                  </a:lnTo>
                  <a:lnTo>
                    <a:pt x="148951" y="132406"/>
                  </a:lnTo>
                  <a:lnTo>
                    <a:pt x="150101" y="138590"/>
                  </a:lnTo>
                  <a:lnTo>
                    <a:pt x="148752" y="144830"/>
                  </a:lnTo>
                  <a:lnTo>
                    <a:pt x="141606" y="157408"/>
                  </a:lnTo>
                  <a:lnTo>
                    <a:pt x="128552" y="167231"/>
                  </a:lnTo>
                  <a:lnTo>
                    <a:pt x="92698" y="184461"/>
                  </a:lnTo>
                  <a:lnTo>
                    <a:pt x="46356" y="188880"/>
                  </a:lnTo>
                  <a:lnTo>
                    <a:pt x="24523" y="187966"/>
                  </a:lnTo>
                  <a:lnTo>
                    <a:pt x="0" y="1795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253">
              <a:extLst>
                <a:ext uri="{FF2B5EF4-FFF2-40B4-BE49-F238E27FC236}">
                  <a16:creationId xmlns:a16="http://schemas.microsoft.com/office/drawing/2014/main" id="{F10BFA29-F3A5-88A9-BD55-55C32424512C}"/>
                </a:ext>
              </a:extLst>
            </p:cNvPr>
            <p:cNvSpPr/>
            <p:nvPr>
              <p:custDataLst>
                <p:tags r:id="rId51"/>
              </p:custDataLst>
            </p:nvPr>
          </p:nvSpPr>
          <p:spPr>
            <a:xfrm>
              <a:off x="5962826" y="2124641"/>
              <a:ext cx="142636" cy="205963"/>
            </a:xfrm>
            <a:custGeom>
              <a:avLst/>
              <a:gdLst/>
              <a:ahLst/>
              <a:cxnLst/>
              <a:rect l="0" t="0" r="0" b="0"/>
              <a:pathLst>
                <a:path w="142636" h="205963">
                  <a:moveTo>
                    <a:pt x="76024" y="56584"/>
                  </a:moveTo>
                  <a:lnTo>
                    <a:pt x="76024" y="56584"/>
                  </a:lnTo>
                  <a:lnTo>
                    <a:pt x="83628" y="47921"/>
                  </a:lnTo>
                  <a:lnTo>
                    <a:pt x="101850" y="18999"/>
                  </a:lnTo>
                  <a:lnTo>
                    <a:pt x="104056" y="5886"/>
                  </a:lnTo>
                  <a:lnTo>
                    <a:pt x="103179" y="3735"/>
                  </a:lnTo>
                  <a:lnTo>
                    <a:pt x="101537" y="2301"/>
                  </a:lnTo>
                  <a:lnTo>
                    <a:pt x="96887" y="709"/>
                  </a:lnTo>
                  <a:lnTo>
                    <a:pt x="91294" y="0"/>
                  </a:lnTo>
                  <a:lnTo>
                    <a:pt x="77138" y="4658"/>
                  </a:lnTo>
                  <a:lnTo>
                    <a:pt x="45975" y="30040"/>
                  </a:lnTo>
                  <a:lnTo>
                    <a:pt x="25365" y="58867"/>
                  </a:lnTo>
                  <a:lnTo>
                    <a:pt x="2840" y="105492"/>
                  </a:lnTo>
                  <a:lnTo>
                    <a:pt x="89" y="145244"/>
                  </a:lnTo>
                  <a:lnTo>
                    <a:pt x="0" y="153791"/>
                  </a:lnTo>
                  <a:lnTo>
                    <a:pt x="9989" y="180989"/>
                  </a:lnTo>
                  <a:lnTo>
                    <a:pt x="20569" y="194072"/>
                  </a:lnTo>
                  <a:lnTo>
                    <a:pt x="26354" y="199043"/>
                  </a:lnTo>
                  <a:lnTo>
                    <a:pt x="44071" y="204566"/>
                  </a:lnTo>
                  <a:lnTo>
                    <a:pt x="63939" y="205962"/>
                  </a:lnTo>
                  <a:lnTo>
                    <a:pt x="93941" y="198235"/>
                  </a:lnTo>
                  <a:lnTo>
                    <a:pt x="120252" y="186517"/>
                  </a:lnTo>
                  <a:lnTo>
                    <a:pt x="130253" y="177479"/>
                  </a:lnTo>
                  <a:lnTo>
                    <a:pt x="137168" y="166407"/>
                  </a:lnTo>
                  <a:lnTo>
                    <a:pt x="141060" y="147215"/>
                  </a:lnTo>
                  <a:lnTo>
                    <a:pt x="142484" y="103601"/>
                  </a:lnTo>
                  <a:lnTo>
                    <a:pt x="142635" y="80510"/>
                  </a:lnTo>
                  <a:lnTo>
                    <a:pt x="137026" y="66865"/>
                  </a:lnTo>
                  <a:lnTo>
                    <a:pt x="127613" y="50105"/>
                  </a:lnTo>
                  <a:lnTo>
                    <a:pt x="124352" y="42063"/>
                  </a:lnTo>
                  <a:lnTo>
                    <a:pt x="91870" y="5800"/>
                  </a:lnTo>
                  <a:lnTo>
                    <a:pt x="85535" y="2263"/>
                  </a:lnTo>
                  <a:lnTo>
                    <a:pt x="82366" y="1320"/>
                  </a:lnTo>
                  <a:lnTo>
                    <a:pt x="79194" y="1750"/>
                  </a:lnTo>
                  <a:lnTo>
                    <a:pt x="48743" y="13672"/>
                  </a:lnTo>
                  <a:lnTo>
                    <a:pt x="45137" y="16334"/>
                  </a:lnTo>
                  <a:lnTo>
                    <a:pt x="28399" y="375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SMARTInkShape-Group47">
            <a:extLst>
              <a:ext uri="{FF2B5EF4-FFF2-40B4-BE49-F238E27FC236}">
                <a16:creationId xmlns:a16="http://schemas.microsoft.com/office/drawing/2014/main" id="{C8ABE29F-ED2B-2ECE-39F8-F07CEDCC5792}"/>
              </a:ext>
            </a:extLst>
          </p:cNvPr>
          <p:cNvGrpSpPr/>
          <p:nvPr/>
        </p:nvGrpSpPr>
        <p:grpSpPr>
          <a:xfrm>
            <a:off x="4438650" y="2095501"/>
            <a:ext cx="914401" cy="257175"/>
            <a:chOff x="4438650" y="2095501"/>
            <a:chExt cx="914401" cy="257175"/>
          </a:xfrm>
        </p:grpSpPr>
        <p:sp>
          <p:nvSpPr>
            <p:cNvPr id="182" name="SMARTInkShape-254">
              <a:extLst>
                <a:ext uri="{FF2B5EF4-FFF2-40B4-BE49-F238E27FC236}">
                  <a16:creationId xmlns:a16="http://schemas.microsoft.com/office/drawing/2014/main" id="{CADFE721-99C5-8F7A-4A28-71E8FE918904}"/>
                </a:ext>
              </a:extLst>
            </p:cNvPr>
            <p:cNvSpPr/>
            <p:nvPr>
              <p:custDataLst>
                <p:tags r:id="rId43"/>
              </p:custDataLst>
            </p:nvPr>
          </p:nvSpPr>
          <p:spPr>
            <a:xfrm>
              <a:off x="4438650" y="2095651"/>
              <a:ext cx="19014" cy="211530"/>
            </a:xfrm>
            <a:custGeom>
              <a:avLst/>
              <a:gdLst/>
              <a:ahLst/>
              <a:cxnLst/>
              <a:rect l="0" t="0" r="0" b="0"/>
              <a:pathLst>
                <a:path w="19014" h="211530">
                  <a:moveTo>
                    <a:pt x="0" y="18899"/>
                  </a:moveTo>
                  <a:lnTo>
                    <a:pt x="0" y="18899"/>
                  </a:lnTo>
                  <a:lnTo>
                    <a:pt x="8201" y="18899"/>
                  </a:lnTo>
                  <a:lnTo>
                    <a:pt x="14189" y="13843"/>
                  </a:lnTo>
                  <a:lnTo>
                    <a:pt x="16890" y="8538"/>
                  </a:lnTo>
                  <a:lnTo>
                    <a:pt x="19013" y="0"/>
                  </a:lnTo>
                  <a:lnTo>
                    <a:pt x="17985" y="16146"/>
                  </a:lnTo>
                  <a:lnTo>
                    <a:pt x="10848" y="62947"/>
                  </a:lnTo>
                  <a:lnTo>
                    <a:pt x="6876" y="101422"/>
                  </a:lnTo>
                  <a:lnTo>
                    <a:pt x="907" y="139794"/>
                  </a:lnTo>
                  <a:lnTo>
                    <a:pt x="179" y="179932"/>
                  </a:lnTo>
                  <a:lnTo>
                    <a:pt x="17" y="211529"/>
                  </a:lnTo>
                  <a:lnTo>
                    <a:pt x="0" y="2093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255">
              <a:extLst>
                <a:ext uri="{FF2B5EF4-FFF2-40B4-BE49-F238E27FC236}">
                  <a16:creationId xmlns:a16="http://schemas.microsoft.com/office/drawing/2014/main" id="{C66991C5-714B-3141-477D-CB25EC670BA3}"/>
                </a:ext>
              </a:extLst>
            </p:cNvPr>
            <p:cNvSpPr/>
            <p:nvPr>
              <p:custDataLst>
                <p:tags r:id="rId44"/>
              </p:custDataLst>
            </p:nvPr>
          </p:nvSpPr>
          <p:spPr>
            <a:xfrm>
              <a:off x="4467225" y="2109410"/>
              <a:ext cx="171451" cy="195641"/>
            </a:xfrm>
            <a:custGeom>
              <a:avLst/>
              <a:gdLst/>
              <a:ahLst/>
              <a:cxnLst/>
              <a:rect l="0" t="0" r="0" b="0"/>
              <a:pathLst>
                <a:path w="171451" h="195641">
                  <a:moveTo>
                    <a:pt x="0" y="43240"/>
                  </a:moveTo>
                  <a:lnTo>
                    <a:pt x="0" y="43240"/>
                  </a:lnTo>
                  <a:lnTo>
                    <a:pt x="0" y="0"/>
                  </a:lnTo>
                  <a:lnTo>
                    <a:pt x="0" y="9311"/>
                  </a:lnTo>
                  <a:lnTo>
                    <a:pt x="18314" y="50823"/>
                  </a:lnTo>
                  <a:lnTo>
                    <a:pt x="40932" y="83229"/>
                  </a:lnTo>
                  <a:lnTo>
                    <a:pt x="70240" y="113472"/>
                  </a:lnTo>
                  <a:lnTo>
                    <a:pt x="76372" y="116788"/>
                  </a:lnTo>
                  <a:lnTo>
                    <a:pt x="88934" y="118916"/>
                  </a:lnTo>
                  <a:lnTo>
                    <a:pt x="92098" y="116974"/>
                  </a:lnTo>
                  <a:lnTo>
                    <a:pt x="104780" y="98648"/>
                  </a:lnTo>
                  <a:lnTo>
                    <a:pt x="121003" y="64959"/>
                  </a:lnTo>
                  <a:lnTo>
                    <a:pt x="132435" y="18754"/>
                  </a:lnTo>
                  <a:lnTo>
                    <a:pt x="133079" y="10702"/>
                  </a:lnTo>
                  <a:lnTo>
                    <a:pt x="133169" y="10965"/>
                  </a:lnTo>
                  <a:lnTo>
                    <a:pt x="133314" y="13934"/>
                  </a:lnTo>
                  <a:lnTo>
                    <a:pt x="138396" y="14448"/>
                  </a:lnTo>
                  <a:lnTo>
                    <a:pt x="139889" y="15579"/>
                  </a:lnTo>
                  <a:lnTo>
                    <a:pt x="141548" y="19657"/>
                  </a:lnTo>
                  <a:lnTo>
                    <a:pt x="142797" y="62984"/>
                  </a:lnTo>
                  <a:lnTo>
                    <a:pt x="145682" y="107857"/>
                  </a:lnTo>
                  <a:lnTo>
                    <a:pt x="151515" y="149665"/>
                  </a:lnTo>
                  <a:lnTo>
                    <a:pt x="152366" y="191818"/>
                  </a:lnTo>
                  <a:lnTo>
                    <a:pt x="153436" y="193092"/>
                  </a:lnTo>
                  <a:lnTo>
                    <a:pt x="157446" y="194507"/>
                  </a:lnTo>
                  <a:lnTo>
                    <a:pt x="171450" y="1956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256">
              <a:extLst>
                <a:ext uri="{FF2B5EF4-FFF2-40B4-BE49-F238E27FC236}">
                  <a16:creationId xmlns:a16="http://schemas.microsoft.com/office/drawing/2014/main" id="{21BB615D-867E-2092-2C6A-C31F1B9EED9C}"/>
                </a:ext>
              </a:extLst>
            </p:cNvPr>
            <p:cNvSpPr/>
            <p:nvPr>
              <p:custDataLst>
                <p:tags r:id="rId45"/>
              </p:custDataLst>
            </p:nvPr>
          </p:nvSpPr>
          <p:spPr>
            <a:xfrm>
              <a:off x="4700122" y="2164284"/>
              <a:ext cx="14754" cy="178867"/>
            </a:xfrm>
            <a:custGeom>
              <a:avLst/>
              <a:gdLst/>
              <a:ahLst/>
              <a:cxnLst/>
              <a:rect l="0" t="0" r="0" b="0"/>
              <a:pathLst>
                <a:path w="14754" h="178867">
                  <a:moveTo>
                    <a:pt x="5228" y="26466"/>
                  </a:moveTo>
                  <a:lnTo>
                    <a:pt x="5228" y="26466"/>
                  </a:lnTo>
                  <a:lnTo>
                    <a:pt x="12767" y="8566"/>
                  </a:lnTo>
                  <a:lnTo>
                    <a:pt x="14360" y="0"/>
                  </a:lnTo>
                  <a:lnTo>
                    <a:pt x="14491" y="355"/>
                  </a:lnTo>
                  <a:lnTo>
                    <a:pt x="14637" y="3572"/>
                  </a:lnTo>
                  <a:lnTo>
                    <a:pt x="7199" y="40816"/>
                  </a:lnTo>
                  <a:lnTo>
                    <a:pt x="2991" y="78343"/>
                  </a:lnTo>
                  <a:lnTo>
                    <a:pt x="0" y="105614"/>
                  </a:lnTo>
                  <a:lnTo>
                    <a:pt x="3881" y="148992"/>
                  </a:lnTo>
                  <a:lnTo>
                    <a:pt x="5688" y="165589"/>
                  </a:lnTo>
                  <a:lnTo>
                    <a:pt x="14753" y="1788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257">
              <a:extLst>
                <a:ext uri="{FF2B5EF4-FFF2-40B4-BE49-F238E27FC236}">
                  <a16:creationId xmlns:a16="http://schemas.microsoft.com/office/drawing/2014/main" id="{36E6583F-9DF2-D4C5-A923-3469DB11716D}"/>
                </a:ext>
              </a:extLst>
            </p:cNvPr>
            <p:cNvSpPr/>
            <p:nvPr>
              <p:custDataLst>
                <p:tags r:id="rId46"/>
              </p:custDataLst>
            </p:nvPr>
          </p:nvSpPr>
          <p:spPr>
            <a:xfrm>
              <a:off x="4697149" y="2115104"/>
              <a:ext cx="99302" cy="103769"/>
            </a:xfrm>
            <a:custGeom>
              <a:avLst/>
              <a:gdLst/>
              <a:ahLst/>
              <a:cxnLst/>
              <a:rect l="0" t="0" r="0" b="0"/>
              <a:pathLst>
                <a:path w="99302" h="103769">
                  <a:moveTo>
                    <a:pt x="8201" y="85171"/>
                  </a:moveTo>
                  <a:lnTo>
                    <a:pt x="8201" y="85171"/>
                  </a:lnTo>
                  <a:lnTo>
                    <a:pt x="0" y="76970"/>
                  </a:lnTo>
                  <a:lnTo>
                    <a:pt x="617" y="75470"/>
                  </a:lnTo>
                  <a:lnTo>
                    <a:pt x="6993" y="67561"/>
                  </a:lnTo>
                  <a:lnTo>
                    <a:pt x="7963" y="58801"/>
                  </a:lnTo>
                  <a:lnTo>
                    <a:pt x="8094" y="52990"/>
                  </a:lnTo>
                  <a:lnTo>
                    <a:pt x="9189" y="51017"/>
                  </a:lnTo>
                  <a:lnTo>
                    <a:pt x="10976" y="49701"/>
                  </a:lnTo>
                  <a:lnTo>
                    <a:pt x="13226" y="48825"/>
                  </a:lnTo>
                  <a:lnTo>
                    <a:pt x="14726" y="47182"/>
                  </a:lnTo>
                  <a:lnTo>
                    <a:pt x="17331" y="39024"/>
                  </a:lnTo>
                  <a:lnTo>
                    <a:pt x="17609" y="32927"/>
                  </a:lnTo>
                  <a:lnTo>
                    <a:pt x="23318" y="27379"/>
                  </a:lnTo>
                  <a:lnTo>
                    <a:pt x="59043" y="3654"/>
                  </a:lnTo>
                  <a:lnTo>
                    <a:pt x="74257" y="277"/>
                  </a:lnTo>
                  <a:lnTo>
                    <a:pt x="77639" y="0"/>
                  </a:lnTo>
                  <a:lnTo>
                    <a:pt x="84218" y="2514"/>
                  </a:lnTo>
                  <a:lnTo>
                    <a:pt x="92009" y="7696"/>
                  </a:lnTo>
                  <a:lnTo>
                    <a:pt x="99301" y="46877"/>
                  </a:lnTo>
                  <a:lnTo>
                    <a:pt x="97022" y="56863"/>
                  </a:lnTo>
                  <a:lnTo>
                    <a:pt x="83972" y="82802"/>
                  </a:lnTo>
                  <a:lnTo>
                    <a:pt x="70352" y="99056"/>
                  </a:lnTo>
                  <a:lnTo>
                    <a:pt x="61929" y="101926"/>
                  </a:lnTo>
                  <a:lnTo>
                    <a:pt x="34218" y="103768"/>
                  </a:lnTo>
                  <a:lnTo>
                    <a:pt x="22234" y="101197"/>
                  </a:lnTo>
                  <a:lnTo>
                    <a:pt x="10973" y="95980"/>
                  </a:lnTo>
                  <a:lnTo>
                    <a:pt x="10049" y="944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258">
              <a:extLst>
                <a:ext uri="{FF2B5EF4-FFF2-40B4-BE49-F238E27FC236}">
                  <a16:creationId xmlns:a16="http://schemas.microsoft.com/office/drawing/2014/main" id="{DEEC05FB-8F4A-B0D4-DDB2-C6C7B3730C94}"/>
                </a:ext>
              </a:extLst>
            </p:cNvPr>
            <p:cNvSpPr/>
            <p:nvPr>
              <p:custDataLst>
                <p:tags r:id="rId47"/>
              </p:custDataLst>
            </p:nvPr>
          </p:nvSpPr>
          <p:spPr>
            <a:xfrm>
              <a:off x="4849685" y="2095501"/>
              <a:ext cx="206764" cy="257175"/>
            </a:xfrm>
            <a:custGeom>
              <a:avLst/>
              <a:gdLst/>
              <a:ahLst/>
              <a:cxnLst/>
              <a:rect l="0" t="0" r="0" b="0"/>
              <a:pathLst>
                <a:path w="206764" h="257175">
                  <a:moveTo>
                    <a:pt x="74740" y="28574"/>
                  </a:moveTo>
                  <a:lnTo>
                    <a:pt x="74740" y="28574"/>
                  </a:lnTo>
                  <a:lnTo>
                    <a:pt x="98061" y="5252"/>
                  </a:lnTo>
                  <a:lnTo>
                    <a:pt x="98755" y="3501"/>
                  </a:lnTo>
                  <a:lnTo>
                    <a:pt x="98158" y="2334"/>
                  </a:lnTo>
                  <a:lnTo>
                    <a:pt x="96702" y="1555"/>
                  </a:lnTo>
                  <a:lnTo>
                    <a:pt x="96790" y="1037"/>
                  </a:lnTo>
                  <a:lnTo>
                    <a:pt x="99709" y="460"/>
                  </a:lnTo>
                  <a:lnTo>
                    <a:pt x="99853" y="307"/>
                  </a:lnTo>
                  <a:lnTo>
                    <a:pt x="97190" y="136"/>
                  </a:lnTo>
                  <a:lnTo>
                    <a:pt x="97115" y="90"/>
                  </a:lnTo>
                  <a:lnTo>
                    <a:pt x="99949" y="26"/>
                  </a:lnTo>
                  <a:lnTo>
                    <a:pt x="94092" y="0"/>
                  </a:lnTo>
                  <a:lnTo>
                    <a:pt x="86245" y="6545"/>
                  </a:lnTo>
                  <a:lnTo>
                    <a:pt x="77562" y="9700"/>
                  </a:lnTo>
                  <a:lnTo>
                    <a:pt x="61993" y="22665"/>
                  </a:lnTo>
                  <a:lnTo>
                    <a:pt x="29728" y="67828"/>
                  </a:lnTo>
                  <a:lnTo>
                    <a:pt x="8827" y="114451"/>
                  </a:lnTo>
                  <a:lnTo>
                    <a:pt x="571" y="142316"/>
                  </a:lnTo>
                  <a:lnTo>
                    <a:pt x="0" y="178708"/>
                  </a:lnTo>
                  <a:lnTo>
                    <a:pt x="3775" y="194431"/>
                  </a:lnTo>
                  <a:lnTo>
                    <a:pt x="14625" y="208474"/>
                  </a:lnTo>
                  <a:lnTo>
                    <a:pt x="21964" y="215182"/>
                  </a:lnTo>
                  <a:lnTo>
                    <a:pt x="38584" y="222636"/>
                  </a:lnTo>
                  <a:lnTo>
                    <a:pt x="56554" y="224891"/>
                  </a:lnTo>
                  <a:lnTo>
                    <a:pt x="98372" y="220049"/>
                  </a:lnTo>
                  <a:lnTo>
                    <a:pt x="104253" y="217607"/>
                  </a:lnTo>
                  <a:lnTo>
                    <a:pt x="113610" y="209250"/>
                  </a:lnTo>
                  <a:lnTo>
                    <a:pt x="118473" y="201302"/>
                  </a:lnTo>
                  <a:lnTo>
                    <a:pt x="120635" y="193184"/>
                  </a:lnTo>
                  <a:lnTo>
                    <a:pt x="121596" y="182520"/>
                  </a:lnTo>
                  <a:lnTo>
                    <a:pt x="119201" y="173547"/>
                  </a:lnTo>
                  <a:lnTo>
                    <a:pt x="115667" y="166032"/>
                  </a:lnTo>
                  <a:lnTo>
                    <a:pt x="113212" y="149347"/>
                  </a:lnTo>
                  <a:lnTo>
                    <a:pt x="114147" y="147189"/>
                  </a:lnTo>
                  <a:lnTo>
                    <a:pt x="115827" y="145751"/>
                  </a:lnTo>
                  <a:lnTo>
                    <a:pt x="121074" y="143442"/>
                  </a:lnTo>
                  <a:lnTo>
                    <a:pt x="121790" y="140304"/>
                  </a:lnTo>
                  <a:lnTo>
                    <a:pt x="121982" y="137986"/>
                  </a:lnTo>
                  <a:lnTo>
                    <a:pt x="123168" y="136440"/>
                  </a:lnTo>
                  <a:lnTo>
                    <a:pt x="141322" y="124787"/>
                  </a:lnTo>
                  <a:lnTo>
                    <a:pt x="187585" y="123824"/>
                  </a:lnTo>
                  <a:lnTo>
                    <a:pt x="197113" y="132025"/>
                  </a:lnTo>
                  <a:lnTo>
                    <a:pt x="203610" y="179603"/>
                  </a:lnTo>
                  <a:lnTo>
                    <a:pt x="206763" y="197383"/>
                  </a:lnTo>
                  <a:lnTo>
                    <a:pt x="202640" y="216057"/>
                  </a:lnTo>
                  <a:lnTo>
                    <a:pt x="193882" y="240272"/>
                  </a:lnTo>
                  <a:lnTo>
                    <a:pt x="198565" y="2571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259">
              <a:extLst>
                <a:ext uri="{FF2B5EF4-FFF2-40B4-BE49-F238E27FC236}">
                  <a16:creationId xmlns:a16="http://schemas.microsoft.com/office/drawing/2014/main" id="{7E5F00B8-B887-907F-166B-EAF9E8E8B4C5}"/>
                </a:ext>
              </a:extLst>
            </p:cNvPr>
            <p:cNvSpPr/>
            <p:nvPr>
              <p:custDataLst>
                <p:tags r:id="rId48"/>
              </p:custDataLst>
            </p:nvPr>
          </p:nvSpPr>
          <p:spPr>
            <a:xfrm>
              <a:off x="5214212" y="2171700"/>
              <a:ext cx="100739" cy="15014"/>
            </a:xfrm>
            <a:custGeom>
              <a:avLst/>
              <a:gdLst/>
              <a:ahLst/>
              <a:cxnLst/>
              <a:rect l="0" t="0" r="0" b="0"/>
              <a:pathLst>
                <a:path w="100739" h="15014">
                  <a:moveTo>
                    <a:pt x="5488" y="9525"/>
                  </a:moveTo>
                  <a:lnTo>
                    <a:pt x="5488" y="9525"/>
                  </a:lnTo>
                  <a:lnTo>
                    <a:pt x="0" y="15013"/>
                  </a:lnTo>
                  <a:lnTo>
                    <a:pt x="4557" y="10457"/>
                  </a:lnTo>
                  <a:lnTo>
                    <a:pt x="52156" y="1989"/>
                  </a:lnTo>
                  <a:lnTo>
                    <a:pt x="1007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260">
              <a:extLst>
                <a:ext uri="{FF2B5EF4-FFF2-40B4-BE49-F238E27FC236}">
                  <a16:creationId xmlns:a16="http://schemas.microsoft.com/office/drawing/2014/main" id="{9C950C04-9AA8-FA09-23CE-A8C01B7E24F5}"/>
                </a:ext>
              </a:extLst>
            </p:cNvPr>
            <p:cNvSpPr/>
            <p:nvPr>
              <p:custDataLst>
                <p:tags r:id="rId49"/>
              </p:custDataLst>
            </p:nvPr>
          </p:nvSpPr>
          <p:spPr>
            <a:xfrm>
              <a:off x="5219700" y="2238375"/>
              <a:ext cx="133351" cy="28576"/>
            </a:xfrm>
            <a:custGeom>
              <a:avLst/>
              <a:gdLst/>
              <a:ahLst/>
              <a:cxnLst/>
              <a:rect l="0" t="0" r="0" b="0"/>
              <a:pathLst>
                <a:path w="133351" h="28576">
                  <a:moveTo>
                    <a:pt x="0" y="28575"/>
                  </a:moveTo>
                  <a:lnTo>
                    <a:pt x="0" y="28575"/>
                  </a:lnTo>
                  <a:lnTo>
                    <a:pt x="13257" y="28575"/>
                  </a:lnTo>
                  <a:lnTo>
                    <a:pt x="19298" y="25753"/>
                  </a:lnTo>
                  <a:lnTo>
                    <a:pt x="22390" y="23519"/>
                  </a:lnTo>
                  <a:lnTo>
                    <a:pt x="36856" y="20374"/>
                  </a:lnTo>
                  <a:lnTo>
                    <a:pt x="59648" y="18253"/>
                  </a:lnTo>
                  <a:lnTo>
                    <a:pt x="78868" y="10883"/>
                  </a:lnTo>
                  <a:lnTo>
                    <a:pt x="119759" y="8490"/>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3" name="SMARTInkShape-Group48">
            <a:extLst>
              <a:ext uri="{FF2B5EF4-FFF2-40B4-BE49-F238E27FC236}">
                <a16:creationId xmlns:a16="http://schemas.microsoft.com/office/drawing/2014/main" id="{29E42CAF-C8B3-581D-0530-01078DD9F037}"/>
              </a:ext>
            </a:extLst>
          </p:cNvPr>
          <p:cNvGrpSpPr/>
          <p:nvPr/>
        </p:nvGrpSpPr>
        <p:grpSpPr>
          <a:xfrm>
            <a:off x="3591011" y="2133652"/>
            <a:ext cx="523790" cy="331594"/>
            <a:chOff x="3591011" y="2133652"/>
            <a:chExt cx="523790" cy="331594"/>
          </a:xfrm>
        </p:grpSpPr>
        <p:sp>
          <p:nvSpPr>
            <p:cNvPr id="190" name="SMARTInkShape-261">
              <a:extLst>
                <a:ext uri="{FF2B5EF4-FFF2-40B4-BE49-F238E27FC236}">
                  <a16:creationId xmlns:a16="http://schemas.microsoft.com/office/drawing/2014/main" id="{8F68DBE7-8FB1-36AD-E0DC-29E2DC9DCCEF}"/>
                </a:ext>
              </a:extLst>
            </p:cNvPr>
            <p:cNvSpPr/>
            <p:nvPr>
              <p:custDataLst>
                <p:tags r:id="rId40"/>
              </p:custDataLst>
            </p:nvPr>
          </p:nvSpPr>
          <p:spPr>
            <a:xfrm>
              <a:off x="3591011" y="2135512"/>
              <a:ext cx="190415" cy="159573"/>
            </a:xfrm>
            <a:custGeom>
              <a:avLst/>
              <a:gdLst/>
              <a:ahLst/>
              <a:cxnLst/>
              <a:rect l="0" t="0" r="0" b="0"/>
              <a:pathLst>
                <a:path w="190415" h="159573">
                  <a:moveTo>
                    <a:pt x="104689" y="64763"/>
                  </a:moveTo>
                  <a:lnTo>
                    <a:pt x="104689" y="64763"/>
                  </a:lnTo>
                  <a:lnTo>
                    <a:pt x="104689" y="59707"/>
                  </a:lnTo>
                  <a:lnTo>
                    <a:pt x="105747" y="58217"/>
                  </a:lnTo>
                  <a:lnTo>
                    <a:pt x="107511" y="57224"/>
                  </a:lnTo>
                  <a:lnTo>
                    <a:pt x="114098" y="55272"/>
                  </a:lnTo>
                  <a:lnTo>
                    <a:pt x="109123" y="55248"/>
                  </a:lnTo>
                  <a:lnTo>
                    <a:pt x="107645" y="54187"/>
                  </a:lnTo>
                  <a:lnTo>
                    <a:pt x="85443" y="17653"/>
                  </a:lnTo>
                  <a:lnTo>
                    <a:pt x="78144" y="11017"/>
                  </a:lnTo>
                  <a:lnTo>
                    <a:pt x="63192" y="2389"/>
                  </a:lnTo>
                  <a:lnTo>
                    <a:pt x="55201" y="0"/>
                  </a:lnTo>
                  <a:lnTo>
                    <a:pt x="45300" y="1760"/>
                  </a:lnTo>
                  <a:lnTo>
                    <a:pt x="39696" y="3711"/>
                  </a:lnTo>
                  <a:lnTo>
                    <a:pt x="30648" y="11523"/>
                  </a:lnTo>
                  <a:lnTo>
                    <a:pt x="4911" y="43234"/>
                  </a:lnTo>
                  <a:lnTo>
                    <a:pt x="2135" y="53078"/>
                  </a:lnTo>
                  <a:lnTo>
                    <a:pt x="44" y="99635"/>
                  </a:lnTo>
                  <a:lnTo>
                    <a:pt x="0" y="103886"/>
                  </a:lnTo>
                  <a:lnTo>
                    <a:pt x="2775" y="111432"/>
                  </a:lnTo>
                  <a:lnTo>
                    <a:pt x="6477" y="118313"/>
                  </a:lnTo>
                  <a:lnTo>
                    <a:pt x="8854" y="131354"/>
                  </a:lnTo>
                  <a:lnTo>
                    <a:pt x="9049" y="134557"/>
                  </a:lnTo>
                  <a:lnTo>
                    <a:pt x="12088" y="140938"/>
                  </a:lnTo>
                  <a:lnTo>
                    <a:pt x="17606" y="148601"/>
                  </a:lnTo>
                  <a:lnTo>
                    <a:pt x="18561" y="154986"/>
                  </a:lnTo>
                  <a:lnTo>
                    <a:pt x="19754" y="156661"/>
                  </a:lnTo>
                  <a:lnTo>
                    <a:pt x="21608" y="157778"/>
                  </a:lnTo>
                  <a:lnTo>
                    <a:pt x="29273" y="159351"/>
                  </a:lnTo>
                  <a:lnTo>
                    <a:pt x="32186" y="159572"/>
                  </a:lnTo>
                  <a:lnTo>
                    <a:pt x="34129" y="158660"/>
                  </a:lnTo>
                  <a:lnTo>
                    <a:pt x="35424" y="156995"/>
                  </a:lnTo>
                  <a:lnTo>
                    <a:pt x="36287" y="154826"/>
                  </a:lnTo>
                  <a:lnTo>
                    <a:pt x="73720" y="112062"/>
                  </a:lnTo>
                  <a:lnTo>
                    <a:pt x="80342" y="99543"/>
                  </a:lnTo>
                  <a:lnTo>
                    <a:pt x="87415" y="77081"/>
                  </a:lnTo>
                  <a:lnTo>
                    <a:pt x="93633" y="67196"/>
                  </a:lnTo>
                  <a:lnTo>
                    <a:pt x="93085" y="67443"/>
                  </a:lnTo>
                  <a:lnTo>
                    <a:pt x="89654" y="70540"/>
                  </a:lnTo>
                  <a:lnTo>
                    <a:pt x="86829" y="88347"/>
                  </a:lnTo>
                  <a:lnTo>
                    <a:pt x="93944" y="131248"/>
                  </a:lnTo>
                  <a:lnTo>
                    <a:pt x="99859" y="148198"/>
                  </a:lnTo>
                  <a:lnTo>
                    <a:pt x="101469" y="151078"/>
                  </a:lnTo>
                  <a:lnTo>
                    <a:pt x="102543" y="151940"/>
                  </a:lnTo>
                  <a:lnTo>
                    <a:pt x="148754" y="115552"/>
                  </a:lnTo>
                  <a:lnTo>
                    <a:pt x="176994" y="88742"/>
                  </a:lnTo>
                  <a:lnTo>
                    <a:pt x="190414" y="838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262">
              <a:extLst>
                <a:ext uri="{FF2B5EF4-FFF2-40B4-BE49-F238E27FC236}">
                  <a16:creationId xmlns:a16="http://schemas.microsoft.com/office/drawing/2014/main" id="{48A72B96-BD91-2898-9C05-774F04DCE1F0}"/>
                </a:ext>
              </a:extLst>
            </p:cNvPr>
            <p:cNvSpPr/>
            <p:nvPr>
              <p:custDataLst>
                <p:tags r:id="rId41"/>
              </p:custDataLst>
            </p:nvPr>
          </p:nvSpPr>
          <p:spPr>
            <a:xfrm>
              <a:off x="3819525" y="2172254"/>
              <a:ext cx="142876" cy="104073"/>
            </a:xfrm>
            <a:custGeom>
              <a:avLst/>
              <a:gdLst/>
              <a:ahLst/>
              <a:cxnLst/>
              <a:rect l="0" t="0" r="0" b="0"/>
              <a:pathLst>
                <a:path w="142876" h="104073">
                  <a:moveTo>
                    <a:pt x="0" y="47071"/>
                  </a:moveTo>
                  <a:lnTo>
                    <a:pt x="0" y="47071"/>
                  </a:lnTo>
                  <a:lnTo>
                    <a:pt x="0" y="38870"/>
                  </a:lnTo>
                  <a:lnTo>
                    <a:pt x="6546" y="30203"/>
                  </a:lnTo>
                  <a:lnTo>
                    <a:pt x="8642" y="21377"/>
                  </a:lnTo>
                  <a:lnTo>
                    <a:pt x="9132" y="15190"/>
                  </a:lnTo>
                  <a:lnTo>
                    <a:pt x="12173" y="8913"/>
                  </a:lnTo>
                  <a:lnTo>
                    <a:pt x="17692" y="1316"/>
                  </a:lnTo>
                  <a:lnTo>
                    <a:pt x="21268" y="277"/>
                  </a:lnTo>
                  <a:lnTo>
                    <a:pt x="23704" y="0"/>
                  </a:lnTo>
                  <a:lnTo>
                    <a:pt x="25328" y="1932"/>
                  </a:lnTo>
                  <a:lnTo>
                    <a:pt x="38746" y="48424"/>
                  </a:lnTo>
                  <a:lnTo>
                    <a:pt x="50928" y="80382"/>
                  </a:lnTo>
                  <a:lnTo>
                    <a:pt x="57206" y="88334"/>
                  </a:lnTo>
                  <a:lnTo>
                    <a:pt x="60363" y="90455"/>
                  </a:lnTo>
                  <a:lnTo>
                    <a:pt x="62466" y="92927"/>
                  </a:lnTo>
                  <a:lnTo>
                    <a:pt x="64805" y="98496"/>
                  </a:lnTo>
                  <a:lnTo>
                    <a:pt x="66487" y="100404"/>
                  </a:lnTo>
                  <a:lnTo>
                    <a:pt x="71177" y="102524"/>
                  </a:lnTo>
                  <a:lnTo>
                    <a:pt x="83960" y="104072"/>
                  </a:lnTo>
                  <a:lnTo>
                    <a:pt x="90258" y="99120"/>
                  </a:lnTo>
                  <a:lnTo>
                    <a:pt x="103884" y="80837"/>
                  </a:lnTo>
                  <a:lnTo>
                    <a:pt x="109670" y="64195"/>
                  </a:lnTo>
                  <a:lnTo>
                    <a:pt x="114359" y="47273"/>
                  </a:lnTo>
                  <a:lnTo>
                    <a:pt x="142875" y="89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263">
              <a:extLst>
                <a:ext uri="{FF2B5EF4-FFF2-40B4-BE49-F238E27FC236}">
                  <a16:creationId xmlns:a16="http://schemas.microsoft.com/office/drawing/2014/main" id="{9DE1744E-A8F7-F656-86BB-4D3447114D3C}"/>
                </a:ext>
              </a:extLst>
            </p:cNvPr>
            <p:cNvSpPr/>
            <p:nvPr>
              <p:custDataLst>
                <p:tags r:id="rId42"/>
              </p:custDataLst>
            </p:nvPr>
          </p:nvSpPr>
          <p:spPr>
            <a:xfrm>
              <a:off x="3954075" y="2133652"/>
              <a:ext cx="160726" cy="331594"/>
            </a:xfrm>
            <a:custGeom>
              <a:avLst/>
              <a:gdLst/>
              <a:ahLst/>
              <a:cxnLst/>
              <a:rect l="0" t="0" r="0" b="0"/>
              <a:pathLst>
                <a:path w="160726" h="331594">
                  <a:moveTo>
                    <a:pt x="84525" y="85673"/>
                  </a:moveTo>
                  <a:lnTo>
                    <a:pt x="84525" y="85673"/>
                  </a:lnTo>
                  <a:lnTo>
                    <a:pt x="94638" y="80617"/>
                  </a:lnTo>
                  <a:lnTo>
                    <a:pt x="97617" y="78069"/>
                  </a:lnTo>
                  <a:lnTo>
                    <a:pt x="102868" y="70485"/>
                  </a:lnTo>
                  <a:lnTo>
                    <a:pt x="111544" y="67131"/>
                  </a:lnTo>
                  <a:lnTo>
                    <a:pt x="112408" y="64027"/>
                  </a:lnTo>
                  <a:lnTo>
                    <a:pt x="112963" y="58466"/>
                  </a:lnTo>
                  <a:lnTo>
                    <a:pt x="106526" y="49764"/>
                  </a:lnTo>
                  <a:lnTo>
                    <a:pt x="96230" y="25065"/>
                  </a:lnTo>
                  <a:lnTo>
                    <a:pt x="90433" y="17109"/>
                  </a:lnTo>
                  <a:lnTo>
                    <a:pt x="76162" y="6679"/>
                  </a:lnTo>
                  <a:lnTo>
                    <a:pt x="58213" y="539"/>
                  </a:lnTo>
                  <a:lnTo>
                    <a:pt x="37835" y="0"/>
                  </a:lnTo>
                  <a:lnTo>
                    <a:pt x="26379" y="5615"/>
                  </a:lnTo>
                  <a:lnTo>
                    <a:pt x="6834" y="21411"/>
                  </a:lnTo>
                  <a:lnTo>
                    <a:pt x="6274" y="25898"/>
                  </a:lnTo>
                  <a:lnTo>
                    <a:pt x="11293" y="36529"/>
                  </a:lnTo>
                  <a:lnTo>
                    <a:pt x="30533" y="59861"/>
                  </a:lnTo>
                  <a:lnTo>
                    <a:pt x="45126" y="69676"/>
                  </a:lnTo>
                  <a:lnTo>
                    <a:pt x="64801" y="75980"/>
                  </a:lnTo>
                  <a:lnTo>
                    <a:pt x="73617" y="76133"/>
                  </a:lnTo>
                  <a:lnTo>
                    <a:pt x="74077" y="77197"/>
                  </a:lnTo>
                  <a:lnTo>
                    <a:pt x="74590" y="81200"/>
                  </a:lnTo>
                  <a:lnTo>
                    <a:pt x="77639" y="86507"/>
                  </a:lnTo>
                  <a:lnTo>
                    <a:pt x="79935" y="89404"/>
                  </a:lnTo>
                  <a:lnTo>
                    <a:pt x="80407" y="92394"/>
                  </a:lnTo>
                  <a:lnTo>
                    <a:pt x="79663" y="95445"/>
                  </a:lnTo>
                  <a:lnTo>
                    <a:pt x="77072" y="102716"/>
                  </a:lnTo>
                  <a:lnTo>
                    <a:pt x="75182" y="145517"/>
                  </a:lnTo>
                  <a:lnTo>
                    <a:pt x="75054" y="180546"/>
                  </a:lnTo>
                  <a:lnTo>
                    <a:pt x="73958" y="222909"/>
                  </a:lnTo>
                  <a:lnTo>
                    <a:pt x="67400" y="261685"/>
                  </a:lnTo>
                  <a:lnTo>
                    <a:pt x="55703" y="303768"/>
                  </a:lnTo>
                  <a:lnTo>
                    <a:pt x="49490" y="320187"/>
                  </a:lnTo>
                  <a:lnTo>
                    <a:pt x="43202" y="327485"/>
                  </a:lnTo>
                  <a:lnTo>
                    <a:pt x="34056" y="330728"/>
                  </a:lnTo>
                  <a:lnTo>
                    <a:pt x="28654" y="331593"/>
                  </a:lnTo>
                  <a:lnTo>
                    <a:pt x="25052" y="331112"/>
                  </a:lnTo>
                  <a:lnTo>
                    <a:pt x="22652" y="329732"/>
                  </a:lnTo>
                  <a:lnTo>
                    <a:pt x="21051" y="327754"/>
                  </a:lnTo>
                  <a:lnTo>
                    <a:pt x="16450" y="325556"/>
                  </a:lnTo>
                  <a:lnTo>
                    <a:pt x="13742" y="324970"/>
                  </a:lnTo>
                  <a:lnTo>
                    <a:pt x="7911" y="318674"/>
                  </a:lnTo>
                  <a:lnTo>
                    <a:pt x="4874" y="314032"/>
                  </a:lnTo>
                  <a:lnTo>
                    <a:pt x="0" y="268560"/>
                  </a:lnTo>
                  <a:lnTo>
                    <a:pt x="214" y="226175"/>
                  </a:lnTo>
                  <a:lnTo>
                    <a:pt x="7048" y="182453"/>
                  </a:lnTo>
                  <a:lnTo>
                    <a:pt x="16224" y="170667"/>
                  </a:lnTo>
                  <a:lnTo>
                    <a:pt x="59945" y="130270"/>
                  </a:lnTo>
                  <a:lnTo>
                    <a:pt x="103843" y="101644"/>
                  </a:lnTo>
                  <a:lnTo>
                    <a:pt x="128753" y="89141"/>
                  </a:lnTo>
                  <a:lnTo>
                    <a:pt x="150871" y="85808"/>
                  </a:lnTo>
                  <a:lnTo>
                    <a:pt x="160725" y="856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8" name="SMARTInkShape-Group49">
            <a:extLst>
              <a:ext uri="{FF2B5EF4-FFF2-40B4-BE49-F238E27FC236}">
                <a16:creationId xmlns:a16="http://schemas.microsoft.com/office/drawing/2014/main" id="{39B613F7-F1A7-468B-720A-4478FB317941}"/>
              </a:ext>
            </a:extLst>
          </p:cNvPr>
          <p:cNvGrpSpPr/>
          <p:nvPr/>
        </p:nvGrpSpPr>
        <p:grpSpPr>
          <a:xfrm>
            <a:off x="2525744" y="2106511"/>
            <a:ext cx="584894" cy="385857"/>
            <a:chOff x="2525744" y="2106511"/>
            <a:chExt cx="584894" cy="385857"/>
          </a:xfrm>
        </p:grpSpPr>
        <p:sp>
          <p:nvSpPr>
            <p:cNvPr id="194" name="SMARTInkShape-264">
              <a:extLst>
                <a:ext uri="{FF2B5EF4-FFF2-40B4-BE49-F238E27FC236}">
                  <a16:creationId xmlns:a16="http://schemas.microsoft.com/office/drawing/2014/main" id="{82158809-36DD-9E7D-9603-989EB7CAE3F0}"/>
                </a:ext>
              </a:extLst>
            </p:cNvPr>
            <p:cNvSpPr/>
            <p:nvPr>
              <p:custDataLst>
                <p:tags r:id="rId36"/>
              </p:custDataLst>
            </p:nvPr>
          </p:nvSpPr>
          <p:spPr>
            <a:xfrm>
              <a:off x="2525744" y="2106511"/>
              <a:ext cx="226522" cy="217331"/>
            </a:xfrm>
            <a:custGeom>
              <a:avLst/>
              <a:gdLst/>
              <a:ahLst/>
              <a:cxnLst/>
              <a:rect l="0" t="0" r="0" b="0"/>
              <a:pathLst>
                <a:path w="226522" h="217331">
                  <a:moveTo>
                    <a:pt x="84106" y="65189"/>
                  </a:moveTo>
                  <a:lnTo>
                    <a:pt x="84106" y="65189"/>
                  </a:lnTo>
                  <a:lnTo>
                    <a:pt x="74616" y="65189"/>
                  </a:lnTo>
                  <a:lnTo>
                    <a:pt x="88771" y="79378"/>
                  </a:lnTo>
                  <a:lnTo>
                    <a:pt x="112417" y="87855"/>
                  </a:lnTo>
                  <a:lnTo>
                    <a:pt x="141178" y="92013"/>
                  </a:lnTo>
                  <a:lnTo>
                    <a:pt x="186048" y="85995"/>
                  </a:lnTo>
                  <a:lnTo>
                    <a:pt x="199264" y="83961"/>
                  </a:lnTo>
                  <a:lnTo>
                    <a:pt x="214851" y="76141"/>
                  </a:lnTo>
                  <a:lnTo>
                    <a:pt x="221741" y="70080"/>
                  </a:lnTo>
                  <a:lnTo>
                    <a:pt x="224652" y="64541"/>
                  </a:lnTo>
                  <a:lnTo>
                    <a:pt x="226521" y="57418"/>
                  </a:lnTo>
                  <a:lnTo>
                    <a:pt x="219381" y="45534"/>
                  </a:lnTo>
                  <a:lnTo>
                    <a:pt x="218740" y="42561"/>
                  </a:lnTo>
                  <a:lnTo>
                    <a:pt x="217253" y="40578"/>
                  </a:lnTo>
                  <a:lnTo>
                    <a:pt x="215204" y="39257"/>
                  </a:lnTo>
                  <a:lnTo>
                    <a:pt x="210105" y="36730"/>
                  </a:lnTo>
                  <a:lnTo>
                    <a:pt x="180610" y="14270"/>
                  </a:lnTo>
                  <a:lnTo>
                    <a:pt x="133532" y="0"/>
                  </a:lnTo>
                  <a:lnTo>
                    <a:pt x="90194" y="7509"/>
                  </a:lnTo>
                  <a:lnTo>
                    <a:pt x="84989" y="7686"/>
                  </a:lnTo>
                  <a:lnTo>
                    <a:pt x="73562" y="13526"/>
                  </a:lnTo>
                  <a:lnTo>
                    <a:pt x="43755" y="40512"/>
                  </a:lnTo>
                  <a:lnTo>
                    <a:pt x="15478" y="83440"/>
                  </a:lnTo>
                  <a:lnTo>
                    <a:pt x="2025" y="111128"/>
                  </a:lnTo>
                  <a:lnTo>
                    <a:pt x="0" y="125823"/>
                  </a:lnTo>
                  <a:lnTo>
                    <a:pt x="6724" y="169682"/>
                  </a:lnTo>
                  <a:lnTo>
                    <a:pt x="13026" y="180775"/>
                  </a:lnTo>
                  <a:lnTo>
                    <a:pt x="21823" y="190644"/>
                  </a:lnTo>
                  <a:lnTo>
                    <a:pt x="53430" y="213155"/>
                  </a:lnTo>
                  <a:lnTo>
                    <a:pt x="64123" y="215618"/>
                  </a:lnTo>
                  <a:lnTo>
                    <a:pt x="107293" y="217330"/>
                  </a:lnTo>
                  <a:lnTo>
                    <a:pt x="152468" y="204309"/>
                  </a:lnTo>
                  <a:lnTo>
                    <a:pt x="186039" y="192074"/>
                  </a:lnTo>
                  <a:lnTo>
                    <a:pt x="217456" y="1699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265">
              <a:extLst>
                <a:ext uri="{FF2B5EF4-FFF2-40B4-BE49-F238E27FC236}">
                  <a16:creationId xmlns:a16="http://schemas.microsoft.com/office/drawing/2014/main" id="{F69E0FA8-1BF1-1944-0F87-90C79E8BC6AC}"/>
                </a:ext>
              </a:extLst>
            </p:cNvPr>
            <p:cNvSpPr/>
            <p:nvPr>
              <p:custDataLst>
                <p:tags r:id="rId37"/>
              </p:custDataLst>
            </p:nvPr>
          </p:nvSpPr>
          <p:spPr>
            <a:xfrm>
              <a:off x="2841098" y="2247900"/>
              <a:ext cx="16403" cy="38101"/>
            </a:xfrm>
            <a:custGeom>
              <a:avLst/>
              <a:gdLst/>
              <a:ahLst/>
              <a:cxnLst/>
              <a:rect l="0" t="0" r="0" b="0"/>
              <a:pathLst>
                <a:path w="16403" h="38101">
                  <a:moveTo>
                    <a:pt x="16402" y="38100"/>
                  </a:moveTo>
                  <a:lnTo>
                    <a:pt x="16402" y="38100"/>
                  </a:lnTo>
                  <a:lnTo>
                    <a:pt x="6289" y="33044"/>
                  </a:lnTo>
                  <a:lnTo>
                    <a:pt x="3310" y="30496"/>
                  </a:lnTo>
                  <a:lnTo>
                    <a:pt x="0" y="24842"/>
                  </a:lnTo>
                  <a:lnTo>
                    <a:pt x="687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266">
              <a:extLst>
                <a:ext uri="{FF2B5EF4-FFF2-40B4-BE49-F238E27FC236}">
                  <a16:creationId xmlns:a16="http://schemas.microsoft.com/office/drawing/2014/main" id="{EEAB3152-B7AB-4593-9FF8-19AE6B298E42}"/>
                </a:ext>
              </a:extLst>
            </p:cNvPr>
            <p:cNvSpPr/>
            <p:nvPr>
              <p:custDataLst>
                <p:tags r:id="rId38"/>
              </p:custDataLst>
            </p:nvPr>
          </p:nvSpPr>
          <p:spPr>
            <a:xfrm>
              <a:off x="2927484" y="2145121"/>
              <a:ext cx="139563" cy="347247"/>
            </a:xfrm>
            <a:custGeom>
              <a:avLst/>
              <a:gdLst/>
              <a:ahLst/>
              <a:cxnLst/>
              <a:rect l="0" t="0" r="0" b="0"/>
              <a:pathLst>
                <a:path w="139563" h="347247">
                  <a:moveTo>
                    <a:pt x="120516" y="74204"/>
                  </a:moveTo>
                  <a:lnTo>
                    <a:pt x="120516" y="74204"/>
                  </a:lnTo>
                  <a:lnTo>
                    <a:pt x="120516" y="65071"/>
                  </a:lnTo>
                  <a:lnTo>
                    <a:pt x="113970" y="57152"/>
                  </a:lnTo>
                  <a:lnTo>
                    <a:pt x="111874" y="48455"/>
                  </a:lnTo>
                  <a:lnTo>
                    <a:pt x="111383" y="42299"/>
                  </a:lnTo>
                  <a:lnTo>
                    <a:pt x="100994" y="27826"/>
                  </a:lnTo>
                  <a:lnTo>
                    <a:pt x="79478" y="4742"/>
                  </a:lnTo>
                  <a:lnTo>
                    <a:pt x="70174" y="999"/>
                  </a:lnTo>
                  <a:lnTo>
                    <a:pt x="64730" y="0"/>
                  </a:lnTo>
                  <a:lnTo>
                    <a:pt x="58984" y="1452"/>
                  </a:lnTo>
                  <a:lnTo>
                    <a:pt x="46955" y="8709"/>
                  </a:lnTo>
                  <a:lnTo>
                    <a:pt x="37375" y="21812"/>
                  </a:lnTo>
                  <a:lnTo>
                    <a:pt x="28854" y="44216"/>
                  </a:lnTo>
                  <a:lnTo>
                    <a:pt x="27919" y="58759"/>
                  </a:lnTo>
                  <a:lnTo>
                    <a:pt x="31031" y="75806"/>
                  </a:lnTo>
                  <a:lnTo>
                    <a:pt x="38764" y="88322"/>
                  </a:lnTo>
                  <a:lnTo>
                    <a:pt x="43790" y="93141"/>
                  </a:lnTo>
                  <a:lnTo>
                    <a:pt x="57840" y="98496"/>
                  </a:lnTo>
                  <a:lnTo>
                    <a:pt x="82618" y="101933"/>
                  </a:lnTo>
                  <a:lnTo>
                    <a:pt x="90620" y="99581"/>
                  </a:lnTo>
                  <a:lnTo>
                    <a:pt x="103336" y="90987"/>
                  </a:lnTo>
                  <a:lnTo>
                    <a:pt x="105887" y="88568"/>
                  </a:lnTo>
                  <a:lnTo>
                    <a:pt x="108723" y="83058"/>
                  </a:lnTo>
                  <a:lnTo>
                    <a:pt x="109479" y="80106"/>
                  </a:lnTo>
                  <a:lnTo>
                    <a:pt x="133342" y="35565"/>
                  </a:lnTo>
                  <a:lnTo>
                    <a:pt x="139518" y="17239"/>
                  </a:lnTo>
                  <a:lnTo>
                    <a:pt x="139552" y="17109"/>
                  </a:lnTo>
                  <a:lnTo>
                    <a:pt x="139562" y="22127"/>
                  </a:lnTo>
                  <a:lnTo>
                    <a:pt x="136742" y="27423"/>
                  </a:lnTo>
                  <a:lnTo>
                    <a:pt x="133019" y="33304"/>
                  </a:lnTo>
                  <a:lnTo>
                    <a:pt x="130629" y="45703"/>
                  </a:lnTo>
                  <a:lnTo>
                    <a:pt x="129244" y="53070"/>
                  </a:lnTo>
                  <a:lnTo>
                    <a:pt x="122554" y="75047"/>
                  </a:lnTo>
                  <a:lnTo>
                    <a:pt x="120918" y="114940"/>
                  </a:lnTo>
                  <a:lnTo>
                    <a:pt x="120635" y="153419"/>
                  </a:lnTo>
                  <a:lnTo>
                    <a:pt x="120540" y="191256"/>
                  </a:lnTo>
                  <a:lnTo>
                    <a:pt x="120521" y="231655"/>
                  </a:lnTo>
                  <a:lnTo>
                    <a:pt x="120517" y="270758"/>
                  </a:lnTo>
                  <a:lnTo>
                    <a:pt x="117694" y="286092"/>
                  </a:lnTo>
                  <a:lnTo>
                    <a:pt x="104270" y="327845"/>
                  </a:lnTo>
                  <a:lnTo>
                    <a:pt x="98126" y="339686"/>
                  </a:lnTo>
                  <a:lnTo>
                    <a:pt x="92889" y="343267"/>
                  </a:lnTo>
                  <a:lnTo>
                    <a:pt x="78604" y="347246"/>
                  </a:lnTo>
                  <a:lnTo>
                    <a:pt x="64494" y="346192"/>
                  </a:lnTo>
                  <a:lnTo>
                    <a:pt x="51168" y="341138"/>
                  </a:lnTo>
                  <a:lnTo>
                    <a:pt x="24038" y="319755"/>
                  </a:lnTo>
                  <a:lnTo>
                    <a:pt x="8086" y="299360"/>
                  </a:lnTo>
                  <a:lnTo>
                    <a:pt x="1755" y="282223"/>
                  </a:lnTo>
                  <a:lnTo>
                    <a:pt x="0" y="262965"/>
                  </a:lnTo>
                  <a:lnTo>
                    <a:pt x="4962" y="231498"/>
                  </a:lnTo>
                  <a:lnTo>
                    <a:pt x="16772" y="201133"/>
                  </a:lnTo>
                  <a:lnTo>
                    <a:pt x="44316" y="1694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267">
              <a:extLst>
                <a:ext uri="{FF2B5EF4-FFF2-40B4-BE49-F238E27FC236}">
                  <a16:creationId xmlns:a16="http://schemas.microsoft.com/office/drawing/2014/main" id="{93DE55AA-DC27-0510-E70B-0DE1686547EB}"/>
                </a:ext>
              </a:extLst>
            </p:cNvPr>
            <p:cNvSpPr/>
            <p:nvPr>
              <p:custDataLst>
                <p:tags r:id="rId39"/>
              </p:custDataLst>
            </p:nvPr>
          </p:nvSpPr>
          <p:spPr>
            <a:xfrm>
              <a:off x="3095625" y="2314575"/>
              <a:ext cx="15013" cy="9134"/>
            </a:xfrm>
            <a:custGeom>
              <a:avLst/>
              <a:gdLst/>
              <a:ahLst/>
              <a:cxnLst/>
              <a:rect l="0" t="0" r="0" b="0"/>
              <a:pathLst>
                <a:path w="15013" h="9134">
                  <a:moveTo>
                    <a:pt x="9525" y="0"/>
                  </a:moveTo>
                  <a:lnTo>
                    <a:pt x="9525" y="0"/>
                  </a:lnTo>
                  <a:lnTo>
                    <a:pt x="14581" y="5056"/>
                  </a:lnTo>
                  <a:lnTo>
                    <a:pt x="15012" y="6546"/>
                  </a:lnTo>
                  <a:lnTo>
                    <a:pt x="14242" y="7539"/>
                  </a:lnTo>
                  <a:lnTo>
                    <a:pt x="10457" y="9133"/>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4" name="SMARTInkShape-Group50">
            <a:extLst>
              <a:ext uri="{FF2B5EF4-FFF2-40B4-BE49-F238E27FC236}">
                <a16:creationId xmlns:a16="http://schemas.microsoft.com/office/drawing/2014/main" id="{60ACC7C5-FFED-2129-BBAE-717BD0813AC5}"/>
              </a:ext>
            </a:extLst>
          </p:cNvPr>
          <p:cNvGrpSpPr/>
          <p:nvPr/>
        </p:nvGrpSpPr>
        <p:grpSpPr>
          <a:xfrm>
            <a:off x="6950683" y="1381241"/>
            <a:ext cx="2126643" cy="337225"/>
            <a:chOff x="6950683" y="1381241"/>
            <a:chExt cx="2126643" cy="337225"/>
          </a:xfrm>
        </p:grpSpPr>
        <p:sp>
          <p:nvSpPr>
            <p:cNvPr id="199" name="SMARTInkShape-268">
              <a:extLst>
                <a:ext uri="{FF2B5EF4-FFF2-40B4-BE49-F238E27FC236}">
                  <a16:creationId xmlns:a16="http://schemas.microsoft.com/office/drawing/2014/main" id="{E90D3871-6BEB-CFBC-A6D5-F48A5030B415}"/>
                </a:ext>
              </a:extLst>
            </p:cNvPr>
            <p:cNvSpPr/>
            <p:nvPr>
              <p:custDataLst>
                <p:tags r:id="rId21"/>
              </p:custDataLst>
            </p:nvPr>
          </p:nvSpPr>
          <p:spPr>
            <a:xfrm>
              <a:off x="6950683" y="1537562"/>
              <a:ext cx="164493" cy="90503"/>
            </a:xfrm>
            <a:custGeom>
              <a:avLst/>
              <a:gdLst/>
              <a:ahLst/>
              <a:cxnLst/>
              <a:rect l="0" t="0" r="0" b="0"/>
              <a:pathLst>
                <a:path w="164493" h="90503">
                  <a:moveTo>
                    <a:pt x="126392" y="5488"/>
                  </a:moveTo>
                  <a:lnTo>
                    <a:pt x="126392" y="5488"/>
                  </a:lnTo>
                  <a:lnTo>
                    <a:pt x="134592" y="5488"/>
                  </a:lnTo>
                  <a:lnTo>
                    <a:pt x="130468" y="5488"/>
                  </a:lnTo>
                  <a:lnTo>
                    <a:pt x="111989" y="0"/>
                  </a:lnTo>
                  <a:lnTo>
                    <a:pt x="71605" y="9613"/>
                  </a:lnTo>
                  <a:lnTo>
                    <a:pt x="24750" y="32202"/>
                  </a:lnTo>
                  <a:lnTo>
                    <a:pt x="11368" y="40644"/>
                  </a:lnTo>
                  <a:lnTo>
                    <a:pt x="1893" y="51452"/>
                  </a:lnTo>
                  <a:lnTo>
                    <a:pt x="0" y="57297"/>
                  </a:lnTo>
                  <a:lnTo>
                    <a:pt x="721" y="69437"/>
                  </a:lnTo>
                  <a:lnTo>
                    <a:pt x="3452" y="74579"/>
                  </a:lnTo>
                  <a:lnTo>
                    <a:pt x="12133" y="83115"/>
                  </a:lnTo>
                  <a:lnTo>
                    <a:pt x="25869" y="87614"/>
                  </a:lnTo>
                  <a:lnTo>
                    <a:pt x="65614" y="90502"/>
                  </a:lnTo>
                  <a:lnTo>
                    <a:pt x="113171" y="90014"/>
                  </a:lnTo>
                  <a:lnTo>
                    <a:pt x="164492" y="81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269">
              <a:extLst>
                <a:ext uri="{FF2B5EF4-FFF2-40B4-BE49-F238E27FC236}">
                  <a16:creationId xmlns:a16="http://schemas.microsoft.com/office/drawing/2014/main" id="{DE670305-3E55-F65F-4433-D6ADEFC55CB2}"/>
                </a:ext>
              </a:extLst>
            </p:cNvPr>
            <p:cNvSpPr/>
            <p:nvPr>
              <p:custDataLst>
                <p:tags r:id="rId22"/>
              </p:custDataLst>
            </p:nvPr>
          </p:nvSpPr>
          <p:spPr>
            <a:xfrm>
              <a:off x="7181850" y="1381241"/>
              <a:ext cx="142868" cy="251714"/>
            </a:xfrm>
            <a:custGeom>
              <a:avLst/>
              <a:gdLst/>
              <a:ahLst/>
              <a:cxnLst/>
              <a:rect l="0" t="0" r="0" b="0"/>
              <a:pathLst>
                <a:path w="142868" h="251714">
                  <a:moveTo>
                    <a:pt x="0" y="9409"/>
                  </a:moveTo>
                  <a:lnTo>
                    <a:pt x="0" y="9409"/>
                  </a:lnTo>
                  <a:lnTo>
                    <a:pt x="0" y="4352"/>
                  </a:lnTo>
                  <a:lnTo>
                    <a:pt x="1058" y="2863"/>
                  </a:lnTo>
                  <a:lnTo>
                    <a:pt x="2822" y="1870"/>
                  </a:lnTo>
                  <a:lnTo>
                    <a:pt x="9134" y="0"/>
                  </a:lnTo>
                  <a:lnTo>
                    <a:pt x="9515" y="45648"/>
                  </a:lnTo>
                  <a:lnTo>
                    <a:pt x="2977" y="92846"/>
                  </a:lnTo>
                  <a:lnTo>
                    <a:pt x="882" y="130322"/>
                  </a:lnTo>
                  <a:lnTo>
                    <a:pt x="174" y="172444"/>
                  </a:lnTo>
                  <a:lnTo>
                    <a:pt x="1136" y="185586"/>
                  </a:lnTo>
                  <a:lnTo>
                    <a:pt x="9135" y="230728"/>
                  </a:lnTo>
                  <a:lnTo>
                    <a:pt x="9410" y="240908"/>
                  </a:lnTo>
                  <a:lnTo>
                    <a:pt x="12296" y="247412"/>
                  </a:lnTo>
                  <a:lnTo>
                    <a:pt x="14547" y="250627"/>
                  </a:lnTo>
                  <a:lnTo>
                    <a:pt x="17106" y="251713"/>
                  </a:lnTo>
                  <a:lnTo>
                    <a:pt x="19871" y="251378"/>
                  </a:lnTo>
                  <a:lnTo>
                    <a:pt x="26856" y="248293"/>
                  </a:lnTo>
                  <a:lnTo>
                    <a:pt x="59542" y="222037"/>
                  </a:lnTo>
                  <a:lnTo>
                    <a:pt x="98116" y="178075"/>
                  </a:lnTo>
                  <a:lnTo>
                    <a:pt x="104638" y="174330"/>
                  </a:lnTo>
                  <a:lnTo>
                    <a:pt x="107859" y="173331"/>
                  </a:lnTo>
                  <a:lnTo>
                    <a:pt x="110006" y="171607"/>
                  </a:lnTo>
                  <a:lnTo>
                    <a:pt x="114086" y="165182"/>
                  </a:lnTo>
                  <a:lnTo>
                    <a:pt x="133524" y="154467"/>
                  </a:lnTo>
                  <a:lnTo>
                    <a:pt x="141028" y="152715"/>
                  </a:lnTo>
                  <a:lnTo>
                    <a:pt x="140586" y="152571"/>
                  </a:lnTo>
                  <a:lnTo>
                    <a:pt x="137271" y="152412"/>
                  </a:lnTo>
                  <a:lnTo>
                    <a:pt x="137023" y="155544"/>
                  </a:lnTo>
                  <a:lnTo>
                    <a:pt x="142747" y="202457"/>
                  </a:lnTo>
                  <a:lnTo>
                    <a:pt x="142867" y="231251"/>
                  </a:lnTo>
                  <a:lnTo>
                    <a:pt x="140050" y="237828"/>
                  </a:lnTo>
                  <a:lnTo>
                    <a:pt x="133350" y="2475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270">
              <a:extLst>
                <a:ext uri="{FF2B5EF4-FFF2-40B4-BE49-F238E27FC236}">
                  <a16:creationId xmlns:a16="http://schemas.microsoft.com/office/drawing/2014/main" id="{41DE8347-399B-720B-6EF2-C6359ED552F5}"/>
                </a:ext>
              </a:extLst>
            </p:cNvPr>
            <p:cNvSpPr/>
            <p:nvPr>
              <p:custDataLst>
                <p:tags r:id="rId23"/>
              </p:custDataLst>
            </p:nvPr>
          </p:nvSpPr>
          <p:spPr>
            <a:xfrm>
              <a:off x="7373228" y="1504950"/>
              <a:ext cx="303923" cy="135025"/>
            </a:xfrm>
            <a:custGeom>
              <a:avLst/>
              <a:gdLst/>
              <a:ahLst/>
              <a:cxnLst/>
              <a:rect l="0" t="0" r="0" b="0"/>
              <a:pathLst>
                <a:path w="303923" h="135025">
                  <a:moveTo>
                    <a:pt x="84847" y="76200"/>
                  </a:moveTo>
                  <a:lnTo>
                    <a:pt x="84847" y="76200"/>
                  </a:lnTo>
                  <a:lnTo>
                    <a:pt x="89903" y="71144"/>
                  </a:lnTo>
                  <a:lnTo>
                    <a:pt x="92387" y="65839"/>
                  </a:lnTo>
                  <a:lnTo>
                    <a:pt x="93981" y="53810"/>
                  </a:lnTo>
                  <a:lnTo>
                    <a:pt x="91376" y="47551"/>
                  </a:lnTo>
                  <a:lnTo>
                    <a:pt x="89199" y="44401"/>
                  </a:lnTo>
                  <a:lnTo>
                    <a:pt x="85229" y="22251"/>
                  </a:lnTo>
                  <a:lnTo>
                    <a:pt x="74847" y="14942"/>
                  </a:lnTo>
                  <a:lnTo>
                    <a:pt x="70773" y="14195"/>
                  </a:lnTo>
                  <a:lnTo>
                    <a:pt x="66997" y="14755"/>
                  </a:lnTo>
                  <a:lnTo>
                    <a:pt x="42475" y="27147"/>
                  </a:lnTo>
                  <a:lnTo>
                    <a:pt x="9131" y="56815"/>
                  </a:lnTo>
                  <a:lnTo>
                    <a:pt x="3571" y="67937"/>
                  </a:lnTo>
                  <a:lnTo>
                    <a:pt x="0" y="97381"/>
                  </a:lnTo>
                  <a:lnTo>
                    <a:pt x="4439" y="119400"/>
                  </a:lnTo>
                  <a:lnTo>
                    <a:pt x="12421" y="129972"/>
                  </a:lnTo>
                  <a:lnTo>
                    <a:pt x="17513" y="134273"/>
                  </a:lnTo>
                  <a:lnTo>
                    <a:pt x="20907" y="135024"/>
                  </a:lnTo>
                  <a:lnTo>
                    <a:pt x="23171" y="133408"/>
                  </a:lnTo>
                  <a:lnTo>
                    <a:pt x="24679" y="130213"/>
                  </a:lnTo>
                  <a:lnTo>
                    <a:pt x="52410" y="105836"/>
                  </a:lnTo>
                  <a:lnTo>
                    <a:pt x="78470" y="59228"/>
                  </a:lnTo>
                  <a:lnTo>
                    <a:pt x="91547" y="38792"/>
                  </a:lnTo>
                  <a:lnTo>
                    <a:pt x="93116" y="34174"/>
                  </a:lnTo>
                  <a:lnTo>
                    <a:pt x="93535" y="34425"/>
                  </a:lnTo>
                  <a:lnTo>
                    <a:pt x="94207" y="42430"/>
                  </a:lnTo>
                  <a:lnTo>
                    <a:pt x="91476" y="48139"/>
                  </a:lnTo>
                  <a:lnTo>
                    <a:pt x="89266" y="51142"/>
                  </a:lnTo>
                  <a:lnTo>
                    <a:pt x="89634" y="62947"/>
                  </a:lnTo>
                  <a:lnTo>
                    <a:pt x="96778" y="104448"/>
                  </a:lnTo>
                  <a:lnTo>
                    <a:pt x="102491" y="125054"/>
                  </a:lnTo>
                  <a:lnTo>
                    <a:pt x="105077" y="126761"/>
                  </a:lnTo>
                  <a:lnTo>
                    <a:pt x="108917" y="126841"/>
                  </a:lnTo>
                  <a:lnTo>
                    <a:pt x="113593" y="125835"/>
                  </a:lnTo>
                  <a:lnTo>
                    <a:pt x="130288" y="114308"/>
                  </a:lnTo>
                  <a:lnTo>
                    <a:pt x="164104" y="72840"/>
                  </a:lnTo>
                  <a:lnTo>
                    <a:pt x="195813" y="32331"/>
                  </a:lnTo>
                  <a:lnTo>
                    <a:pt x="200487" y="30244"/>
                  </a:lnTo>
                  <a:lnTo>
                    <a:pt x="203216" y="29688"/>
                  </a:lnTo>
                  <a:lnTo>
                    <a:pt x="206092" y="30375"/>
                  </a:lnTo>
                  <a:lnTo>
                    <a:pt x="212111" y="33961"/>
                  </a:lnTo>
                  <a:lnTo>
                    <a:pt x="214141" y="37457"/>
                  </a:lnTo>
                  <a:lnTo>
                    <a:pt x="216996" y="53549"/>
                  </a:lnTo>
                  <a:lnTo>
                    <a:pt x="216782" y="76897"/>
                  </a:lnTo>
                  <a:lnTo>
                    <a:pt x="210487" y="96632"/>
                  </a:lnTo>
                  <a:lnTo>
                    <a:pt x="204892" y="105742"/>
                  </a:lnTo>
                  <a:lnTo>
                    <a:pt x="198878" y="110497"/>
                  </a:lnTo>
                  <a:lnTo>
                    <a:pt x="195793" y="111764"/>
                  </a:lnTo>
                  <a:lnTo>
                    <a:pt x="193736" y="111551"/>
                  </a:lnTo>
                  <a:lnTo>
                    <a:pt x="192365" y="110351"/>
                  </a:lnTo>
                  <a:lnTo>
                    <a:pt x="191451" y="108492"/>
                  </a:lnTo>
                  <a:lnTo>
                    <a:pt x="199430" y="70403"/>
                  </a:lnTo>
                  <a:lnTo>
                    <a:pt x="207581" y="53198"/>
                  </a:lnTo>
                  <a:lnTo>
                    <a:pt x="229708" y="27179"/>
                  </a:lnTo>
                  <a:lnTo>
                    <a:pt x="250183" y="16402"/>
                  </a:lnTo>
                  <a:lnTo>
                    <a:pt x="30392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271">
              <a:extLst>
                <a:ext uri="{FF2B5EF4-FFF2-40B4-BE49-F238E27FC236}">
                  <a16:creationId xmlns:a16="http://schemas.microsoft.com/office/drawing/2014/main" id="{EFC558B0-DDA0-C2D0-13B6-B97B79E521C7}"/>
                </a:ext>
              </a:extLst>
            </p:cNvPr>
            <p:cNvSpPr/>
            <p:nvPr>
              <p:custDataLst>
                <p:tags r:id="rId24"/>
              </p:custDataLst>
            </p:nvPr>
          </p:nvSpPr>
          <p:spPr>
            <a:xfrm>
              <a:off x="7669551" y="1500170"/>
              <a:ext cx="150475" cy="136998"/>
            </a:xfrm>
            <a:custGeom>
              <a:avLst/>
              <a:gdLst/>
              <a:ahLst/>
              <a:cxnLst/>
              <a:rect l="0" t="0" r="0" b="0"/>
              <a:pathLst>
                <a:path w="150475" h="136998">
                  <a:moveTo>
                    <a:pt x="83799" y="61930"/>
                  </a:moveTo>
                  <a:lnTo>
                    <a:pt x="83799" y="61930"/>
                  </a:lnTo>
                  <a:lnTo>
                    <a:pt x="83799" y="48673"/>
                  </a:lnTo>
                  <a:lnTo>
                    <a:pt x="92000" y="16874"/>
                  </a:lnTo>
                  <a:lnTo>
                    <a:pt x="91384" y="12842"/>
                  </a:lnTo>
                  <a:lnTo>
                    <a:pt x="89913" y="10155"/>
                  </a:lnTo>
                  <a:lnTo>
                    <a:pt x="79950" y="785"/>
                  </a:lnTo>
                  <a:lnTo>
                    <a:pt x="77000" y="0"/>
                  </a:lnTo>
                  <a:lnTo>
                    <a:pt x="73974" y="535"/>
                  </a:lnTo>
                  <a:lnTo>
                    <a:pt x="66733" y="5010"/>
                  </a:lnTo>
                  <a:lnTo>
                    <a:pt x="25186" y="44430"/>
                  </a:lnTo>
                  <a:lnTo>
                    <a:pt x="7825" y="82438"/>
                  </a:lnTo>
                  <a:lnTo>
                    <a:pt x="0" y="114312"/>
                  </a:lnTo>
                  <a:lnTo>
                    <a:pt x="1752" y="125075"/>
                  </a:lnTo>
                  <a:lnTo>
                    <a:pt x="3701" y="129426"/>
                  </a:lnTo>
                  <a:lnTo>
                    <a:pt x="6060" y="131269"/>
                  </a:lnTo>
                  <a:lnTo>
                    <a:pt x="8690" y="131440"/>
                  </a:lnTo>
                  <a:lnTo>
                    <a:pt x="43146" y="115514"/>
                  </a:lnTo>
                  <a:lnTo>
                    <a:pt x="61758" y="96151"/>
                  </a:lnTo>
                  <a:lnTo>
                    <a:pt x="79405" y="70885"/>
                  </a:lnTo>
                  <a:lnTo>
                    <a:pt x="88730" y="63525"/>
                  </a:lnTo>
                  <a:lnTo>
                    <a:pt x="93021" y="56170"/>
                  </a:lnTo>
                  <a:lnTo>
                    <a:pt x="97775" y="54078"/>
                  </a:lnTo>
                  <a:lnTo>
                    <a:pt x="99467" y="54579"/>
                  </a:lnTo>
                  <a:lnTo>
                    <a:pt x="100594" y="55971"/>
                  </a:lnTo>
                  <a:lnTo>
                    <a:pt x="101847" y="60340"/>
                  </a:lnTo>
                  <a:lnTo>
                    <a:pt x="102403" y="65810"/>
                  </a:lnTo>
                  <a:lnTo>
                    <a:pt x="94608" y="105675"/>
                  </a:lnTo>
                  <a:lnTo>
                    <a:pt x="98761" y="125221"/>
                  </a:lnTo>
                  <a:lnTo>
                    <a:pt x="101182" y="129524"/>
                  </a:lnTo>
                  <a:lnTo>
                    <a:pt x="103854" y="132393"/>
                  </a:lnTo>
                  <a:lnTo>
                    <a:pt x="106695" y="134305"/>
                  </a:lnTo>
                  <a:lnTo>
                    <a:pt x="120804" y="136997"/>
                  </a:lnTo>
                  <a:lnTo>
                    <a:pt x="150474" y="1286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272">
              <a:extLst>
                <a:ext uri="{FF2B5EF4-FFF2-40B4-BE49-F238E27FC236}">
                  <a16:creationId xmlns:a16="http://schemas.microsoft.com/office/drawing/2014/main" id="{DBF52EAF-6210-494B-591D-1667B07CACD2}"/>
                </a:ext>
              </a:extLst>
            </p:cNvPr>
            <p:cNvSpPr/>
            <p:nvPr>
              <p:custDataLst>
                <p:tags r:id="rId25"/>
              </p:custDataLst>
            </p:nvPr>
          </p:nvSpPr>
          <p:spPr>
            <a:xfrm>
              <a:off x="7850089" y="1519395"/>
              <a:ext cx="150912" cy="109370"/>
            </a:xfrm>
            <a:custGeom>
              <a:avLst/>
              <a:gdLst/>
              <a:ahLst/>
              <a:cxnLst/>
              <a:rect l="0" t="0" r="0" b="0"/>
              <a:pathLst>
                <a:path w="150912" h="109370">
                  <a:moveTo>
                    <a:pt x="84236" y="14130"/>
                  </a:moveTo>
                  <a:lnTo>
                    <a:pt x="84236" y="14130"/>
                  </a:lnTo>
                  <a:lnTo>
                    <a:pt x="84236" y="873"/>
                  </a:lnTo>
                  <a:lnTo>
                    <a:pt x="83178" y="0"/>
                  </a:lnTo>
                  <a:lnTo>
                    <a:pt x="81414" y="477"/>
                  </a:lnTo>
                  <a:lnTo>
                    <a:pt x="42300" y="20766"/>
                  </a:lnTo>
                  <a:lnTo>
                    <a:pt x="26999" y="38352"/>
                  </a:lnTo>
                  <a:lnTo>
                    <a:pt x="23853" y="39803"/>
                  </a:lnTo>
                  <a:lnTo>
                    <a:pt x="17535" y="49882"/>
                  </a:lnTo>
                  <a:lnTo>
                    <a:pt x="8229" y="69521"/>
                  </a:lnTo>
                  <a:lnTo>
                    <a:pt x="0" y="79110"/>
                  </a:lnTo>
                  <a:lnTo>
                    <a:pt x="561" y="79675"/>
                  </a:lnTo>
                  <a:lnTo>
                    <a:pt x="4009" y="80303"/>
                  </a:lnTo>
                  <a:lnTo>
                    <a:pt x="9068" y="86226"/>
                  </a:lnTo>
                  <a:lnTo>
                    <a:pt x="11899" y="90769"/>
                  </a:lnTo>
                  <a:lnTo>
                    <a:pt x="14846" y="92739"/>
                  </a:lnTo>
                  <a:lnTo>
                    <a:pt x="17867" y="92995"/>
                  </a:lnTo>
                  <a:lnTo>
                    <a:pt x="20940" y="92107"/>
                  </a:lnTo>
                  <a:lnTo>
                    <a:pt x="24047" y="92573"/>
                  </a:lnTo>
                  <a:lnTo>
                    <a:pt x="34535" y="97227"/>
                  </a:lnTo>
                  <a:lnTo>
                    <a:pt x="77783" y="107240"/>
                  </a:lnTo>
                  <a:lnTo>
                    <a:pt x="120026" y="109324"/>
                  </a:lnTo>
                  <a:lnTo>
                    <a:pt x="142223" y="109369"/>
                  </a:lnTo>
                  <a:lnTo>
                    <a:pt x="145120" y="108314"/>
                  </a:lnTo>
                  <a:lnTo>
                    <a:pt x="150911" y="998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273">
              <a:extLst>
                <a:ext uri="{FF2B5EF4-FFF2-40B4-BE49-F238E27FC236}">
                  <a16:creationId xmlns:a16="http://schemas.microsoft.com/office/drawing/2014/main" id="{C83F52F8-6AA9-7ABF-5330-E09806491567}"/>
                </a:ext>
              </a:extLst>
            </p:cNvPr>
            <p:cNvSpPr/>
            <p:nvPr>
              <p:custDataLst>
                <p:tags r:id="rId26"/>
              </p:custDataLst>
            </p:nvPr>
          </p:nvSpPr>
          <p:spPr>
            <a:xfrm>
              <a:off x="8048756" y="1413737"/>
              <a:ext cx="133220" cy="269783"/>
            </a:xfrm>
            <a:custGeom>
              <a:avLst/>
              <a:gdLst/>
              <a:ahLst/>
              <a:cxnLst/>
              <a:rect l="0" t="0" r="0" b="0"/>
              <a:pathLst>
                <a:path w="133220" h="269783">
                  <a:moveTo>
                    <a:pt x="47494" y="5488"/>
                  </a:moveTo>
                  <a:lnTo>
                    <a:pt x="47494" y="5488"/>
                  </a:lnTo>
                  <a:lnTo>
                    <a:pt x="52550" y="431"/>
                  </a:lnTo>
                  <a:lnTo>
                    <a:pt x="54041" y="0"/>
                  </a:lnTo>
                  <a:lnTo>
                    <a:pt x="55034" y="771"/>
                  </a:lnTo>
                  <a:lnTo>
                    <a:pt x="56628" y="4556"/>
                  </a:lnTo>
                  <a:lnTo>
                    <a:pt x="46606" y="49632"/>
                  </a:lnTo>
                  <a:lnTo>
                    <a:pt x="38048" y="96517"/>
                  </a:lnTo>
                  <a:lnTo>
                    <a:pt x="27833" y="132046"/>
                  </a:lnTo>
                  <a:lnTo>
                    <a:pt x="15623" y="165366"/>
                  </a:lnTo>
                  <a:lnTo>
                    <a:pt x="4884" y="207981"/>
                  </a:lnTo>
                  <a:lnTo>
                    <a:pt x="163" y="246385"/>
                  </a:lnTo>
                  <a:lnTo>
                    <a:pt x="0" y="254723"/>
                  </a:lnTo>
                  <a:lnTo>
                    <a:pt x="2749" y="261956"/>
                  </a:lnTo>
                  <a:lnTo>
                    <a:pt x="4964" y="265367"/>
                  </a:lnTo>
                  <a:lnTo>
                    <a:pt x="15892" y="269156"/>
                  </a:lnTo>
                  <a:lnTo>
                    <a:pt x="30274" y="269782"/>
                  </a:lnTo>
                  <a:lnTo>
                    <a:pt x="68248" y="258753"/>
                  </a:lnTo>
                  <a:lnTo>
                    <a:pt x="103922" y="239039"/>
                  </a:lnTo>
                  <a:lnTo>
                    <a:pt x="133219" y="215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274">
              <a:extLst>
                <a:ext uri="{FF2B5EF4-FFF2-40B4-BE49-F238E27FC236}">
                  <a16:creationId xmlns:a16="http://schemas.microsoft.com/office/drawing/2014/main" id="{C035BFFE-0921-0245-0B64-841194D4046B}"/>
                </a:ext>
              </a:extLst>
            </p:cNvPr>
            <p:cNvSpPr/>
            <p:nvPr>
              <p:custDataLst>
                <p:tags r:id="rId27"/>
              </p:custDataLst>
            </p:nvPr>
          </p:nvSpPr>
          <p:spPr>
            <a:xfrm>
              <a:off x="8058150" y="1552575"/>
              <a:ext cx="114301" cy="9526"/>
            </a:xfrm>
            <a:custGeom>
              <a:avLst/>
              <a:gdLst/>
              <a:ahLst/>
              <a:cxnLst/>
              <a:rect l="0" t="0" r="0" b="0"/>
              <a:pathLst>
                <a:path w="114301" h="9526">
                  <a:moveTo>
                    <a:pt x="0" y="9525"/>
                  </a:moveTo>
                  <a:lnTo>
                    <a:pt x="0" y="9525"/>
                  </a:lnTo>
                  <a:lnTo>
                    <a:pt x="5056" y="4469"/>
                  </a:lnTo>
                  <a:lnTo>
                    <a:pt x="13184" y="1986"/>
                  </a:lnTo>
                  <a:lnTo>
                    <a:pt x="58307" y="17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275">
              <a:extLst>
                <a:ext uri="{FF2B5EF4-FFF2-40B4-BE49-F238E27FC236}">
                  <a16:creationId xmlns:a16="http://schemas.microsoft.com/office/drawing/2014/main" id="{98117EDD-B772-852D-022B-7F7BCE03351B}"/>
                </a:ext>
              </a:extLst>
            </p:cNvPr>
            <p:cNvSpPr/>
            <p:nvPr>
              <p:custDataLst>
                <p:tags r:id="rId28"/>
              </p:custDataLst>
            </p:nvPr>
          </p:nvSpPr>
          <p:spPr>
            <a:xfrm>
              <a:off x="8183405" y="1525870"/>
              <a:ext cx="246221" cy="134302"/>
            </a:xfrm>
            <a:custGeom>
              <a:avLst/>
              <a:gdLst/>
              <a:ahLst/>
              <a:cxnLst/>
              <a:rect l="0" t="0" r="0" b="0"/>
              <a:pathLst>
                <a:path w="246221" h="134302">
                  <a:moveTo>
                    <a:pt x="8095" y="64805"/>
                  </a:moveTo>
                  <a:lnTo>
                    <a:pt x="8095" y="64805"/>
                  </a:lnTo>
                  <a:lnTo>
                    <a:pt x="26457" y="63747"/>
                  </a:lnTo>
                  <a:lnTo>
                    <a:pt x="46697" y="57201"/>
                  </a:lnTo>
                  <a:lnTo>
                    <a:pt x="64089" y="48330"/>
                  </a:lnTo>
                  <a:lnTo>
                    <a:pt x="90547" y="37705"/>
                  </a:lnTo>
                  <a:lnTo>
                    <a:pt x="91638" y="36155"/>
                  </a:lnTo>
                  <a:lnTo>
                    <a:pt x="93174" y="28917"/>
                  </a:lnTo>
                  <a:lnTo>
                    <a:pt x="93532" y="23102"/>
                  </a:lnTo>
                  <a:lnTo>
                    <a:pt x="90871" y="16990"/>
                  </a:lnTo>
                  <a:lnTo>
                    <a:pt x="80537" y="4442"/>
                  </a:lnTo>
                  <a:lnTo>
                    <a:pt x="71689" y="936"/>
                  </a:lnTo>
                  <a:lnTo>
                    <a:pt x="66366" y="0"/>
                  </a:lnTo>
                  <a:lnTo>
                    <a:pt x="43705" y="3741"/>
                  </a:lnTo>
                  <a:lnTo>
                    <a:pt x="21939" y="16608"/>
                  </a:lnTo>
                  <a:lnTo>
                    <a:pt x="14247" y="25040"/>
                  </a:lnTo>
                  <a:lnTo>
                    <a:pt x="7847" y="35815"/>
                  </a:lnTo>
                  <a:lnTo>
                    <a:pt x="3398" y="40632"/>
                  </a:lnTo>
                  <a:lnTo>
                    <a:pt x="0" y="59406"/>
                  </a:lnTo>
                  <a:lnTo>
                    <a:pt x="4050" y="80021"/>
                  </a:lnTo>
                  <a:lnTo>
                    <a:pt x="11953" y="94478"/>
                  </a:lnTo>
                  <a:lnTo>
                    <a:pt x="26054" y="105465"/>
                  </a:lnTo>
                  <a:lnTo>
                    <a:pt x="38581" y="110366"/>
                  </a:lnTo>
                  <a:lnTo>
                    <a:pt x="43235" y="108937"/>
                  </a:lnTo>
                  <a:lnTo>
                    <a:pt x="72041" y="85734"/>
                  </a:lnTo>
                  <a:lnTo>
                    <a:pt x="100582" y="55109"/>
                  </a:lnTo>
                  <a:lnTo>
                    <a:pt x="109525" y="43562"/>
                  </a:lnTo>
                  <a:lnTo>
                    <a:pt x="124344" y="30054"/>
                  </a:lnTo>
                  <a:lnTo>
                    <a:pt x="130733" y="15232"/>
                  </a:lnTo>
                  <a:lnTo>
                    <a:pt x="133246" y="12707"/>
                  </a:lnTo>
                  <a:lnTo>
                    <a:pt x="135978" y="11023"/>
                  </a:lnTo>
                  <a:lnTo>
                    <a:pt x="138859" y="10958"/>
                  </a:lnTo>
                  <a:lnTo>
                    <a:pt x="144882" y="13709"/>
                  </a:lnTo>
                  <a:lnTo>
                    <a:pt x="146911" y="16983"/>
                  </a:lnTo>
                  <a:lnTo>
                    <a:pt x="149166" y="26265"/>
                  </a:lnTo>
                  <a:lnTo>
                    <a:pt x="147347" y="37445"/>
                  </a:lnTo>
                  <a:lnTo>
                    <a:pt x="143194" y="58462"/>
                  </a:lnTo>
                  <a:lnTo>
                    <a:pt x="135130" y="102266"/>
                  </a:lnTo>
                  <a:lnTo>
                    <a:pt x="131813" y="122941"/>
                  </a:lnTo>
                  <a:lnTo>
                    <a:pt x="127287" y="132271"/>
                  </a:lnTo>
                  <a:lnTo>
                    <a:pt x="125656" y="134124"/>
                  </a:lnTo>
                  <a:lnTo>
                    <a:pt x="124569" y="134301"/>
                  </a:lnTo>
                  <a:lnTo>
                    <a:pt x="123845" y="133361"/>
                  </a:lnTo>
                  <a:lnTo>
                    <a:pt x="124419" y="131676"/>
                  </a:lnTo>
                  <a:lnTo>
                    <a:pt x="155533" y="85327"/>
                  </a:lnTo>
                  <a:lnTo>
                    <a:pt x="191134" y="70722"/>
                  </a:lnTo>
                  <a:lnTo>
                    <a:pt x="246220" y="457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276">
              <a:extLst>
                <a:ext uri="{FF2B5EF4-FFF2-40B4-BE49-F238E27FC236}">
                  <a16:creationId xmlns:a16="http://schemas.microsoft.com/office/drawing/2014/main" id="{ADA47DE3-F625-73A9-90FD-E9618AD26B6B}"/>
                </a:ext>
              </a:extLst>
            </p:cNvPr>
            <p:cNvSpPr/>
            <p:nvPr>
              <p:custDataLst>
                <p:tags r:id="rId29"/>
              </p:custDataLst>
            </p:nvPr>
          </p:nvSpPr>
          <p:spPr>
            <a:xfrm>
              <a:off x="8448675" y="1590767"/>
              <a:ext cx="19051" cy="76109"/>
            </a:xfrm>
            <a:custGeom>
              <a:avLst/>
              <a:gdLst/>
              <a:ahLst/>
              <a:cxnLst/>
              <a:rect l="0" t="0" r="0" b="0"/>
              <a:pathLst>
                <a:path w="19051" h="76109">
                  <a:moveTo>
                    <a:pt x="19050" y="9433"/>
                  </a:moveTo>
                  <a:lnTo>
                    <a:pt x="19050" y="9433"/>
                  </a:lnTo>
                  <a:lnTo>
                    <a:pt x="19050" y="3945"/>
                  </a:lnTo>
                  <a:lnTo>
                    <a:pt x="19050" y="6289"/>
                  </a:lnTo>
                  <a:lnTo>
                    <a:pt x="19050" y="0"/>
                  </a:lnTo>
                  <a:lnTo>
                    <a:pt x="19050" y="5414"/>
                  </a:lnTo>
                  <a:lnTo>
                    <a:pt x="19050" y="3061"/>
                  </a:lnTo>
                  <a:lnTo>
                    <a:pt x="19050" y="17607"/>
                  </a:lnTo>
                  <a:lnTo>
                    <a:pt x="17992" y="18057"/>
                  </a:lnTo>
                  <a:lnTo>
                    <a:pt x="13994" y="18558"/>
                  </a:lnTo>
                  <a:lnTo>
                    <a:pt x="12504" y="21866"/>
                  </a:lnTo>
                  <a:lnTo>
                    <a:pt x="9348" y="39575"/>
                  </a:lnTo>
                  <a:lnTo>
                    <a:pt x="1441" y="59603"/>
                  </a:lnTo>
                  <a:lnTo>
                    <a:pt x="0" y="761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277">
              <a:extLst>
                <a:ext uri="{FF2B5EF4-FFF2-40B4-BE49-F238E27FC236}">
                  <a16:creationId xmlns:a16="http://schemas.microsoft.com/office/drawing/2014/main" id="{03F153E1-51D5-865C-28EF-92BF040EB868}"/>
                </a:ext>
              </a:extLst>
            </p:cNvPr>
            <p:cNvSpPr/>
            <p:nvPr>
              <p:custDataLst>
                <p:tags r:id="rId30"/>
              </p:custDataLst>
            </p:nvPr>
          </p:nvSpPr>
          <p:spPr>
            <a:xfrm>
              <a:off x="8534400" y="1514475"/>
              <a:ext cx="9135" cy="28576"/>
            </a:xfrm>
            <a:custGeom>
              <a:avLst/>
              <a:gdLst/>
              <a:ahLst/>
              <a:cxnLst/>
              <a:rect l="0" t="0" r="0" b="0"/>
              <a:pathLst>
                <a:path w="9135" h="28576">
                  <a:moveTo>
                    <a:pt x="0" y="28575"/>
                  </a:moveTo>
                  <a:lnTo>
                    <a:pt x="0" y="28575"/>
                  </a:lnTo>
                  <a:lnTo>
                    <a:pt x="5056" y="23519"/>
                  </a:lnTo>
                  <a:lnTo>
                    <a:pt x="7539" y="18214"/>
                  </a:lnTo>
                  <a:lnTo>
                    <a:pt x="9134" y="6185"/>
                  </a:lnTo>
                  <a:lnTo>
                    <a:pt x="8205" y="4123"/>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278">
              <a:extLst>
                <a:ext uri="{FF2B5EF4-FFF2-40B4-BE49-F238E27FC236}">
                  <a16:creationId xmlns:a16="http://schemas.microsoft.com/office/drawing/2014/main" id="{6A383A03-3C83-D625-8939-B20E5095D05E}"/>
                </a:ext>
              </a:extLst>
            </p:cNvPr>
            <p:cNvSpPr/>
            <p:nvPr>
              <p:custDataLst>
                <p:tags r:id="rId31"/>
              </p:custDataLst>
            </p:nvPr>
          </p:nvSpPr>
          <p:spPr>
            <a:xfrm>
              <a:off x="8534400" y="1566208"/>
              <a:ext cx="102227" cy="119552"/>
            </a:xfrm>
            <a:custGeom>
              <a:avLst/>
              <a:gdLst/>
              <a:ahLst/>
              <a:cxnLst/>
              <a:rect l="0" t="0" r="0" b="0"/>
              <a:pathLst>
                <a:path w="102227" h="119552">
                  <a:moveTo>
                    <a:pt x="66675" y="5417"/>
                  </a:moveTo>
                  <a:lnTo>
                    <a:pt x="66675" y="5417"/>
                  </a:lnTo>
                  <a:lnTo>
                    <a:pt x="71731" y="10473"/>
                  </a:lnTo>
                  <a:lnTo>
                    <a:pt x="77036" y="12956"/>
                  </a:lnTo>
                  <a:lnTo>
                    <a:pt x="79932" y="13618"/>
                  </a:lnTo>
                  <a:lnTo>
                    <a:pt x="81862" y="13001"/>
                  </a:lnTo>
                  <a:lnTo>
                    <a:pt x="83151" y="11531"/>
                  </a:lnTo>
                  <a:lnTo>
                    <a:pt x="85574" y="5775"/>
                  </a:lnTo>
                  <a:lnTo>
                    <a:pt x="80623" y="467"/>
                  </a:lnTo>
                  <a:lnTo>
                    <a:pt x="77033" y="0"/>
                  </a:lnTo>
                  <a:lnTo>
                    <a:pt x="31534" y="10200"/>
                  </a:lnTo>
                  <a:lnTo>
                    <a:pt x="8424" y="15064"/>
                  </a:lnTo>
                  <a:lnTo>
                    <a:pt x="5616" y="17140"/>
                  </a:lnTo>
                  <a:lnTo>
                    <a:pt x="3744" y="19582"/>
                  </a:lnTo>
                  <a:lnTo>
                    <a:pt x="3554" y="22269"/>
                  </a:lnTo>
                  <a:lnTo>
                    <a:pt x="6166" y="28076"/>
                  </a:lnTo>
                  <a:lnTo>
                    <a:pt x="24069" y="46974"/>
                  </a:lnTo>
                  <a:lnTo>
                    <a:pt x="67033" y="75209"/>
                  </a:lnTo>
                  <a:lnTo>
                    <a:pt x="96172" y="93891"/>
                  </a:lnTo>
                  <a:lnTo>
                    <a:pt x="100952" y="100478"/>
                  </a:lnTo>
                  <a:lnTo>
                    <a:pt x="102226" y="103716"/>
                  </a:lnTo>
                  <a:lnTo>
                    <a:pt x="102017" y="106933"/>
                  </a:lnTo>
                  <a:lnTo>
                    <a:pt x="98962" y="113330"/>
                  </a:lnTo>
                  <a:lnTo>
                    <a:pt x="95608" y="115459"/>
                  </a:lnTo>
                  <a:lnTo>
                    <a:pt x="80776" y="118455"/>
                  </a:lnTo>
                  <a:lnTo>
                    <a:pt x="40453" y="119551"/>
                  </a:lnTo>
                  <a:lnTo>
                    <a:pt x="25740" y="116821"/>
                  </a:lnTo>
                  <a:lnTo>
                    <a:pt x="0" y="1006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279">
              <a:extLst>
                <a:ext uri="{FF2B5EF4-FFF2-40B4-BE49-F238E27FC236}">
                  <a16:creationId xmlns:a16="http://schemas.microsoft.com/office/drawing/2014/main" id="{789A133A-3D6B-99C8-F94F-209F372A9A63}"/>
                </a:ext>
              </a:extLst>
            </p:cNvPr>
            <p:cNvSpPr/>
            <p:nvPr>
              <p:custDataLst>
                <p:tags r:id="rId32"/>
              </p:custDataLst>
            </p:nvPr>
          </p:nvSpPr>
          <p:spPr>
            <a:xfrm>
              <a:off x="8686800" y="1429535"/>
              <a:ext cx="142876" cy="288931"/>
            </a:xfrm>
            <a:custGeom>
              <a:avLst/>
              <a:gdLst/>
              <a:ahLst/>
              <a:cxnLst/>
              <a:rect l="0" t="0" r="0" b="0"/>
              <a:pathLst>
                <a:path w="142876" h="288931">
                  <a:moveTo>
                    <a:pt x="0" y="18265"/>
                  </a:moveTo>
                  <a:lnTo>
                    <a:pt x="0" y="18265"/>
                  </a:lnTo>
                  <a:lnTo>
                    <a:pt x="9134" y="0"/>
                  </a:lnTo>
                  <a:lnTo>
                    <a:pt x="9525" y="46851"/>
                  </a:lnTo>
                  <a:lnTo>
                    <a:pt x="9525" y="94257"/>
                  </a:lnTo>
                  <a:lnTo>
                    <a:pt x="9525" y="133582"/>
                  </a:lnTo>
                  <a:lnTo>
                    <a:pt x="12349" y="178196"/>
                  </a:lnTo>
                  <a:lnTo>
                    <a:pt x="21285" y="222087"/>
                  </a:lnTo>
                  <a:lnTo>
                    <a:pt x="33205" y="263729"/>
                  </a:lnTo>
                  <a:lnTo>
                    <a:pt x="41569" y="273057"/>
                  </a:lnTo>
                  <a:lnTo>
                    <a:pt x="46762" y="277027"/>
                  </a:lnTo>
                  <a:lnTo>
                    <a:pt x="61000" y="281437"/>
                  </a:lnTo>
                  <a:lnTo>
                    <a:pt x="98736" y="288930"/>
                  </a:lnTo>
                  <a:lnTo>
                    <a:pt x="142875" y="2659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280">
              <a:extLst>
                <a:ext uri="{FF2B5EF4-FFF2-40B4-BE49-F238E27FC236}">
                  <a16:creationId xmlns:a16="http://schemas.microsoft.com/office/drawing/2014/main" id="{00F4ECD6-C245-7A2F-6C0A-8B9143FE9976}"/>
                </a:ext>
              </a:extLst>
            </p:cNvPr>
            <p:cNvSpPr/>
            <p:nvPr>
              <p:custDataLst>
                <p:tags r:id="rId33"/>
              </p:custDataLst>
            </p:nvPr>
          </p:nvSpPr>
          <p:spPr>
            <a:xfrm>
              <a:off x="8739346" y="1582535"/>
              <a:ext cx="109380" cy="131966"/>
            </a:xfrm>
            <a:custGeom>
              <a:avLst/>
              <a:gdLst/>
              <a:ahLst/>
              <a:cxnLst/>
              <a:rect l="0" t="0" r="0" b="0"/>
              <a:pathLst>
                <a:path w="109380" h="131966">
                  <a:moveTo>
                    <a:pt x="14129" y="17665"/>
                  </a:moveTo>
                  <a:lnTo>
                    <a:pt x="14129" y="17665"/>
                  </a:lnTo>
                  <a:lnTo>
                    <a:pt x="872" y="17665"/>
                  </a:lnTo>
                  <a:lnTo>
                    <a:pt x="0" y="16607"/>
                  </a:lnTo>
                  <a:lnTo>
                    <a:pt x="476" y="14843"/>
                  </a:lnTo>
                  <a:lnTo>
                    <a:pt x="8845" y="4408"/>
                  </a:lnTo>
                  <a:lnTo>
                    <a:pt x="12724" y="4593"/>
                  </a:lnTo>
                  <a:lnTo>
                    <a:pt x="22677" y="10444"/>
                  </a:lnTo>
                  <a:lnTo>
                    <a:pt x="36977" y="11633"/>
                  </a:lnTo>
                  <a:lnTo>
                    <a:pt x="72763" y="5624"/>
                  </a:lnTo>
                  <a:lnTo>
                    <a:pt x="91917" y="0"/>
                  </a:lnTo>
                  <a:lnTo>
                    <a:pt x="94562" y="596"/>
                  </a:lnTo>
                  <a:lnTo>
                    <a:pt x="96326" y="2052"/>
                  </a:lnTo>
                  <a:lnTo>
                    <a:pt x="98287" y="6493"/>
                  </a:lnTo>
                  <a:lnTo>
                    <a:pt x="99647" y="21041"/>
                  </a:lnTo>
                  <a:lnTo>
                    <a:pt x="86578" y="66423"/>
                  </a:lnTo>
                  <a:lnTo>
                    <a:pt x="86193" y="82021"/>
                  </a:lnTo>
                  <a:lnTo>
                    <a:pt x="90087" y="123598"/>
                  </a:lnTo>
                  <a:lnTo>
                    <a:pt x="92283" y="126387"/>
                  </a:lnTo>
                  <a:lnTo>
                    <a:pt x="109379" y="1319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281">
              <a:extLst>
                <a:ext uri="{FF2B5EF4-FFF2-40B4-BE49-F238E27FC236}">
                  <a16:creationId xmlns:a16="http://schemas.microsoft.com/office/drawing/2014/main" id="{7AECA05C-7273-83FD-932A-6EC6B6A86DEB}"/>
                </a:ext>
              </a:extLst>
            </p:cNvPr>
            <p:cNvSpPr/>
            <p:nvPr>
              <p:custDataLst>
                <p:tags r:id="rId34"/>
              </p:custDataLst>
            </p:nvPr>
          </p:nvSpPr>
          <p:spPr>
            <a:xfrm>
              <a:off x="8848725" y="1533525"/>
              <a:ext cx="9526" cy="9526"/>
            </a:xfrm>
            <a:custGeom>
              <a:avLst/>
              <a:gdLst/>
              <a:ahLst/>
              <a:cxnLst/>
              <a:rect l="0" t="0" r="0" b="0"/>
              <a:pathLst>
                <a:path w="9526" h="9526">
                  <a:moveTo>
                    <a:pt x="9525" y="9525"/>
                  </a:moveTo>
                  <a:lnTo>
                    <a:pt x="9525" y="9525"/>
                  </a:lnTo>
                  <a:lnTo>
                    <a:pt x="9525" y="4469"/>
                  </a:lnTo>
                  <a:lnTo>
                    <a:pt x="8467" y="2979"/>
                  </a:lnTo>
                  <a:lnTo>
                    <a:pt x="6701" y="1986"/>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282">
              <a:extLst>
                <a:ext uri="{FF2B5EF4-FFF2-40B4-BE49-F238E27FC236}">
                  <a16:creationId xmlns:a16="http://schemas.microsoft.com/office/drawing/2014/main" id="{CDC5C911-B2D3-0081-703D-9E848408A43E}"/>
                </a:ext>
              </a:extLst>
            </p:cNvPr>
            <p:cNvSpPr/>
            <p:nvPr>
              <p:custDataLst>
                <p:tags r:id="rId35"/>
              </p:custDataLst>
            </p:nvPr>
          </p:nvSpPr>
          <p:spPr>
            <a:xfrm>
              <a:off x="8881701" y="1562179"/>
              <a:ext cx="195625" cy="149205"/>
            </a:xfrm>
            <a:custGeom>
              <a:avLst/>
              <a:gdLst/>
              <a:ahLst/>
              <a:cxnLst/>
              <a:rect l="0" t="0" r="0" b="0"/>
              <a:pathLst>
                <a:path w="195625" h="149205">
                  <a:moveTo>
                    <a:pt x="100374" y="28496"/>
                  </a:moveTo>
                  <a:lnTo>
                    <a:pt x="100374" y="28496"/>
                  </a:lnTo>
                  <a:lnTo>
                    <a:pt x="107980" y="19833"/>
                  </a:lnTo>
                  <a:lnTo>
                    <a:pt x="119273" y="188"/>
                  </a:lnTo>
                  <a:lnTo>
                    <a:pt x="114324" y="0"/>
                  </a:lnTo>
                  <a:lnTo>
                    <a:pt x="112848" y="1032"/>
                  </a:lnTo>
                  <a:lnTo>
                    <a:pt x="111865" y="2778"/>
                  </a:lnTo>
                  <a:lnTo>
                    <a:pt x="111210" y="5001"/>
                  </a:lnTo>
                  <a:lnTo>
                    <a:pt x="95119" y="13185"/>
                  </a:lnTo>
                  <a:lnTo>
                    <a:pt x="65241" y="21031"/>
                  </a:lnTo>
                  <a:lnTo>
                    <a:pt x="34756" y="41663"/>
                  </a:lnTo>
                  <a:lnTo>
                    <a:pt x="23442" y="59358"/>
                  </a:lnTo>
                  <a:lnTo>
                    <a:pt x="9261" y="82576"/>
                  </a:lnTo>
                  <a:lnTo>
                    <a:pt x="5291" y="97201"/>
                  </a:lnTo>
                  <a:lnTo>
                    <a:pt x="3119" y="99700"/>
                  </a:lnTo>
                  <a:lnTo>
                    <a:pt x="613" y="101365"/>
                  </a:lnTo>
                  <a:lnTo>
                    <a:pt x="0" y="104592"/>
                  </a:lnTo>
                  <a:lnTo>
                    <a:pt x="4240" y="120806"/>
                  </a:lnTo>
                  <a:lnTo>
                    <a:pt x="40862" y="147646"/>
                  </a:lnTo>
                  <a:lnTo>
                    <a:pt x="44825" y="149204"/>
                  </a:lnTo>
                  <a:lnTo>
                    <a:pt x="90328" y="144372"/>
                  </a:lnTo>
                  <a:lnTo>
                    <a:pt x="107551" y="144555"/>
                  </a:lnTo>
                  <a:lnTo>
                    <a:pt x="118733" y="148164"/>
                  </a:lnTo>
                  <a:lnTo>
                    <a:pt x="132875" y="144829"/>
                  </a:lnTo>
                  <a:lnTo>
                    <a:pt x="147628" y="139466"/>
                  </a:lnTo>
                  <a:lnTo>
                    <a:pt x="157712" y="140610"/>
                  </a:lnTo>
                  <a:lnTo>
                    <a:pt x="171366" y="136180"/>
                  </a:lnTo>
                  <a:lnTo>
                    <a:pt x="195624" y="1237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3" name="SMARTInkShape-Group51">
            <a:extLst>
              <a:ext uri="{FF2B5EF4-FFF2-40B4-BE49-F238E27FC236}">
                <a16:creationId xmlns:a16="http://schemas.microsoft.com/office/drawing/2014/main" id="{ABB60C05-2F83-56FF-448A-20E9BCDF717D}"/>
              </a:ext>
            </a:extLst>
          </p:cNvPr>
          <p:cNvGrpSpPr/>
          <p:nvPr/>
        </p:nvGrpSpPr>
        <p:grpSpPr>
          <a:xfrm>
            <a:off x="5848350" y="1419682"/>
            <a:ext cx="762001" cy="409119"/>
            <a:chOff x="5848350" y="1419682"/>
            <a:chExt cx="762001" cy="409119"/>
          </a:xfrm>
        </p:grpSpPr>
        <p:sp>
          <p:nvSpPr>
            <p:cNvPr id="215" name="SMARTInkShape-283">
              <a:extLst>
                <a:ext uri="{FF2B5EF4-FFF2-40B4-BE49-F238E27FC236}">
                  <a16:creationId xmlns:a16="http://schemas.microsoft.com/office/drawing/2014/main" id="{3F1547AA-6CD3-61E5-2547-1C19FBBA0559}"/>
                </a:ext>
              </a:extLst>
            </p:cNvPr>
            <p:cNvSpPr/>
            <p:nvPr>
              <p:custDataLst>
                <p:tags r:id="rId13"/>
              </p:custDataLst>
            </p:nvPr>
          </p:nvSpPr>
          <p:spPr>
            <a:xfrm>
              <a:off x="5857875" y="1543443"/>
              <a:ext cx="37985" cy="285358"/>
            </a:xfrm>
            <a:custGeom>
              <a:avLst/>
              <a:gdLst/>
              <a:ahLst/>
              <a:cxnLst/>
              <a:rect l="0" t="0" r="0" b="0"/>
              <a:pathLst>
                <a:path w="37985" h="285358">
                  <a:moveTo>
                    <a:pt x="28575" y="9132"/>
                  </a:moveTo>
                  <a:lnTo>
                    <a:pt x="28575" y="9132"/>
                  </a:lnTo>
                  <a:lnTo>
                    <a:pt x="37707" y="0"/>
                  </a:lnTo>
                  <a:lnTo>
                    <a:pt x="37984" y="4780"/>
                  </a:lnTo>
                  <a:lnTo>
                    <a:pt x="30473" y="28968"/>
                  </a:lnTo>
                  <a:lnTo>
                    <a:pt x="24831" y="38409"/>
                  </a:lnTo>
                  <a:lnTo>
                    <a:pt x="16989" y="81871"/>
                  </a:lnTo>
                  <a:lnTo>
                    <a:pt x="3962" y="128660"/>
                  </a:lnTo>
                  <a:lnTo>
                    <a:pt x="1761" y="140925"/>
                  </a:lnTo>
                  <a:lnTo>
                    <a:pt x="4949" y="186348"/>
                  </a:lnTo>
                  <a:lnTo>
                    <a:pt x="290" y="231193"/>
                  </a:lnTo>
                  <a:lnTo>
                    <a:pt x="0" y="2853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284">
              <a:extLst>
                <a:ext uri="{FF2B5EF4-FFF2-40B4-BE49-F238E27FC236}">
                  <a16:creationId xmlns:a16="http://schemas.microsoft.com/office/drawing/2014/main" id="{0777794F-EBA1-1CD0-79D5-5FA6E8142071}"/>
                </a:ext>
              </a:extLst>
            </p:cNvPr>
            <p:cNvSpPr/>
            <p:nvPr>
              <p:custDataLst>
                <p:tags r:id="rId14"/>
              </p:custDataLst>
            </p:nvPr>
          </p:nvSpPr>
          <p:spPr>
            <a:xfrm>
              <a:off x="5848350" y="1534060"/>
              <a:ext cx="108126" cy="113001"/>
            </a:xfrm>
            <a:custGeom>
              <a:avLst/>
              <a:gdLst/>
              <a:ahLst/>
              <a:cxnLst/>
              <a:rect l="0" t="0" r="0" b="0"/>
              <a:pathLst>
                <a:path w="108126" h="113001">
                  <a:moveTo>
                    <a:pt x="9525" y="75665"/>
                  </a:moveTo>
                  <a:lnTo>
                    <a:pt x="9525" y="75665"/>
                  </a:lnTo>
                  <a:lnTo>
                    <a:pt x="19886" y="50226"/>
                  </a:lnTo>
                  <a:lnTo>
                    <a:pt x="35035" y="26140"/>
                  </a:lnTo>
                  <a:lnTo>
                    <a:pt x="63503" y="3525"/>
                  </a:lnTo>
                  <a:lnTo>
                    <a:pt x="73026" y="668"/>
                  </a:lnTo>
                  <a:lnTo>
                    <a:pt x="79375" y="0"/>
                  </a:lnTo>
                  <a:lnTo>
                    <a:pt x="93956" y="4680"/>
                  </a:lnTo>
                  <a:lnTo>
                    <a:pt x="102789" y="12719"/>
                  </a:lnTo>
                  <a:lnTo>
                    <a:pt x="106626" y="17826"/>
                  </a:lnTo>
                  <a:lnTo>
                    <a:pt x="108125" y="24406"/>
                  </a:lnTo>
                  <a:lnTo>
                    <a:pt x="105426" y="66916"/>
                  </a:lnTo>
                  <a:lnTo>
                    <a:pt x="102034" y="75124"/>
                  </a:lnTo>
                  <a:lnTo>
                    <a:pt x="89799" y="89888"/>
                  </a:lnTo>
                  <a:lnTo>
                    <a:pt x="65060" y="105044"/>
                  </a:lnTo>
                  <a:lnTo>
                    <a:pt x="47735" y="111181"/>
                  </a:lnTo>
                  <a:lnTo>
                    <a:pt x="25786" y="113000"/>
                  </a:lnTo>
                  <a:lnTo>
                    <a:pt x="0" y="104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285">
              <a:extLst>
                <a:ext uri="{FF2B5EF4-FFF2-40B4-BE49-F238E27FC236}">
                  <a16:creationId xmlns:a16="http://schemas.microsoft.com/office/drawing/2014/main" id="{CCE8AE49-76DD-5441-EED5-1D80E6527EF8}"/>
                </a:ext>
              </a:extLst>
            </p:cNvPr>
            <p:cNvSpPr/>
            <p:nvPr>
              <p:custDataLst>
                <p:tags r:id="rId15"/>
              </p:custDataLst>
            </p:nvPr>
          </p:nvSpPr>
          <p:spPr>
            <a:xfrm>
              <a:off x="6012655" y="1533525"/>
              <a:ext cx="99570" cy="121208"/>
            </a:xfrm>
            <a:custGeom>
              <a:avLst/>
              <a:gdLst/>
              <a:ahLst/>
              <a:cxnLst/>
              <a:rect l="0" t="0" r="0" b="0"/>
              <a:pathLst>
                <a:path w="99570" h="121208">
                  <a:moveTo>
                    <a:pt x="26195" y="28575"/>
                  </a:moveTo>
                  <a:lnTo>
                    <a:pt x="26195" y="28575"/>
                  </a:lnTo>
                  <a:lnTo>
                    <a:pt x="40384" y="14386"/>
                  </a:lnTo>
                  <a:lnTo>
                    <a:pt x="43085" y="8863"/>
                  </a:lnTo>
                  <a:lnTo>
                    <a:pt x="45118" y="519"/>
                  </a:lnTo>
                  <a:lnTo>
                    <a:pt x="40151" y="154"/>
                  </a:lnTo>
                  <a:lnTo>
                    <a:pt x="26920" y="5102"/>
                  </a:lnTo>
                  <a:lnTo>
                    <a:pt x="18402" y="13204"/>
                  </a:lnTo>
                  <a:lnTo>
                    <a:pt x="11090" y="25977"/>
                  </a:lnTo>
                  <a:lnTo>
                    <a:pt x="595" y="65848"/>
                  </a:lnTo>
                  <a:lnTo>
                    <a:pt x="0" y="84299"/>
                  </a:lnTo>
                  <a:lnTo>
                    <a:pt x="3265" y="99555"/>
                  </a:lnTo>
                  <a:lnTo>
                    <a:pt x="11065" y="110569"/>
                  </a:lnTo>
                  <a:lnTo>
                    <a:pt x="16108" y="114988"/>
                  </a:lnTo>
                  <a:lnTo>
                    <a:pt x="27356" y="119897"/>
                  </a:lnTo>
                  <a:lnTo>
                    <a:pt x="33320" y="121207"/>
                  </a:lnTo>
                  <a:lnTo>
                    <a:pt x="45589" y="119839"/>
                  </a:lnTo>
                  <a:lnTo>
                    <a:pt x="67219" y="110297"/>
                  </a:lnTo>
                  <a:lnTo>
                    <a:pt x="75769" y="105281"/>
                  </a:lnTo>
                  <a:lnTo>
                    <a:pt x="88091" y="91241"/>
                  </a:lnTo>
                  <a:lnTo>
                    <a:pt x="96038" y="74418"/>
                  </a:lnTo>
                  <a:lnTo>
                    <a:pt x="99569" y="56358"/>
                  </a:lnTo>
                  <a:lnTo>
                    <a:pt x="95495" y="40570"/>
                  </a:lnTo>
                  <a:lnTo>
                    <a:pt x="85745" y="23301"/>
                  </a:lnTo>
                  <a:lnTo>
                    <a:pt x="4524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286">
              <a:extLst>
                <a:ext uri="{FF2B5EF4-FFF2-40B4-BE49-F238E27FC236}">
                  <a16:creationId xmlns:a16="http://schemas.microsoft.com/office/drawing/2014/main" id="{089A36B0-7588-6E10-89A0-98A94A5A9FE1}"/>
                </a:ext>
              </a:extLst>
            </p:cNvPr>
            <p:cNvSpPr/>
            <p:nvPr>
              <p:custDataLst>
                <p:tags r:id="rId16"/>
              </p:custDataLst>
            </p:nvPr>
          </p:nvSpPr>
          <p:spPr>
            <a:xfrm>
              <a:off x="6134100" y="1572133"/>
              <a:ext cx="28426" cy="256668"/>
            </a:xfrm>
            <a:custGeom>
              <a:avLst/>
              <a:gdLst/>
              <a:ahLst/>
              <a:cxnLst/>
              <a:rect l="0" t="0" r="0" b="0"/>
              <a:pathLst>
                <a:path w="28426" h="256668">
                  <a:moveTo>
                    <a:pt x="9525" y="18542"/>
                  </a:moveTo>
                  <a:lnTo>
                    <a:pt x="9525" y="18542"/>
                  </a:lnTo>
                  <a:lnTo>
                    <a:pt x="28067" y="0"/>
                  </a:lnTo>
                  <a:lnTo>
                    <a:pt x="28425" y="4699"/>
                  </a:lnTo>
                  <a:lnTo>
                    <a:pt x="20360" y="46498"/>
                  </a:lnTo>
                  <a:lnTo>
                    <a:pt x="10965" y="90467"/>
                  </a:lnTo>
                  <a:lnTo>
                    <a:pt x="9714" y="135428"/>
                  </a:lnTo>
                  <a:lnTo>
                    <a:pt x="6759" y="155480"/>
                  </a:lnTo>
                  <a:lnTo>
                    <a:pt x="1335" y="180588"/>
                  </a:lnTo>
                  <a:lnTo>
                    <a:pt x="4892" y="227376"/>
                  </a:lnTo>
                  <a:lnTo>
                    <a:pt x="0" y="2566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287">
              <a:extLst>
                <a:ext uri="{FF2B5EF4-FFF2-40B4-BE49-F238E27FC236}">
                  <a16:creationId xmlns:a16="http://schemas.microsoft.com/office/drawing/2014/main" id="{EC9BD1FF-9E82-AEAD-8448-BEA5A4DED8E8}"/>
                </a:ext>
              </a:extLst>
            </p:cNvPr>
            <p:cNvSpPr/>
            <p:nvPr>
              <p:custDataLst>
                <p:tags r:id="rId17"/>
              </p:custDataLst>
            </p:nvPr>
          </p:nvSpPr>
          <p:spPr>
            <a:xfrm>
              <a:off x="6115050" y="1558007"/>
              <a:ext cx="140857" cy="107225"/>
            </a:xfrm>
            <a:custGeom>
              <a:avLst/>
              <a:gdLst/>
              <a:ahLst/>
              <a:cxnLst/>
              <a:rect l="0" t="0" r="0" b="0"/>
              <a:pathLst>
                <a:path w="140857" h="107225">
                  <a:moveTo>
                    <a:pt x="28575" y="89818"/>
                  </a:moveTo>
                  <a:lnTo>
                    <a:pt x="28575" y="89818"/>
                  </a:lnTo>
                  <a:lnTo>
                    <a:pt x="29633" y="74609"/>
                  </a:lnTo>
                  <a:lnTo>
                    <a:pt x="36776" y="55151"/>
                  </a:lnTo>
                  <a:lnTo>
                    <a:pt x="59442" y="22360"/>
                  </a:lnTo>
                  <a:lnTo>
                    <a:pt x="95700" y="1128"/>
                  </a:lnTo>
                  <a:lnTo>
                    <a:pt x="100842" y="0"/>
                  </a:lnTo>
                  <a:lnTo>
                    <a:pt x="112198" y="1568"/>
                  </a:lnTo>
                  <a:lnTo>
                    <a:pt x="125436" y="8402"/>
                  </a:lnTo>
                  <a:lnTo>
                    <a:pt x="136062" y="27242"/>
                  </a:lnTo>
                  <a:lnTo>
                    <a:pt x="140856" y="52932"/>
                  </a:lnTo>
                  <a:lnTo>
                    <a:pt x="136334" y="71308"/>
                  </a:lnTo>
                  <a:lnTo>
                    <a:pt x="132164" y="80653"/>
                  </a:lnTo>
                  <a:lnTo>
                    <a:pt x="119064" y="93858"/>
                  </a:lnTo>
                  <a:lnTo>
                    <a:pt x="111127" y="98862"/>
                  </a:lnTo>
                  <a:lnTo>
                    <a:pt x="79727" y="105903"/>
                  </a:lnTo>
                  <a:lnTo>
                    <a:pt x="33308" y="107224"/>
                  </a:lnTo>
                  <a:lnTo>
                    <a:pt x="0" y="993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288">
              <a:extLst>
                <a:ext uri="{FF2B5EF4-FFF2-40B4-BE49-F238E27FC236}">
                  <a16:creationId xmlns:a16="http://schemas.microsoft.com/office/drawing/2014/main" id="{8840D036-4ACE-13D3-A1AC-8F0DAAF7A912}"/>
                </a:ext>
              </a:extLst>
            </p:cNvPr>
            <p:cNvSpPr/>
            <p:nvPr>
              <p:custDataLst>
                <p:tags r:id="rId18"/>
              </p:custDataLst>
            </p:nvPr>
          </p:nvSpPr>
          <p:spPr>
            <a:xfrm>
              <a:off x="6305550" y="1571625"/>
              <a:ext cx="100706" cy="85629"/>
            </a:xfrm>
            <a:custGeom>
              <a:avLst/>
              <a:gdLst/>
              <a:ahLst/>
              <a:cxnLst/>
              <a:rect l="0" t="0" r="0" b="0"/>
              <a:pathLst>
                <a:path w="100706" h="85629">
                  <a:moveTo>
                    <a:pt x="0" y="28575"/>
                  </a:moveTo>
                  <a:lnTo>
                    <a:pt x="0" y="28575"/>
                  </a:lnTo>
                  <a:lnTo>
                    <a:pt x="0" y="20374"/>
                  </a:lnTo>
                  <a:lnTo>
                    <a:pt x="6545" y="11707"/>
                  </a:lnTo>
                  <a:lnTo>
                    <a:pt x="9409" y="519"/>
                  </a:lnTo>
                  <a:lnTo>
                    <a:pt x="4435" y="5210"/>
                  </a:lnTo>
                  <a:lnTo>
                    <a:pt x="1971" y="13252"/>
                  </a:lnTo>
                  <a:lnTo>
                    <a:pt x="1313" y="18360"/>
                  </a:lnTo>
                  <a:lnTo>
                    <a:pt x="5446" y="35661"/>
                  </a:lnTo>
                  <a:lnTo>
                    <a:pt x="22425" y="73090"/>
                  </a:lnTo>
                  <a:lnTo>
                    <a:pt x="26592" y="77301"/>
                  </a:lnTo>
                  <a:lnTo>
                    <a:pt x="44436" y="84616"/>
                  </a:lnTo>
                  <a:lnTo>
                    <a:pt x="55546" y="85628"/>
                  </a:lnTo>
                  <a:lnTo>
                    <a:pt x="70266" y="72459"/>
                  </a:lnTo>
                  <a:lnTo>
                    <a:pt x="91041" y="32424"/>
                  </a:lnTo>
                  <a:lnTo>
                    <a:pt x="95086" y="2341"/>
                  </a:lnTo>
                  <a:lnTo>
                    <a:pt x="96199" y="1561"/>
                  </a:lnTo>
                  <a:lnTo>
                    <a:pt x="100705" y="463"/>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289">
              <a:extLst>
                <a:ext uri="{FF2B5EF4-FFF2-40B4-BE49-F238E27FC236}">
                  <a16:creationId xmlns:a16="http://schemas.microsoft.com/office/drawing/2014/main" id="{2ECAEE91-FB94-DE20-26D3-92C14FC5715F}"/>
                </a:ext>
              </a:extLst>
            </p:cNvPr>
            <p:cNvSpPr/>
            <p:nvPr>
              <p:custDataLst>
                <p:tags r:id="rId19"/>
              </p:custDataLst>
            </p:nvPr>
          </p:nvSpPr>
          <p:spPr>
            <a:xfrm>
              <a:off x="6457950" y="1419682"/>
              <a:ext cx="19051" cy="266244"/>
            </a:xfrm>
            <a:custGeom>
              <a:avLst/>
              <a:gdLst/>
              <a:ahLst/>
              <a:cxnLst/>
              <a:rect l="0" t="0" r="0" b="0"/>
              <a:pathLst>
                <a:path w="19051" h="266244">
                  <a:moveTo>
                    <a:pt x="0" y="47168"/>
                  </a:moveTo>
                  <a:lnTo>
                    <a:pt x="0" y="47168"/>
                  </a:lnTo>
                  <a:lnTo>
                    <a:pt x="15078" y="21729"/>
                  </a:lnTo>
                  <a:lnTo>
                    <a:pt x="18526" y="9677"/>
                  </a:lnTo>
                  <a:lnTo>
                    <a:pt x="19029" y="0"/>
                  </a:lnTo>
                  <a:lnTo>
                    <a:pt x="17988" y="15900"/>
                  </a:lnTo>
                  <a:lnTo>
                    <a:pt x="10849" y="62649"/>
                  </a:lnTo>
                  <a:lnTo>
                    <a:pt x="4299" y="102555"/>
                  </a:lnTo>
                  <a:lnTo>
                    <a:pt x="5357" y="134740"/>
                  </a:lnTo>
                  <a:lnTo>
                    <a:pt x="1058" y="161245"/>
                  </a:lnTo>
                  <a:lnTo>
                    <a:pt x="5697" y="185334"/>
                  </a:lnTo>
                  <a:lnTo>
                    <a:pt x="3216" y="208404"/>
                  </a:lnTo>
                  <a:lnTo>
                    <a:pt x="19050" y="2662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290">
              <a:extLst>
                <a:ext uri="{FF2B5EF4-FFF2-40B4-BE49-F238E27FC236}">
                  <a16:creationId xmlns:a16="http://schemas.microsoft.com/office/drawing/2014/main" id="{E02E2165-8642-A885-3271-1CDF2B271D44}"/>
                </a:ext>
              </a:extLst>
            </p:cNvPr>
            <p:cNvSpPr/>
            <p:nvPr>
              <p:custDataLst>
                <p:tags r:id="rId20"/>
              </p:custDataLst>
            </p:nvPr>
          </p:nvSpPr>
          <p:spPr>
            <a:xfrm>
              <a:off x="6591300" y="1657350"/>
              <a:ext cx="19051" cy="19051"/>
            </a:xfrm>
            <a:custGeom>
              <a:avLst/>
              <a:gdLst/>
              <a:ahLst/>
              <a:cxnLst/>
              <a:rect l="0" t="0" r="0" b="0"/>
              <a:pathLst>
                <a:path w="19051" h="19051">
                  <a:moveTo>
                    <a:pt x="0" y="19050"/>
                  </a:moveTo>
                  <a:lnTo>
                    <a:pt x="0" y="19050"/>
                  </a:lnTo>
                  <a:lnTo>
                    <a:pt x="5056" y="13994"/>
                  </a:lnTo>
                  <a:lnTo>
                    <a:pt x="7538" y="8689"/>
                  </a:lnTo>
                  <a:lnTo>
                    <a:pt x="8200" y="5792"/>
                  </a:lnTo>
                  <a:lnTo>
                    <a:pt x="9701" y="3862"/>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4" name="SMARTInkShape-291">
            <a:extLst>
              <a:ext uri="{FF2B5EF4-FFF2-40B4-BE49-F238E27FC236}">
                <a16:creationId xmlns:a16="http://schemas.microsoft.com/office/drawing/2014/main" id="{DB201508-8EDA-FE0B-268B-7F8B85D88DFE}"/>
              </a:ext>
            </a:extLst>
          </p:cNvPr>
          <p:cNvSpPr/>
          <p:nvPr>
            <p:custDataLst>
              <p:tags r:id="rId2"/>
            </p:custDataLst>
          </p:nvPr>
        </p:nvSpPr>
        <p:spPr>
          <a:xfrm>
            <a:off x="5273135" y="1495828"/>
            <a:ext cx="298991" cy="122580"/>
          </a:xfrm>
          <a:custGeom>
            <a:avLst/>
            <a:gdLst/>
            <a:ahLst/>
            <a:cxnLst/>
            <a:rect l="0" t="0" r="0" b="0"/>
            <a:pathLst>
              <a:path w="298991" h="122580">
                <a:moveTo>
                  <a:pt x="165640" y="37697"/>
                </a:moveTo>
                <a:lnTo>
                  <a:pt x="165640" y="37697"/>
                </a:lnTo>
                <a:lnTo>
                  <a:pt x="170696" y="37697"/>
                </a:lnTo>
                <a:lnTo>
                  <a:pt x="171128" y="36639"/>
                </a:lnTo>
                <a:lnTo>
                  <a:pt x="168784" y="32641"/>
                </a:lnTo>
                <a:lnTo>
                  <a:pt x="168795" y="31151"/>
                </a:lnTo>
                <a:lnTo>
                  <a:pt x="169860" y="30158"/>
                </a:lnTo>
                <a:lnTo>
                  <a:pt x="171628" y="29496"/>
                </a:lnTo>
                <a:lnTo>
                  <a:pt x="172807" y="27996"/>
                </a:lnTo>
                <a:lnTo>
                  <a:pt x="174855" y="20087"/>
                </a:lnTo>
                <a:lnTo>
                  <a:pt x="166937" y="10572"/>
                </a:lnTo>
                <a:lnTo>
                  <a:pt x="163394" y="9767"/>
                </a:lnTo>
                <a:lnTo>
                  <a:pt x="157233" y="8350"/>
                </a:lnTo>
                <a:lnTo>
                  <a:pt x="136032" y="1640"/>
                </a:lnTo>
                <a:lnTo>
                  <a:pt x="111462" y="0"/>
                </a:lnTo>
                <a:lnTo>
                  <a:pt x="87498" y="4773"/>
                </a:lnTo>
                <a:lnTo>
                  <a:pt x="43465" y="27054"/>
                </a:lnTo>
                <a:lnTo>
                  <a:pt x="23841" y="34544"/>
                </a:lnTo>
                <a:lnTo>
                  <a:pt x="19249" y="38770"/>
                </a:lnTo>
                <a:lnTo>
                  <a:pt x="914" y="72136"/>
                </a:lnTo>
                <a:lnTo>
                  <a:pt x="0" y="87928"/>
                </a:lnTo>
                <a:lnTo>
                  <a:pt x="1239" y="96584"/>
                </a:lnTo>
                <a:lnTo>
                  <a:pt x="5239" y="103414"/>
                </a:lnTo>
                <a:lnTo>
                  <a:pt x="18151" y="113824"/>
                </a:lnTo>
                <a:lnTo>
                  <a:pt x="33157" y="120578"/>
                </a:lnTo>
                <a:lnTo>
                  <a:pt x="49363" y="122579"/>
                </a:lnTo>
                <a:lnTo>
                  <a:pt x="61397" y="117403"/>
                </a:lnTo>
                <a:lnTo>
                  <a:pt x="105140" y="78933"/>
                </a:lnTo>
                <a:lnTo>
                  <a:pt x="136405" y="43153"/>
                </a:lnTo>
                <a:lnTo>
                  <a:pt x="144579" y="38775"/>
                </a:lnTo>
                <a:lnTo>
                  <a:pt x="145249" y="39474"/>
                </a:lnTo>
                <a:lnTo>
                  <a:pt x="145994" y="43073"/>
                </a:lnTo>
                <a:lnTo>
                  <a:pt x="146567" y="85656"/>
                </a:lnTo>
                <a:lnTo>
                  <a:pt x="147638" y="97112"/>
                </a:lnTo>
                <a:lnTo>
                  <a:pt x="151642" y="105731"/>
                </a:lnTo>
                <a:lnTo>
                  <a:pt x="164903" y="116534"/>
                </a:lnTo>
                <a:lnTo>
                  <a:pt x="179071" y="117538"/>
                </a:lnTo>
                <a:lnTo>
                  <a:pt x="224150" y="114616"/>
                </a:lnTo>
                <a:lnTo>
                  <a:pt x="298990" y="1043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1" name="SMARTInkShape-Group53">
            <a:extLst>
              <a:ext uri="{FF2B5EF4-FFF2-40B4-BE49-F238E27FC236}">
                <a16:creationId xmlns:a16="http://schemas.microsoft.com/office/drawing/2014/main" id="{EBC7601E-00A9-FEE1-8419-B2704F2F1247}"/>
              </a:ext>
            </a:extLst>
          </p:cNvPr>
          <p:cNvGrpSpPr/>
          <p:nvPr/>
        </p:nvGrpSpPr>
        <p:grpSpPr>
          <a:xfrm>
            <a:off x="3813682" y="1338521"/>
            <a:ext cx="901194" cy="322260"/>
            <a:chOff x="3813682" y="1338521"/>
            <a:chExt cx="901194" cy="322260"/>
          </a:xfrm>
        </p:grpSpPr>
        <p:sp>
          <p:nvSpPr>
            <p:cNvPr id="225" name="SMARTInkShape-292">
              <a:extLst>
                <a:ext uri="{FF2B5EF4-FFF2-40B4-BE49-F238E27FC236}">
                  <a16:creationId xmlns:a16="http://schemas.microsoft.com/office/drawing/2014/main" id="{EDC1646F-13EC-8EB2-DC74-5DC7C79B6C51}"/>
                </a:ext>
              </a:extLst>
            </p:cNvPr>
            <p:cNvSpPr/>
            <p:nvPr>
              <p:custDataLst>
                <p:tags r:id="rId7"/>
              </p:custDataLst>
            </p:nvPr>
          </p:nvSpPr>
          <p:spPr>
            <a:xfrm>
              <a:off x="3813682" y="1457468"/>
              <a:ext cx="243969" cy="159304"/>
            </a:xfrm>
            <a:custGeom>
              <a:avLst/>
              <a:gdLst/>
              <a:ahLst/>
              <a:cxnLst/>
              <a:rect l="0" t="0" r="0" b="0"/>
              <a:pathLst>
                <a:path w="243969" h="159304">
                  <a:moveTo>
                    <a:pt x="110618" y="85582"/>
                  </a:moveTo>
                  <a:lnTo>
                    <a:pt x="110618" y="85582"/>
                  </a:lnTo>
                  <a:lnTo>
                    <a:pt x="115674" y="85582"/>
                  </a:lnTo>
                  <a:lnTo>
                    <a:pt x="117164" y="84524"/>
                  </a:lnTo>
                  <a:lnTo>
                    <a:pt x="118157" y="82760"/>
                  </a:lnTo>
                  <a:lnTo>
                    <a:pt x="120109" y="76173"/>
                  </a:lnTo>
                  <a:lnTo>
                    <a:pt x="115076" y="76091"/>
                  </a:lnTo>
                  <a:lnTo>
                    <a:pt x="113590" y="75022"/>
                  </a:lnTo>
                  <a:lnTo>
                    <a:pt x="111939" y="71011"/>
                  </a:lnTo>
                  <a:lnTo>
                    <a:pt x="110652" y="52459"/>
                  </a:lnTo>
                  <a:lnTo>
                    <a:pt x="108525" y="49742"/>
                  </a:lnTo>
                  <a:lnTo>
                    <a:pt x="89163" y="34661"/>
                  </a:lnTo>
                  <a:lnTo>
                    <a:pt x="76741" y="31201"/>
                  </a:lnTo>
                  <a:lnTo>
                    <a:pt x="61695" y="30721"/>
                  </a:lnTo>
                  <a:lnTo>
                    <a:pt x="23999" y="38241"/>
                  </a:lnTo>
                  <a:lnTo>
                    <a:pt x="21122" y="40263"/>
                  </a:lnTo>
                  <a:lnTo>
                    <a:pt x="8522" y="56252"/>
                  </a:lnTo>
                  <a:lnTo>
                    <a:pt x="2447" y="70430"/>
                  </a:lnTo>
                  <a:lnTo>
                    <a:pt x="1864" y="87314"/>
                  </a:lnTo>
                  <a:lnTo>
                    <a:pt x="3016" y="104344"/>
                  </a:lnTo>
                  <a:lnTo>
                    <a:pt x="0" y="118968"/>
                  </a:lnTo>
                  <a:lnTo>
                    <a:pt x="889" y="125831"/>
                  </a:lnTo>
                  <a:lnTo>
                    <a:pt x="7522" y="139101"/>
                  </a:lnTo>
                  <a:lnTo>
                    <a:pt x="20347" y="149232"/>
                  </a:lnTo>
                  <a:lnTo>
                    <a:pt x="39282" y="159303"/>
                  </a:lnTo>
                  <a:lnTo>
                    <a:pt x="41894" y="159071"/>
                  </a:lnTo>
                  <a:lnTo>
                    <a:pt x="51735" y="153363"/>
                  </a:lnTo>
                  <a:lnTo>
                    <a:pt x="66218" y="138325"/>
                  </a:lnTo>
                  <a:lnTo>
                    <a:pt x="95767" y="92347"/>
                  </a:lnTo>
                  <a:lnTo>
                    <a:pt x="98726" y="82944"/>
                  </a:lnTo>
                  <a:lnTo>
                    <a:pt x="99514" y="77473"/>
                  </a:lnTo>
                  <a:lnTo>
                    <a:pt x="120402" y="32583"/>
                  </a:lnTo>
                  <a:lnTo>
                    <a:pt x="131626" y="17197"/>
                  </a:lnTo>
                  <a:lnTo>
                    <a:pt x="132033" y="14592"/>
                  </a:lnTo>
                  <a:lnTo>
                    <a:pt x="131244" y="12855"/>
                  </a:lnTo>
                  <a:lnTo>
                    <a:pt x="131777" y="10639"/>
                  </a:lnTo>
                  <a:lnTo>
                    <a:pt x="135191" y="5355"/>
                  </a:lnTo>
                  <a:lnTo>
                    <a:pt x="135467" y="3522"/>
                  </a:lnTo>
                  <a:lnTo>
                    <a:pt x="134592" y="2301"/>
                  </a:lnTo>
                  <a:lnTo>
                    <a:pt x="129956" y="0"/>
                  </a:lnTo>
                  <a:lnTo>
                    <a:pt x="129675" y="39585"/>
                  </a:lnTo>
                  <a:lnTo>
                    <a:pt x="126849" y="46794"/>
                  </a:lnTo>
                  <a:lnTo>
                    <a:pt x="124614" y="50198"/>
                  </a:lnTo>
                  <a:lnTo>
                    <a:pt x="121468" y="65103"/>
                  </a:lnTo>
                  <a:lnTo>
                    <a:pt x="123554" y="74011"/>
                  </a:lnTo>
                  <a:lnTo>
                    <a:pt x="133517" y="98466"/>
                  </a:lnTo>
                  <a:lnTo>
                    <a:pt x="140188" y="125208"/>
                  </a:lnTo>
                  <a:lnTo>
                    <a:pt x="148808" y="134238"/>
                  </a:lnTo>
                  <a:lnTo>
                    <a:pt x="156871" y="138957"/>
                  </a:lnTo>
                  <a:lnTo>
                    <a:pt x="160504" y="140215"/>
                  </a:lnTo>
                  <a:lnTo>
                    <a:pt x="163983" y="139996"/>
                  </a:lnTo>
                  <a:lnTo>
                    <a:pt x="186783" y="130875"/>
                  </a:lnTo>
                  <a:lnTo>
                    <a:pt x="193152" y="126879"/>
                  </a:lnTo>
                  <a:lnTo>
                    <a:pt x="202689" y="123571"/>
                  </a:lnTo>
                  <a:lnTo>
                    <a:pt x="223624" y="110549"/>
                  </a:lnTo>
                  <a:lnTo>
                    <a:pt x="243968" y="760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293">
              <a:extLst>
                <a:ext uri="{FF2B5EF4-FFF2-40B4-BE49-F238E27FC236}">
                  <a16:creationId xmlns:a16="http://schemas.microsoft.com/office/drawing/2014/main" id="{C4166F38-7542-CC08-6D74-4DB52526D417}"/>
                </a:ext>
              </a:extLst>
            </p:cNvPr>
            <p:cNvSpPr/>
            <p:nvPr>
              <p:custDataLst>
                <p:tags r:id="rId8"/>
              </p:custDataLst>
            </p:nvPr>
          </p:nvSpPr>
          <p:spPr>
            <a:xfrm>
              <a:off x="4067870" y="1338521"/>
              <a:ext cx="111079" cy="287348"/>
            </a:xfrm>
            <a:custGeom>
              <a:avLst/>
              <a:gdLst/>
              <a:ahLst/>
              <a:cxnLst/>
              <a:rect l="0" t="0" r="0" b="0"/>
              <a:pathLst>
                <a:path w="111079" h="287348">
                  <a:moveTo>
                    <a:pt x="27880" y="33079"/>
                  </a:moveTo>
                  <a:lnTo>
                    <a:pt x="27880" y="33079"/>
                  </a:lnTo>
                  <a:lnTo>
                    <a:pt x="27880" y="9481"/>
                  </a:lnTo>
                  <a:lnTo>
                    <a:pt x="30702" y="3894"/>
                  </a:lnTo>
                  <a:lnTo>
                    <a:pt x="33368" y="0"/>
                  </a:lnTo>
                  <a:lnTo>
                    <a:pt x="31024" y="1796"/>
                  </a:lnTo>
                  <a:lnTo>
                    <a:pt x="31035" y="3757"/>
                  </a:lnTo>
                  <a:lnTo>
                    <a:pt x="35833" y="14509"/>
                  </a:lnTo>
                  <a:lnTo>
                    <a:pt x="36357" y="17524"/>
                  </a:lnTo>
                  <a:lnTo>
                    <a:pt x="35649" y="20592"/>
                  </a:lnTo>
                  <a:lnTo>
                    <a:pt x="32038" y="26824"/>
                  </a:lnTo>
                  <a:lnTo>
                    <a:pt x="26585" y="68807"/>
                  </a:lnTo>
                  <a:lnTo>
                    <a:pt x="12964" y="113318"/>
                  </a:lnTo>
                  <a:lnTo>
                    <a:pt x="4590" y="153233"/>
                  </a:lnTo>
                  <a:lnTo>
                    <a:pt x="0" y="199329"/>
                  </a:lnTo>
                  <a:lnTo>
                    <a:pt x="2333" y="228741"/>
                  </a:lnTo>
                  <a:lnTo>
                    <a:pt x="12603" y="262699"/>
                  </a:lnTo>
                  <a:lnTo>
                    <a:pt x="21443" y="275538"/>
                  </a:lnTo>
                  <a:lnTo>
                    <a:pt x="32427" y="283713"/>
                  </a:lnTo>
                  <a:lnTo>
                    <a:pt x="44365" y="287347"/>
                  </a:lnTo>
                  <a:lnTo>
                    <a:pt x="59548" y="283318"/>
                  </a:lnTo>
                  <a:lnTo>
                    <a:pt x="79997" y="273597"/>
                  </a:lnTo>
                  <a:lnTo>
                    <a:pt x="93652" y="256744"/>
                  </a:lnTo>
                  <a:lnTo>
                    <a:pt x="96069" y="249922"/>
                  </a:lnTo>
                  <a:lnTo>
                    <a:pt x="97590" y="228092"/>
                  </a:lnTo>
                  <a:lnTo>
                    <a:pt x="111078" y="181814"/>
                  </a:lnTo>
                  <a:lnTo>
                    <a:pt x="107800" y="155818"/>
                  </a:lnTo>
                  <a:lnTo>
                    <a:pt x="97266" y="140194"/>
                  </a:lnTo>
                  <a:lnTo>
                    <a:pt x="71722" y="114999"/>
                  </a:lnTo>
                  <a:lnTo>
                    <a:pt x="62888" y="111821"/>
                  </a:lnTo>
                  <a:lnTo>
                    <a:pt x="37405" y="1092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294">
              <a:extLst>
                <a:ext uri="{FF2B5EF4-FFF2-40B4-BE49-F238E27FC236}">
                  <a16:creationId xmlns:a16="http://schemas.microsoft.com/office/drawing/2014/main" id="{3486DBB2-13BD-D8E9-100B-7CF465BBBB45}"/>
                </a:ext>
              </a:extLst>
            </p:cNvPr>
            <p:cNvSpPr/>
            <p:nvPr>
              <p:custDataLst>
                <p:tags r:id="rId9"/>
              </p:custDataLst>
            </p:nvPr>
          </p:nvSpPr>
          <p:spPr>
            <a:xfrm>
              <a:off x="4212309" y="1514475"/>
              <a:ext cx="81955" cy="116955"/>
            </a:xfrm>
            <a:custGeom>
              <a:avLst/>
              <a:gdLst/>
              <a:ahLst/>
              <a:cxnLst/>
              <a:rect l="0" t="0" r="0" b="0"/>
              <a:pathLst>
                <a:path w="81955" h="116955">
                  <a:moveTo>
                    <a:pt x="35841" y="57150"/>
                  </a:moveTo>
                  <a:lnTo>
                    <a:pt x="35841" y="57150"/>
                  </a:lnTo>
                  <a:lnTo>
                    <a:pt x="40897" y="52094"/>
                  </a:lnTo>
                  <a:lnTo>
                    <a:pt x="43380" y="46789"/>
                  </a:lnTo>
                  <a:lnTo>
                    <a:pt x="45332" y="15861"/>
                  </a:lnTo>
                  <a:lnTo>
                    <a:pt x="44285" y="13749"/>
                  </a:lnTo>
                  <a:lnTo>
                    <a:pt x="42529" y="12341"/>
                  </a:lnTo>
                  <a:lnTo>
                    <a:pt x="40299" y="11402"/>
                  </a:lnTo>
                  <a:lnTo>
                    <a:pt x="37755" y="11835"/>
                  </a:lnTo>
                  <a:lnTo>
                    <a:pt x="32106" y="15138"/>
                  </a:lnTo>
                  <a:lnTo>
                    <a:pt x="17918" y="28004"/>
                  </a:lnTo>
                  <a:lnTo>
                    <a:pt x="5366" y="50278"/>
                  </a:lnTo>
                  <a:lnTo>
                    <a:pt x="0" y="76986"/>
                  </a:lnTo>
                  <a:lnTo>
                    <a:pt x="3467" y="99952"/>
                  </a:lnTo>
                  <a:lnTo>
                    <a:pt x="11222" y="110745"/>
                  </a:lnTo>
                  <a:lnTo>
                    <a:pt x="16253" y="115105"/>
                  </a:lnTo>
                  <a:lnTo>
                    <a:pt x="22782" y="116954"/>
                  </a:lnTo>
                  <a:lnTo>
                    <a:pt x="55092" y="114858"/>
                  </a:lnTo>
                  <a:lnTo>
                    <a:pt x="63094" y="111726"/>
                  </a:lnTo>
                  <a:lnTo>
                    <a:pt x="66709" y="109409"/>
                  </a:lnTo>
                  <a:lnTo>
                    <a:pt x="69120" y="106806"/>
                  </a:lnTo>
                  <a:lnTo>
                    <a:pt x="78362" y="81811"/>
                  </a:lnTo>
                  <a:lnTo>
                    <a:pt x="81954" y="66103"/>
                  </a:lnTo>
                  <a:lnTo>
                    <a:pt x="75562" y="37164"/>
                  </a:lnTo>
                  <a:lnTo>
                    <a:pt x="67131" y="18655"/>
                  </a:lnTo>
                  <a:lnTo>
                    <a:pt x="4536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295">
              <a:extLst>
                <a:ext uri="{FF2B5EF4-FFF2-40B4-BE49-F238E27FC236}">
                  <a16:creationId xmlns:a16="http://schemas.microsoft.com/office/drawing/2014/main" id="{CC89CC82-1BD2-A8B8-6701-44DCD17180C2}"/>
                </a:ext>
              </a:extLst>
            </p:cNvPr>
            <p:cNvSpPr/>
            <p:nvPr>
              <p:custDataLst>
                <p:tags r:id="rId10"/>
              </p:custDataLst>
            </p:nvPr>
          </p:nvSpPr>
          <p:spPr>
            <a:xfrm>
              <a:off x="4324350" y="1562100"/>
              <a:ext cx="123826" cy="98681"/>
            </a:xfrm>
            <a:custGeom>
              <a:avLst/>
              <a:gdLst/>
              <a:ahLst/>
              <a:cxnLst/>
              <a:rect l="0" t="0" r="0" b="0"/>
              <a:pathLst>
                <a:path w="123826" h="98681">
                  <a:moveTo>
                    <a:pt x="0" y="38100"/>
                  </a:moveTo>
                  <a:lnTo>
                    <a:pt x="0" y="38100"/>
                  </a:lnTo>
                  <a:lnTo>
                    <a:pt x="5056" y="33044"/>
                  </a:lnTo>
                  <a:lnTo>
                    <a:pt x="7539" y="27739"/>
                  </a:lnTo>
                  <a:lnTo>
                    <a:pt x="8201" y="24843"/>
                  </a:lnTo>
                  <a:lnTo>
                    <a:pt x="14189" y="15710"/>
                  </a:lnTo>
                  <a:lnTo>
                    <a:pt x="14751" y="12590"/>
                  </a:lnTo>
                  <a:lnTo>
                    <a:pt x="14066" y="9451"/>
                  </a:lnTo>
                  <a:lnTo>
                    <a:pt x="10422" y="1867"/>
                  </a:lnTo>
                  <a:lnTo>
                    <a:pt x="11181" y="1244"/>
                  </a:lnTo>
                  <a:lnTo>
                    <a:pt x="14847" y="553"/>
                  </a:lnTo>
                  <a:lnTo>
                    <a:pt x="15190" y="369"/>
                  </a:lnTo>
                  <a:lnTo>
                    <a:pt x="9808" y="14"/>
                  </a:lnTo>
                  <a:lnTo>
                    <a:pt x="9550" y="8202"/>
                  </a:lnTo>
                  <a:lnTo>
                    <a:pt x="1989" y="30073"/>
                  </a:lnTo>
                  <a:lnTo>
                    <a:pt x="1942" y="42999"/>
                  </a:lnTo>
                  <a:lnTo>
                    <a:pt x="8317" y="71200"/>
                  </a:lnTo>
                  <a:lnTo>
                    <a:pt x="30878" y="97219"/>
                  </a:lnTo>
                  <a:lnTo>
                    <a:pt x="35402" y="98680"/>
                  </a:lnTo>
                  <a:lnTo>
                    <a:pt x="46073" y="97480"/>
                  </a:lnTo>
                  <a:lnTo>
                    <a:pt x="63981" y="90854"/>
                  </a:lnTo>
                  <a:lnTo>
                    <a:pt x="82693" y="72075"/>
                  </a:lnTo>
                  <a:lnTo>
                    <a:pt x="103958" y="30854"/>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296">
              <a:extLst>
                <a:ext uri="{FF2B5EF4-FFF2-40B4-BE49-F238E27FC236}">
                  <a16:creationId xmlns:a16="http://schemas.microsoft.com/office/drawing/2014/main" id="{1BCF4F99-FE5E-3526-4237-EB92980B4562}"/>
                </a:ext>
              </a:extLst>
            </p:cNvPr>
            <p:cNvSpPr/>
            <p:nvPr>
              <p:custDataLst>
                <p:tags r:id="rId11"/>
              </p:custDataLst>
            </p:nvPr>
          </p:nvSpPr>
          <p:spPr>
            <a:xfrm>
              <a:off x="4500670" y="1411024"/>
              <a:ext cx="118956" cy="243748"/>
            </a:xfrm>
            <a:custGeom>
              <a:avLst/>
              <a:gdLst/>
              <a:ahLst/>
              <a:cxnLst/>
              <a:rect l="0" t="0" r="0" b="0"/>
              <a:pathLst>
                <a:path w="118956" h="243748">
                  <a:moveTo>
                    <a:pt x="14180" y="8201"/>
                  </a:moveTo>
                  <a:lnTo>
                    <a:pt x="14180" y="8201"/>
                  </a:lnTo>
                  <a:lnTo>
                    <a:pt x="14180" y="0"/>
                  </a:lnTo>
                  <a:lnTo>
                    <a:pt x="19236" y="9181"/>
                  </a:lnTo>
                  <a:lnTo>
                    <a:pt x="18896" y="22395"/>
                  </a:lnTo>
                  <a:lnTo>
                    <a:pt x="9314" y="63849"/>
                  </a:lnTo>
                  <a:lnTo>
                    <a:pt x="12555" y="98724"/>
                  </a:lnTo>
                  <a:lnTo>
                    <a:pt x="3707" y="135796"/>
                  </a:lnTo>
                  <a:lnTo>
                    <a:pt x="0" y="156985"/>
                  </a:lnTo>
                  <a:lnTo>
                    <a:pt x="3833" y="199688"/>
                  </a:lnTo>
                  <a:lnTo>
                    <a:pt x="5551" y="228333"/>
                  </a:lnTo>
                  <a:lnTo>
                    <a:pt x="9640" y="237624"/>
                  </a:lnTo>
                  <a:lnTo>
                    <a:pt x="12212" y="240524"/>
                  </a:lnTo>
                  <a:lnTo>
                    <a:pt x="17891" y="243747"/>
                  </a:lnTo>
                  <a:lnTo>
                    <a:pt x="20887" y="243549"/>
                  </a:lnTo>
                  <a:lnTo>
                    <a:pt x="66476" y="227119"/>
                  </a:lnTo>
                  <a:lnTo>
                    <a:pt x="68095" y="225055"/>
                  </a:lnTo>
                  <a:lnTo>
                    <a:pt x="69173" y="222620"/>
                  </a:lnTo>
                  <a:lnTo>
                    <a:pt x="72009" y="220997"/>
                  </a:lnTo>
                  <a:lnTo>
                    <a:pt x="91768" y="218392"/>
                  </a:lnTo>
                  <a:lnTo>
                    <a:pt x="102639" y="216978"/>
                  </a:lnTo>
                  <a:lnTo>
                    <a:pt x="118955" y="2082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297">
              <a:extLst>
                <a:ext uri="{FF2B5EF4-FFF2-40B4-BE49-F238E27FC236}">
                  <a16:creationId xmlns:a16="http://schemas.microsoft.com/office/drawing/2014/main" id="{E98BC36D-C982-E031-4DE5-2D60A131EC82}"/>
                </a:ext>
              </a:extLst>
            </p:cNvPr>
            <p:cNvSpPr/>
            <p:nvPr>
              <p:custDataLst>
                <p:tags r:id="rId12"/>
              </p:custDataLst>
            </p:nvPr>
          </p:nvSpPr>
          <p:spPr>
            <a:xfrm>
              <a:off x="4476750" y="1468816"/>
              <a:ext cx="238126" cy="36135"/>
            </a:xfrm>
            <a:custGeom>
              <a:avLst/>
              <a:gdLst/>
              <a:ahLst/>
              <a:cxnLst/>
              <a:rect l="0" t="0" r="0" b="0"/>
              <a:pathLst>
                <a:path w="238126" h="36135">
                  <a:moveTo>
                    <a:pt x="0" y="36134"/>
                  </a:moveTo>
                  <a:lnTo>
                    <a:pt x="0" y="36134"/>
                  </a:lnTo>
                  <a:lnTo>
                    <a:pt x="5056" y="36134"/>
                  </a:lnTo>
                  <a:lnTo>
                    <a:pt x="10361" y="33312"/>
                  </a:lnTo>
                  <a:lnTo>
                    <a:pt x="18363" y="28530"/>
                  </a:lnTo>
                  <a:lnTo>
                    <a:pt x="61638" y="15025"/>
                  </a:lnTo>
                  <a:lnTo>
                    <a:pt x="91080" y="9034"/>
                  </a:lnTo>
                  <a:lnTo>
                    <a:pt x="135950" y="4931"/>
                  </a:lnTo>
                  <a:lnTo>
                    <a:pt x="148264" y="1099"/>
                  </a:lnTo>
                  <a:lnTo>
                    <a:pt x="173046" y="0"/>
                  </a:lnTo>
                  <a:lnTo>
                    <a:pt x="238125" y="75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6" name="SMARTInkShape-Group54">
            <a:extLst>
              <a:ext uri="{FF2B5EF4-FFF2-40B4-BE49-F238E27FC236}">
                <a16:creationId xmlns:a16="http://schemas.microsoft.com/office/drawing/2014/main" id="{5165238A-D382-B2C0-8280-8D1B28E98B5D}"/>
              </a:ext>
            </a:extLst>
          </p:cNvPr>
          <p:cNvGrpSpPr/>
          <p:nvPr/>
        </p:nvGrpSpPr>
        <p:grpSpPr>
          <a:xfrm>
            <a:off x="2463133" y="1400175"/>
            <a:ext cx="917829" cy="247195"/>
            <a:chOff x="2463133" y="1400175"/>
            <a:chExt cx="917829" cy="247195"/>
          </a:xfrm>
        </p:grpSpPr>
        <p:sp>
          <p:nvSpPr>
            <p:cNvPr id="232" name="SMARTInkShape-298">
              <a:extLst>
                <a:ext uri="{FF2B5EF4-FFF2-40B4-BE49-F238E27FC236}">
                  <a16:creationId xmlns:a16="http://schemas.microsoft.com/office/drawing/2014/main" id="{0E52990E-A032-5B5C-56B7-8348DF318F0B}"/>
                </a:ext>
              </a:extLst>
            </p:cNvPr>
            <p:cNvSpPr/>
            <p:nvPr>
              <p:custDataLst>
                <p:tags r:id="rId3"/>
              </p:custDataLst>
            </p:nvPr>
          </p:nvSpPr>
          <p:spPr>
            <a:xfrm>
              <a:off x="3048000" y="1400175"/>
              <a:ext cx="19051" cy="28576"/>
            </a:xfrm>
            <a:custGeom>
              <a:avLst/>
              <a:gdLst/>
              <a:ahLst/>
              <a:cxnLst/>
              <a:rect l="0" t="0" r="0" b="0"/>
              <a:pathLst>
                <a:path w="19051" h="28576">
                  <a:moveTo>
                    <a:pt x="19050" y="28575"/>
                  </a:moveTo>
                  <a:lnTo>
                    <a:pt x="19050" y="28575"/>
                  </a:lnTo>
                  <a:lnTo>
                    <a:pt x="5793" y="15318"/>
                  </a:lnTo>
                  <a:lnTo>
                    <a:pt x="4920" y="13387"/>
                  </a:lnTo>
                  <a:lnTo>
                    <a:pt x="5397" y="12100"/>
                  </a:lnTo>
                  <a:lnTo>
                    <a:pt x="6773" y="11241"/>
                  </a:lnTo>
                  <a:lnTo>
                    <a:pt x="7690" y="9611"/>
                  </a:lnTo>
                  <a:lnTo>
                    <a:pt x="8710" y="4977"/>
                  </a:lnTo>
                  <a:lnTo>
                    <a:pt x="7923" y="3318"/>
                  </a:lnTo>
                  <a:lnTo>
                    <a:pt x="6340" y="2212"/>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SMARTInkShape-299">
              <a:extLst>
                <a:ext uri="{FF2B5EF4-FFF2-40B4-BE49-F238E27FC236}">
                  <a16:creationId xmlns:a16="http://schemas.microsoft.com/office/drawing/2014/main" id="{008DDCD3-EFFA-C10B-8B1C-AC7D05B6EA77}"/>
                </a:ext>
              </a:extLst>
            </p:cNvPr>
            <p:cNvSpPr/>
            <p:nvPr>
              <p:custDataLst>
                <p:tags r:id="rId4"/>
              </p:custDataLst>
            </p:nvPr>
          </p:nvSpPr>
          <p:spPr>
            <a:xfrm>
              <a:off x="2852545" y="1468301"/>
              <a:ext cx="528417" cy="163349"/>
            </a:xfrm>
            <a:custGeom>
              <a:avLst/>
              <a:gdLst/>
              <a:ahLst/>
              <a:cxnLst/>
              <a:rect l="0" t="0" r="0" b="0"/>
              <a:pathLst>
                <a:path w="528417" h="163349">
                  <a:moveTo>
                    <a:pt x="100205" y="36649"/>
                  </a:moveTo>
                  <a:lnTo>
                    <a:pt x="100205" y="36649"/>
                  </a:lnTo>
                  <a:lnTo>
                    <a:pt x="100205" y="18957"/>
                  </a:lnTo>
                  <a:lnTo>
                    <a:pt x="95149" y="12945"/>
                  </a:lnTo>
                  <a:lnTo>
                    <a:pt x="89844" y="10239"/>
                  </a:lnTo>
                  <a:lnTo>
                    <a:pt x="86948" y="9517"/>
                  </a:lnTo>
                  <a:lnTo>
                    <a:pt x="73637" y="1813"/>
                  </a:lnTo>
                  <a:lnTo>
                    <a:pt x="63349" y="0"/>
                  </a:lnTo>
                  <a:lnTo>
                    <a:pt x="54544" y="2016"/>
                  </a:lnTo>
                  <a:lnTo>
                    <a:pt x="14068" y="29178"/>
                  </a:lnTo>
                  <a:lnTo>
                    <a:pt x="9005" y="41795"/>
                  </a:lnTo>
                  <a:lnTo>
                    <a:pt x="0" y="84952"/>
                  </a:lnTo>
                  <a:lnTo>
                    <a:pt x="2047" y="103625"/>
                  </a:lnTo>
                  <a:lnTo>
                    <a:pt x="9307" y="119686"/>
                  </a:lnTo>
                  <a:lnTo>
                    <a:pt x="44603" y="161610"/>
                  </a:lnTo>
                  <a:lnTo>
                    <a:pt x="50437" y="163348"/>
                  </a:lnTo>
                  <a:lnTo>
                    <a:pt x="65386" y="162457"/>
                  </a:lnTo>
                  <a:lnTo>
                    <a:pt x="71701" y="159679"/>
                  </a:lnTo>
                  <a:lnTo>
                    <a:pt x="93028" y="139190"/>
                  </a:lnTo>
                  <a:lnTo>
                    <a:pt x="106391" y="117072"/>
                  </a:lnTo>
                  <a:lnTo>
                    <a:pt x="117352" y="84164"/>
                  </a:lnTo>
                  <a:lnTo>
                    <a:pt x="116928" y="79967"/>
                  </a:lnTo>
                  <a:lnTo>
                    <a:pt x="110501" y="61170"/>
                  </a:lnTo>
                  <a:lnTo>
                    <a:pt x="110244" y="61463"/>
                  </a:lnTo>
                  <a:lnTo>
                    <a:pt x="110073" y="62717"/>
                  </a:lnTo>
                  <a:lnTo>
                    <a:pt x="103252" y="73391"/>
                  </a:lnTo>
                  <a:lnTo>
                    <a:pt x="100383" y="120680"/>
                  </a:lnTo>
                  <a:lnTo>
                    <a:pt x="100324" y="127595"/>
                  </a:lnTo>
                  <a:lnTo>
                    <a:pt x="102401" y="133263"/>
                  </a:lnTo>
                  <a:lnTo>
                    <a:pt x="121674" y="153467"/>
                  </a:lnTo>
                  <a:lnTo>
                    <a:pt x="126159" y="154745"/>
                  </a:lnTo>
                  <a:lnTo>
                    <a:pt x="136787" y="153341"/>
                  </a:lnTo>
                  <a:lnTo>
                    <a:pt x="145744" y="146368"/>
                  </a:lnTo>
                  <a:lnTo>
                    <a:pt x="173149" y="99970"/>
                  </a:lnTo>
                  <a:lnTo>
                    <a:pt x="193570" y="62600"/>
                  </a:lnTo>
                  <a:lnTo>
                    <a:pt x="195406" y="46746"/>
                  </a:lnTo>
                  <a:lnTo>
                    <a:pt x="200497" y="46343"/>
                  </a:lnTo>
                  <a:lnTo>
                    <a:pt x="200933" y="48404"/>
                  </a:lnTo>
                  <a:lnTo>
                    <a:pt x="198607" y="60358"/>
                  </a:lnTo>
                  <a:lnTo>
                    <a:pt x="206398" y="88555"/>
                  </a:lnTo>
                  <a:lnTo>
                    <a:pt x="219920" y="110245"/>
                  </a:lnTo>
                  <a:lnTo>
                    <a:pt x="231990" y="143122"/>
                  </a:lnTo>
                  <a:lnTo>
                    <a:pt x="234629" y="144673"/>
                  </a:lnTo>
                  <a:lnTo>
                    <a:pt x="243205" y="143574"/>
                  </a:lnTo>
                  <a:lnTo>
                    <a:pt x="254876" y="137005"/>
                  </a:lnTo>
                  <a:lnTo>
                    <a:pt x="284332" y="95452"/>
                  </a:lnTo>
                  <a:lnTo>
                    <a:pt x="303403" y="63797"/>
                  </a:lnTo>
                  <a:lnTo>
                    <a:pt x="309754" y="59298"/>
                  </a:lnTo>
                  <a:lnTo>
                    <a:pt x="312929" y="58099"/>
                  </a:lnTo>
                  <a:lnTo>
                    <a:pt x="313988" y="57299"/>
                  </a:lnTo>
                  <a:lnTo>
                    <a:pt x="313635" y="56766"/>
                  </a:lnTo>
                  <a:lnTo>
                    <a:pt x="312342" y="56410"/>
                  </a:lnTo>
                  <a:lnTo>
                    <a:pt x="312538" y="58290"/>
                  </a:lnTo>
                  <a:lnTo>
                    <a:pt x="317635" y="76515"/>
                  </a:lnTo>
                  <a:lnTo>
                    <a:pt x="324011" y="105554"/>
                  </a:lnTo>
                  <a:lnTo>
                    <a:pt x="337555" y="142413"/>
                  </a:lnTo>
                  <a:lnTo>
                    <a:pt x="337813" y="145258"/>
                  </a:lnTo>
                  <a:lnTo>
                    <a:pt x="339044" y="146097"/>
                  </a:lnTo>
                  <a:lnTo>
                    <a:pt x="340923" y="145598"/>
                  </a:lnTo>
                  <a:lnTo>
                    <a:pt x="343234" y="144206"/>
                  </a:lnTo>
                  <a:lnTo>
                    <a:pt x="375181" y="96716"/>
                  </a:lnTo>
                  <a:lnTo>
                    <a:pt x="381167" y="86982"/>
                  </a:lnTo>
                  <a:lnTo>
                    <a:pt x="384885" y="79127"/>
                  </a:lnTo>
                  <a:lnTo>
                    <a:pt x="390066" y="72109"/>
                  </a:lnTo>
                  <a:lnTo>
                    <a:pt x="391870" y="70872"/>
                  </a:lnTo>
                  <a:lnTo>
                    <a:pt x="393073" y="71106"/>
                  </a:lnTo>
                  <a:lnTo>
                    <a:pt x="393876" y="72320"/>
                  </a:lnTo>
                  <a:lnTo>
                    <a:pt x="405118" y="74029"/>
                  </a:lnTo>
                  <a:lnTo>
                    <a:pt x="408256" y="76386"/>
                  </a:lnTo>
                  <a:lnTo>
                    <a:pt x="411741" y="84649"/>
                  </a:lnTo>
                  <a:lnTo>
                    <a:pt x="414508" y="129880"/>
                  </a:lnTo>
                  <a:lnTo>
                    <a:pt x="437321" y="83041"/>
                  </a:lnTo>
                  <a:lnTo>
                    <a:pt x="449741" y="57450"/>
                  </a:lnTo>
                  <a:lnTo>
                    <a:pt x="466355" y="42224"/>
                  </a:lnTo>
                  <a:lnTo>
                    <a:pt x="483626" y="32068"/>
                  </a:lnTo>
                  <a:lnTo>
                    <a:pt x="497856" y="27775"/>
                  </a:lnTo>
                  <a:lnTo>
                    <a:pt x="509657" y="37430"/>
                  </a:lnTo>
                  <a:lnTo>
                    <a:pt x="515017" y="47932"/>
                  </a:lnTo>
                  <a:lnTo>
                    <a:pt x="521751" y="87251"/>
                  </a:lnTo>
                  <a:lnTo>
                    <a:pt x="528209" y="123785"/>
                  </a:lnTo>
                  <a:lnTo>
                    <a:pt x="528416" y="129665"/>
                  </a:lnTo>
                  <a:lnTo>
                    <a:pt x="527495" y="132526"/>
                  </a:lnTo>
                  <a:lnTo>
                    <a:pt x="519305" y="1318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SMARTInkShape-300">
              <a:extLst>
                <a:ext uri="{FF2B5EF4-FFF2-40B4-BE49-F238E27FC236}">
                  <a16:creationId xmlns:a16="http://schemas.microsoft.com/office/drawing/2014/main" id="{9D1870B7-CC37-873E-D13E-1CF76D8600F4}"/>
                </a:ext>
              </a:extLst>
            </p:cNvPr>
            <p:cNvSpPr/>
            <p:nvPr>
              <p:custDataLst>
                <p:tags r:id="rId5"/>
              </p:custDataLst>
            </p:nvPr>
          </p:nvSpPr>
          <p:spPr>
            <a:xfrm>
              <a:off x="2735000" y="1400176"/>
              <a:ext cx="23214" cy="240767"/>
            </a:xfrm>
            <a:custGeom>
              <a:avLst/>
              <a:gdLst/>
              <a:ahLst/>
              <a:cxnLst/>
              <a:rect l="0" t="0" r="0" b="0"/>
              <a:pathLst>
                <a:path w="23214" h="240767">
                  <a:moveTo>
                    <a:pt x="17725" y="28574"/>
                  </a:moveTo>
                  <a:lnTo>
                    <a:pt x="17725" y="28574"/>
                  </a:lnTo>
                  <a:lnTo>
                    <a:pt x="17725" y="624"/>
                  </a:lnTo>
                  <a:lnTo>
                    <a:pt x="23213" y="122"/>
                  </a:lnTo>
                  <a:lnTo>
                    <a:pt x="17807" y="0"/>
                  </a:lnTo>
                  <a:lnTo>
                    <a:pt x="17726" y="41831"/>
                  </a:lnTo>
                  <a:lnTo>
                    <a:pt x="14903" y="67780"/>
                  </a:lnTo>
                  <a:lnTo>
                    <a:pt x="9525" y="110049"/>
                  </a:lnTo>
                  <a:lnTo>
                    <a:pt x="8316" y="154674"/>
                  </a:lnTo>
                  <a:lnTo>
                    <a:pt x="7149" y="193260"/>
                  </a:lnTo>
                  <a:lnTo>
                    <a:pt x="1656" y="207427"/>
                  </a:lnTo>
                  <a:lnTo>
                    <a:pt x="0" y="222364"/>
                  </a:lnTo>
                  <a:lnTo>
                    <a:pt x="2086" y="233942"/>
                  </a:lnTo>
                  <a:lnTo>
                    <a:pt x="4124" y="238511"/>
                  </a:lnTo>
                  <a:lnTo>
                    <a:pt x="6541" y="240498"/>
                  </a:lnTo>
                  <a:lnTo>
                    <a:pt x="9210" y="240766"/>
                  </a:lnTo>
                  <a:lnTo>
                    <a:pt x="17725" y="2381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301">
              <a:extLst>
                <a:ext uri="{FF2B5EF4-FFF2-40B4-BE49-F238E27FC236}">
                  <a16:creationId xmlns:a16="http://schemas.microsoft.com/office/drawing/2014/main" id="{5EFB53D2-01D5-6C40-3E97-0958CBFA2FD9}"/>
                </a:ext>
              </a:extLst>
            </p:cNvPr>
            <p:cNvSpPr/>
            <p:nvPr>
              <p:custDataLst>
                <p:tags r:id="rId6"/>
              </p:custDataLst>
            </p:nvPr>
          </p:nvSpPr>
          <p:spPr>
            <a:xfrm>
              <a:off x="2463133" y="1496757"/>
              <a:ext cx="241968" cy="150613"/>
            </a:xfrm>
            <a:custGeom>
              <a:avLst/>
              <a:gdLst/>
              <a:ahLst/>
              <a:cxnLst/>
              <a:rect l="0" t="0" r="0" b="0"/>
              <a:pathLst>
                <a:path w="241968" h="150613">
                  <a:moveTo>
                    <a:pt x="127667" y="17718"/>
                  </a:moveTo>
                  <a:lnTo>
                    <a:pt x="127667" y="17718"/>
                  </a:lnTo>
                  <a:lnTo>
                    <a:pt x="137076" y="17718"/>
                  </a:lnTo>
                  <a:lnTo>
                    <a:pt x="137169" y="12230"/>
                  </a:lnTo>
                  <a:lnTo>
                    <a:pt x="137182" y="14574"/>
                  </a:lnTo>
                  <a:lnTo>
                    <a:pt x="137185" y="14563"/>
                  </a:lnTo>
                  <a:lnTo>
                    <a:pt x="137192" y="8503"/>
                  </a:lnTo>
                  <a:lnTo>
                    <a:pt x="132136" y="8285"/>
                  </a:lnTo>
                  <a:lnTo>
                    <a:pt x="126831" y="5412"/>
                  </a:lnTo>
                  <a:lnTo>
                    <a:pt x="120946" y="1665"/>
                  </a:lnTo>
                  <a:lnTo>
                    <a:pt x="114802" y="0"/>
                  </a:lnTo>
                  <a:lnTo>
                    <a:pt x="111682" y="614"/>
                  </a:lnTo>
                  <a:lnTo>
                    <a:pt x="101176" y="5477"/>
                  </a:lnTo>
                  <a:lnTo>
                    <a:pt x="84070" y="9505"/>
                  </a:lnTo>
                  <a:lnTo>
                    <a:pt x="39538" y="34070"/>
                  </a:lnTo>
                  <a:lnTo>
                    <a:pt x="21004" y="50550"/>
                  </a:lnTo>
                  <a:lnTo>
                    <a:pt x="1255" y="81361"/>
                  </a:lnTo>
                  <a:lnTo>
                    <a:pt x="0" y="87663"/>
                  </a:lnTo>
                  <a:lnTo>
                    <a:pt x="1429" y="100310"/>
                  </a:lnTo>
                  <a:lnTo>
                    <a:pt x="8184" y="119330"/>
                  </a:lnTo>
                  <a:lnTo>
                    <a:pt x="16707" y="129201"/>
                  </a:lnTo>
                  <a:lnTo>
                    <a:pt x="21944" y="133315"/>
                  </a:lnTo>
                  <a:lnTo>
                    <a:pt x="36229" y="137886"/>
                  </a:lnTo>
                  <a:lnTo>
                    <a:pt x="78427" y="147608"/>
                  </a:lnTo>
                  <a:lnTo>
                    <a:pt x="121444" y="150612"/>
                  </a:lnTo>
                  <a:lnTo>
                    <a:pt x="159455" y="145877"/>
                  </a:lnTo>
                  <a:lnTo>
                    <a:pt x="197528" y="142827"/>
                  </a:lnTo>
                  <a:lnTo>
                    <a:pt x="241967" y="1415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Hypothesis Testing</a:t>
            </a:r>
          </a:p>
        </p:txBody>
      </p:sp>
      <p:sp>
        <p:nvSpPr>
          <p:cNvPr id="3" name="Content Placeholder 2"/>
          <p:cNvSpPr>
            <a:spLocks noGrp="1"/>
          </p:cNvSpPr>
          <p:nvPr>
            <p:ph idx="1"/>
          </p:nvPr>
        </p:nvSpPr>
        <p:spPr/>
        <p:txBody>
          <a:bodyPr>
            <a:normAutofit/>
          </a:bodyPr>
          <a:lstStyle/>
          <a:p>
            <a:r>
              <a:rPr lang="en-US" dirty="0"/>
              <a:t>Null and alternative hypotheses.</a:t>
            </a:r>
          </a:p>
          <a:p>
            <a:endParaRPr lang="en-US" dirty="0"/>
          </a:p>
          <a:p>
            <a:endParaRPr lang="en-US" dirty="0"/>
          </a:p>
          <a:p>
            <a:endParaRPr lang="en-US" dirty="0"/>
          </a:p>
          <a:p>
            <a:endParaRPr lang="en-US" dirty="0"/>
          </a:p>
          <a:p>
            <a:r>
              <a:rPr lang="en-US" dirty="0"/>
              <a:t>Example:</a:t>
            </a:r>
          </a:p>
          <a:p>
            <a:r>
              <a:rPr lang="en-US" dirty="0"/>
              <a:t>H</a:t>
            </a:r>
            <a:r>
              <a:rPr lang="en-US" baseline="-25000" dirty="0"/>
              <a:t>0</a:t>
            </a:r>
            <a:r>
              <a:rPr lang="en-US" dirty="0"/>
              <a:t>: Defendant not guilty</a:t>
            </a:r>
          </a:p>
          <a:p>
            <a:r>
              <a:rPr lang="en-US" dirty="0"/>
              <a:t>H</a:t>
            </a:r>
            <a:r>
              <a:rPr lang="en-US" baseline="-25000" dirty="0"/>
              <a:t>a</a:t>
            </a:r>
            <a:r>
              <a:rPr lang="en-US" dirty="0"/>
              <a:t>: Defendant guilty </a:t>
            </a:r>
          </a:p>
        </p:txBody>
      </p:sp>
      <p:grpSp>
        <p:nvGrpSpPr>
          <p:cNvPr id="123" name="SMARTInkShape-Group55">
            <a:extLst>
              <a:ext uri="{FF2B5EF4-FFF2-40B4-BE49-F238E27FC236}">
                <a16:creationId xmlns:a16="http://schemas.microsoft.com/office/drawing/2014/main" id="{085DF02E-6A6E-A64C-DFA6-A4A58F9244D5}"/>
              </a:ext>
            </a:extLst>
          </p:cNvPr>
          <p:cNvGrpSpPr/>
          <p:nvPr/>
        </p:nvGrpSpPr>
        <p:grpSpPr>
          <a:xfrm>
            <a:off x="3829050" y="1124377"/>
            <a:ext cx="371476" cy="256734"/>
            <a:chOff x="3829050" y="1124377"/>
            <a:chExt cx="371476" cy="256734"/>
          </a:xfrm>
        </p:grpSpPr>
        <p:sp>
          <p:nvSpPr>
            <p:cNvPr id="119" name="SMARTInkShape-302">
              <a:extLst>
                <a:ext uri="{FF2B5EF4-FFF2-40B4-BE49-F238E27FC236}">
                  <a16:creationId xmlns:a16="http://schemas.microsoft.com/office/drawing/2014/main" id="{DBDF489F-7D7A-2C6E-D7A8-7D76DF77FAF1}"/>
                </a:ext>
              </a:extLst>
            </p:cNvPr>
            <p:cNvSpPr/>
            <p:nvPr>
              <p:custDataLst>
                <p:tags r:id="rId98"/>
              </p:custDataLst>
            </p:nvPr>
          </p:nvSpPr>
          <p:spPr>
            <a:xfrm>
              <a:off x="4029595" y="1295410"/>
              <a:ext cx="170931" cy="85701"/>
            </a:xfrm>
            <a:custGeom>
              <a:avLst/>
              <a:gdLst/>
              <a:ahLst/>
              <a:cxnLst/>
              <a:rect l="0" t="0" r="0" b="0"/>
              <a:pathLst>
                <a:path w="170931" h="85701">
                  <a:moveTo>
                    <a:pt x="94730" y="28565"/>
                  </a:moveTo>
                  <a:lnTo>
                    <a:pt x="94730" y="28565"/>
                  </a:lnTo>
                  <a:lnTo>
                    <a:pt x="94730" y="10873"/>
                  </a:lnTo>
                  <a:lnTo>
                    <a:pt x="93672" y="10421"/>
                  </a:lnTo>
                  <a:lnTo>
                    <a:pt x="86529" y="9634"/>
                  </a:lnTo>
                  <a:lnTo>
                    <a:pt x="77862" y="2993"/>
                  </a:lnTo>
                  <a:lnTo>
                    <a:pt x="72064" y="1325"/>
                  </a:lnTo>
                  <a:lnTo>
                    <a:pt x="33194" y="0"/>
                  </a:lnTo>
                  <a:lnTo>
                    <a:pt x="31481" y="1055"/>
                  </a:lnTo>
                  <a:lnTo>
                    <a:pt x="30339" y="2817"/>
                  </a:lnTo>
                  <a:lnTo>
                    <a:pt x="29578" y="5050"/>
                  </a:lnTo>
                  <a:lnTo>
                    <a:pt x="28012" y="6538"/>
                  </a:lnTo>
                  <a:lnTo>
                    <a:pt x="23449" y="8192"/>
                  </a:lnTo>
                  <a:lnTo>
                    <a:pt x="21809" y="9691"/>
                  </a:lnTo>
                  <a:lnTo>
                    <a:pt x="13906" y="22656"/>
                  </a:lnTo>
                  <a:lnTo>
                    <a:pt x="1234" y="36247"/>
                  </a:lnTo>
                  <a:lnTo>
                    <a:pt x="259" y="40093"/>
                  </a:lnTo>
                  <a:lnTo>
                    <a:pt x="0" y="42600"/>
                  </a:lnTo>
                  <a:lnTo>
                    <a:pt x="9211" y="72210"/>
                  </a:lnTo>
                  <a:lnTo>
                    <a:pt x="13683" y="79007"/>
                  </a:lnTo>
                  <a:lnTo>
                    <a:pt x="19197" y="82734"/>
                  </a:lnTo>
                  <a:lnTo>
                    <a:pt x="28253" y="84832"/>
                  </a:lnTo>
                  <a:lnTo>
                    <a:pt x="50676" y="85700"/>
                  </a:lnTo>
                  <a:lnTo>
                    <a:pt x="56806" y="82886"/>
                  </a:lnTo>
                  <a:lnTo>
                    <a:pt x="88383" y="53916"/>
                  </a:lnTo>
                  <a:lnTo>
                    <a:pt x="91909" y="44771"/>
                  </a:lnTo>
                  <a:lnTo>
                    <a:pt x="94534" y="34709"/>
                  </a:lnTo>
                  <a:lnTo>
                    <a:pt x="104216" y="19099"/>
                  </a:lnTo>
                  <a:lnTo>
                    <a:pt x="104255" y="59040"/>
                  </a:lnTo>
                  <a:lnTo>
                    <a:pt x="107077" y="66098"/>
                  </a:lnTo>
                  <a:lnTo>
                    <a:pt x="112456" y="74197"/>
                  </a:lnTo>
                  <a:lnTo>
                    <a:pt x="116014" y="75304"/>
                  </a:lnTo>
                  <a:lnTo>
                    <a:pt x="137368" y="76175"/>
                  </a:lnTo>
                  <a:lnTo>
                    <a:pt x="170930" y="666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303">
              <a:extLst>
                <a:ext uri="{FF2B5EF4-FFF2-40B4-BE49-F238E27FC236}">
                  <a16:creationId xmlns:a16="http://schemas.microsoft.com/office/drawing/2014/main" id="{D4027283-0994-6138-BEB5-F33309DBD002}"/>
                </a:ext>
              </a:extLst>
            </p:cNvPr>
            <p:cNvSpPr/>
            <p:nvPr>
              <p:custDataLst>
                <p:tags r:id="rId99"/>
              </p:custDataLst>
            </p:nvPr>
          </p:nvSpPr>
          <p:spPr>
            <a:xfrm>
              <a:off x="3829050" y="1242287"/>
              <a:ext cx="161926" cy="15014"/>
            </a:xfrm>
            <a:custGeom>
              <a:avLst/>
              <a:gdLst/>
              <a:ahLst/>
              <a:cxnLst/>
              <a:rect l="0" t="0" r="0" b="0"/>
              <a:pathLst>
                <a:path w="161926" h="15014">
                  <a:moveTo>
                    <a:pt x="0" y="15013"/>
                  </a:moveTo>
                  <a:lnTo>
                    <a:pt x="0" y="15013"/>
                  </a:lnTo>
                  <a:lnTo>
                    <a:pt x="0" y="9956"/>
                  </a:lnTo>
                  <a:lnTo>
                    <a:pt x="2117" y="8467"/>
                  </a:lnTo>
                  <a:lnTo>
                    <a:pt x="21459" y="5880"/>
                  </a:lnTo>
                  <a:lnTo>
                    <a:pt x="68112" y="5495"/>
                  </a:lnTo>
                  <a:lnTo>
                    <a:pt x="114198" y="5488"/>
                  </a:lnTo>
                  <a:lnTo>
                    <a:pt x="134624" y="5488"/>
                  </a:lnTo>
                  <a:lnTo>
                    <a:pt x="137373" y="4430"/>
                  </a:lnTo>
                  <a:lnTo>
                    <a:pt x="139208" y="2666"/>
                  </a:lnTo>
                  <a:lnTo>
                    <a:pt x="140430" y="431"/>
                  </a:lnTo>
                  <a:lnTo>
                    <a:pt x="142303" y="0"/>
                  </a:lnTo>
                  <a:lnTo>
                    <a:pt x="152433" y="4867"/>
                  </a:lnTo>
                  <a:lnTo>
                    <a:pt x="161925"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304">
              <a:extLst>
                <a:ext uri="{FF2B5EF4-FFF2-40B4-BE49-F238E27FC236}">
                  <a16:creationId xmlns:a16="http://schemas.microsoft.com/office/drawing/2014/main" id="{FAFF6077-4208-4600-8B5E-3BB5016A9AF0}"/>
                </a:ext>
              </a:extLst>
            </p:cNvPr>
            <p:cNvSpPr/>
            <p:nvPr>
              <p:custDataLst>
                <p:tags r:id="rId100"/>
              </p:custDataLst>
            </p:nvPr>
          </p:nvSpPr>
          <p:spPr>
            <a:xfrm>
              <a:off x="3975962" y="1134799"/>
              <a:ext cx="15014" cy="198702"/>
            </a:xfrm>
            <a:custGeom>
              <a:avLst/>
              <a:gdLst/>
              <a:ahLst/>
              <a:cxnLst/>
              <a:rect l="0" t="0" r="0" b="0"/>
              <a:pathLst>
                <a:path w="15014" h="198702">
                  <a:moveTo>
                    <a:pt x="5488" y="8201"/>
                  </a:moveTo>
                  <a:lnTo>
                    <a:pt x="5488" y="8201"/>
                  </a:lnTo>
                  <a:lnTo>
                    <a:pt x="5488" y="0"/>
                  </a:lnTo>
                  <a:lnTo>
                    <a:pt x="4430" y="40968"/>
                  </a:lnTo>
                  <a:lnTo>
                    <a:pt x="0" y="80116"/>
                  </a:lnTo>
                  <a:lnTo>
                    <a:pt x="2333" y="117939"/>
                  </a:lnTo>
                  <a:lnTo>
                    <a:pt x="357" y="156878"/>
                  </a:lnTo>
                  <a:lnTo>
                    <a:pt x="4266" y="170588"/>
                  </a:lnTo>
                  <a:lnTo>
                    <a:pt x="12576" y="188013"/>
                  </a:lnTo>
                  <a:lnTo>
                    <a:pt x="15013" y="1987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305">
              <a:extLst>
                <a:ext uri="{FF2B5EF4-FFF2-40B4-BE49-F238E27FC236}">
                  <a16:creationId xmlns:a16="http://schemas.microsoft.com/office/drawing/2014/main" id="{4C0D45B5-04D8-2F3B-B34C-5FDECC166878}"/>
                </a:ext>
              </a:extLst>
            </p:cNvPr>
            <p:cNvSpPr/>
            <p:nvPr>
              <p:custDataLst>
                <p:tags r:id="rId101"/>
              </p:custDataLst>
            </p:nvPr>
          </p:nvSpPr>
          <p:spPr>
            <a:xfrm>
              <a:off x="3848279" y="1124377"/>
              <a:ext cx="33885" cy="218649"/>
            </a:xfrm>
            <a:custGeom>
              <a:avLst/>
              <a:gdLst/>
              <a:ahLst/>
              <a:cxnLst/>
              <a:rect l="0" t="0" r="0" b="0"/>
              <a:pathLst>
                <a:path w="33885" h="218649">
                  <a:moveTo>
                    <a:pt x="28396" y="18623"/>
                  </a:moveTo>
                  <a:lnTo>
                    <a:pt x="28396" y="18623"/>
                  </a:lnTo>
                  <a:lnTo>
                    <a:pt x="28396" y="4434"/>
                  </a:lnTo>
                  <a:lnTo>
                    <a:pt x="29454" y="2813"/>
                  </a:lnTo>
                  <a:lnTo>
                    <a:pt x="31218" y="1733"/>
                  </a:lnTo>
                  <a:lnTo>
                    <a:pt x="33452" y="1013"/>
                  </a:lnTo>
                  <a:lnTo>
                    <a:pt x="33884" y="533"/>
                  </a:lnTo>
                  <a:lnTo>
                    <a:pt x="33112" y="213"/>
                  </a:lnTo>
                  <a:lnTo>
                    <a:pt x="31540" y="0"/>
                  </a:lnTo>
                  <a:lnTo>
                    <a:pt x="30492" y="916"/>
                  </a:lnTo>
                  <a:lnTo>
                    <a:pt x="13262" y="47883"/>
                  </a:lnTo>
                  <a:lnTo>
                    <a:pt x="9862" y="91908"/>
                  </a:lnTo>
                  <a:lnTo>
                    <a:pt x="1875" y="136420"/>
                  </a:lnTo>
                  <a:lnTo>
                    <a:pt x="0" y="178869"/>
                  </a:lnTo>
                  <a:lnTo>
                    <a:pt x="959" y="191443"/>
                  </a:lnTo>
                  <a:lnTo>
                    <a:pt x="9346" y="218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4" name="SMARTInkShape-306">
            <a:extLst>
              <a:ext uri="{FF2B5EF4-FFF2-40B4-BE49-F238E27FC236}">
                <a16:creationId xmlns:a16="http://schemas.microsoft.com/office/drawing/2014/main" id="{42A1A7A1-382A-B685-F3DE-C70A39AD2DDC}"/>
              </a:ext>
            </a:extLst>
          </p:cNvPr>
          <p:cNvSpPr/>
          <p:nvPr>
            <p:custDataLst>
              <p:tags r:id="rId1"/>
            </p:custDataLst>
          </p:nvPr>
        </p:nvSpPr>
        <p:spPr>
          <a:xfrm>
            <a:off x="3029066" y="1152525"/>
            <a:ext cx="476123" cy="209551"/>
          </a:xfrm>
          <a:custGeom>
            <a:avLst/>
            <a:gdLst/>
            <a:ahLst/>
            <a:cxnLst/>
            <a:rect l="0" t="0" r="0" b="0"/>
            <a:pathLst>
              <a:path w="476123" h="209551">
                <a:moveTo>
                  <a:pt x="9409" y="209550"/>
                </a:moveTo>
                <a:lnTo>
                  <a:pt x="9409" y="209550"/>
                </a:lnTo>
                <a:lnTo>
                  <a:pt x="0" y="209550"/>
                </a:lnTo>
                <a:lnTo>
                  <a:pt x="18727" y="206728"/>
                </a:lnTo>
                <a:lnTo>
                  <a:pt x="53092" y="193544"/>
                </a:lnTo>
                <a:lnTo>
                  <a:pt x="91144" y="175174"/>
                </a:lnTo>
                <a:lnTo>
                  <a:pt x="137503" y="154429"/>
                </a:lnTo>
                <a:lnTo>
                  <a:pt x="174833" y="141242"/>
                </a:lnTo>
                <a:lnTo>
                  <a:pt x="217768" y="120759"/>
                </a:lnTo>
                <a:lnTo>
                  <a:pt x="259646" y="105424"/>
                </a:lnTo>
                <a:lnTo>
                  <a:pt x="303314" y="92203"/>
                </a:lnTo>
                <a:lnTo>
                  <a:pt x="344630" y="79400"/>
                </a:lnTo>
                <a:lnTo>
                  <a:pt x="385428" y="69857"/>
                </a:lnTo>
                <a:lnTo>
                  <a:pt x="432033" y="59974"/>
                </a:lnTo>
                <a:lnTo>
                  <a:pt x="466537" y="57154"/>
                </a:lnTo>
                <a:lnTo>
                  <a:pt x="461531" y="57151"/>
                </a:lnTo>
                <a:lnTo>
                  <a:pt x="460049" y="56093"/>
                </a:lnTo>
                <a:lnTo>
                  <a:pt x="457474" y="48949"/>
                </a:lnTo>
                <a:lnTo>
                  <a:pt x="454435" y="48213"/>
                </a:lnTo>
                <a:lnTo>
                  <a:pt x="452143" y="48017"/>
                </a:lnTo>
                <a:lnTo>
                  <a:pt x="450615" y="46828"/>
                </a:lnTo>
                <a:lnTo>
                  <a:pt x="442905" y="34402"/>
                </a:lnTo>
                <a:lnTo>
                  <a:pt x="434421" y="25245"/>
                </a:lnTo>
                <a:lnTo>
                  <a:pt x="428314" y="21803"/>
                </a:lnTo>
                <a:lnTo>
                  <a:pt x="425204" y="20886"/>
                </a:lnTo>
                <a:lnTo>
                  <a:pt x="423131" y="19215"/>
                </a:lnTo>
                <a:lnTo>
                  <a:pt x="419154" y="12867"/>
                </a:lnTo>
                <a:lnTo>
                  <a:pt x="410945" y="9965"/>
                </a:lnTo>
                <a:lnTo>
                  <a:pt x="404843" y="9655"/>
                </a:lnTo>
                <a:lnTo>
                  <a:pt x="403206" y="8553"/>
                </a:lnTo>
                <a:lnTo>
                  <a:pt x="402116" y="6761"/>
                </a:lnTo>
                <a:lnTo>
                  <a:pt x="400365" y="1335"/>
                </a:lnTo>
                <a:lnTo>
                  <a:pt x="397304" y="593"/>
                </a:lnTo>
                <a:lnTo>
                  <a:pt x="394532" y="264"/>
                </a:lnTo>
                <a:lnTo>
                  <a:pt x="396828" y="117"/>
                </a:lnTo>
                <a:lnTo>
                  <a:pt x="396805" y="78"/>
                </a:lnTo>
                <a:lnTo>
                  <a:pt x="391460" y="10"/>
                </a:lnTo>
                <a:lnTo>
                  <a:pt x="396104" y="2"/>
                </a:lnTo>
                <a:lnTo>
                  <a:pt x="391368" y="0"/>
                </a:lnTo>
                <a:lnTo>
                  <a:pt x="399567" y="0"/>
                </a:lnTo>
                <a:lnTo>
                  <a:pt x="399825" y="5056"/>
                </a:lnTo>
                <a:lnTo>
                  <a:pt x="408352" y="10361"/>
                </a:lnTo>
                <a:lnTo>
                  <a:pt x="450550" y="27100"/>
                </a:lnTo>
                <a:lnTo>
                  <a:pt x="460204" y="28138"/>
                </a:lnTo>
                <a:lnTo>
                  <a:pt x="462339" y="29342"/>
                </a:lnTo>
                <a:lnTo>
                  <a:pt x="463762" y="31203"/>
                </a:lnTo>
                <a:lnTo>
                  <a:pt x="464711" y="33502"/>
                </a:lnTo>
                <a:lnTo>
                  <a:pt x="466402" y="35035"/>
                </a:lnTo>
                <a:lnTo>
                  <a:pt x="476003" y="38065"/>
                </a:lnTo>
                <a:lnTo>
                  <a:pt x="476122" y="46298"/>
                </a:lnTo>
                <a:lnTo>
                  <a:pt x="468527" y="61513"/>
                </a:lnTo>
                <a:lnTo>
                  <a:pt x="426644" y="106603"/>
                </a:lnTo>
                <a:lnTo>
                  <a:pt x="409631" y="126470"/>
                </a:lnTo>
                <a:lnTo>
                  <a:pt x="384100" y="163373"/>
                </a:lnTo>
                <a:lnTo>
                  <a:pt x="381837" y="174113"/>
                </a:lnTo>
                <a:lnTo>
                  <a:pt x="383636" y="176401"/>
                </a:lnTo>
                <a:lnTo>
                  <a:pt x="399934"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307">
            <a:extLst>
              <a:ext uri="{FF2B5EF4-FFF2-40B4-BE49-F238E27FC236}">
                <a16:creationId xmlns:a16="http://schemas.microsoft.com/office/drawing/2014/main" id="{FA3A5E5E-A617-7E8F-EF58-24580E2463AD}"/>
              </a:ext>
            </a:extLst>
          </p:cNvPr>
          <p:cNvSpPr/>
          <p:nvPr>
            <p:custDataLst>
              <p:tags r:id="rId2"/>
            </p:custDataLst>
          </p:nvPr>
        </p:nvSpPr>
        <p:spPr>
          <a:xfrm>
            <a:off x="7143750" y="35147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5" name="SMARTInkShape-Group58">
            <a:extLst>
              <a:ext uri="{FF2B5EF4-FFF2-40B4-BE49-F238E27FC236}">
                <a16:creationId xmlns:a16="http://schemas.microsoft.com/office/drawing/2014/main" id="{F316522E-48A2-5EC0-A423-B9430328CB24}"/>
              </a:ext>
            </a:extLst>
          </p:cNvPr>
          <p:cNvGrpSpPr/>
          <p:nvPr/>
        </p:nvGrpSpPr>
        <p:grpSpPr>
          <a:xfrm>
            <a:off x="3911809" y="3124200"/>
            <a:ext cx="3003144" cy="552451"/>
            <a:chOff x="3911809" y="3124200"/>
            <a:chExt cx="3003144" cy="552451"/>
          </a:xfrm>
        </p:grpSpPr>
        <p:sp>
          <p:nvSpPr>
            <p:cNvPr id="126" name="SMARTInkShape-308">
              <a:extLst>
                <a:ext uri="{FF2B5EF4-FFF2-40B4-BE49-F238E27FC236}">
                  <a16:creationId xmlns:a16="http://schemas.microsoft.com/office/drawing/2014/main" id="{064C4B6A-3EFD-AFBD-310A-7C0D4505DE0B}"/>
                </a:ext>
              </a:extLst>
            </p:cNvPr>
            <p:cNvSpPr/>
            <p:nvPr>
              <p:custDataLst>
                <p:tags r:id="rId79"/>
              </p:custDataLst>
            </p:nvPr>
          </p:nvSpPr>
          <p:spPr>
            <a:xfrm>
              <a:off x="3911809" y="3410377"/>
              <a:ext cx="269667" cy="122250"/>
            </a:xfrm>
            <a:custGeom>
              <a:avLst/>
              <a:gdLst/>
              <a:ahLst/>
              <a:cxnLst/>
              <a:rect l="0" t="0" r="0" b="0"/>
              <a:pathLst>
                <a:path w="269667" h="122250">
                  <a:moveTo>
                    <a:pt x="117266" y="28148"/>
                  </a:moveTo>
                  <a:lnTo>
                    <a:pt x="117266" y="28148"/>
                  </a:lnTo>
                  <a:lnTo>
                    <a:pt x="126757" y="28148"/>
                  </a:lnTo>
                  <a:lnTo>
                    <a:pt x="126791" y="18740"/>
                  </a:lnTo>
                  <a:lnTo>
                    <a:pt x="112602" y="4437"/>
                  </a:lnTo>
                  <a:lnTo>
                    <a:pt x="107079" y="1734"/>
                  </a:lnTo>
                  <a:lnTo>
                    <a:pt x="94910" y="0"/>
                  </a:lnTo>
                  <a:lnTo>
                    <a:pt x="61248" y="9991"/>
                  </a:lnTo>
                  <a:lnTo>
                    <a:pt x="47919" y="16903"/>
                  </a:lnTo>
                  <a:lnTo>
                    <a:pt x="28515" y="33753"/>
                  </a:lnTo>
                  <a:lnTo>
                    <a:pt x="5817" y="67355"/>
                  </a:lnTo>
                  <a:lnTo>
                    <a:pt x="0" y="84732"/>
                  </a:lnTo>
                  <a:lnTo>
                    <a:pt x="942" y="99511"/>
                  </a:lnTo>
                  <a:lnTo>
                    <a:pt x="4889" y="110312"/>
                  </a:lnTo>
                  <a:lnTo>
                    <a:pt x="7423" y="114673"/>
                  </a:lnTo>
                  <a:lnTo>
                    <a:pt x="12287" y="117582"/>
                  </a:lnTo>
                  <a:lnTo>
                    <a:pt x="40085" y="122249"/>
                  </a:lnTo>
                  <a:lnTo>
                    <a:pt x="53330" y="121829"/>
                  </a:lnTo>
                  <a:lnTo>
                    <a:pt x="66272" y="118115"/>
                  </a:lnTo>
                  <a:lnTo>
                    <a:pt x="76257" y="110114"/>
                  </a:lnTo>
                  <a:lnTo>
                    <a:pt x="102677" y="78265"/>
                  </a:lnTo>
                  <a:lnTo>
                    <a:pt x="104365" y="74259"/>
                  </a:lnTo>
                  <a:lnTo>
                    <a:pt x="106548" y="71589"/>
                  </a:lnTo>
                  <a:lnTo>
                    <a:pt x="113620" y="66772"/>
                  </a:lnTo>
                  <a:lnTo>
                    <a:pt x="115646" y="61895"/>
                  </a:lnTo>
                  <a:lnTo>
                    <a:pt x="117244" y="60171"/>
                  </a:lnTo>
                  <a:lnTo>
                    <a:pt x="121842" y="58255"/>
                  </a:lnTo>
                  <a:lnTo>
                    <a:pt x="123492" y="56686"/>
                  </a:lnTo>
                  <a:lnTo>
                    <a:pt x="126357" y="48656"/>
                  </a:lnTo>
                  <a:lnTo>
                    <a:pt x="121606" y="52686"/>
                  </a:lnTo>
                  <a:lnTo>
                    <a:pt x="119194" y="60574"/>
                  </a:lnTo>
                  <a:lnTo>
                    <a:pt x="117379" y="88141"/>
                  </a:lnTo>
                  <a:lnTo>
                    <a:pt x="120138" y="94675"/>
                  </a:lnTo>
                  <a:lnTo>
                    <a:pt x="130533" y="107494"/>
                  </a:lnTo>
                  <a:lnTo>
                    <a:pt x="136568" y="111038"/>
                  </a:lnTo>
                  <a:lnTo>
                    <a:pt x="148738" y="113033"/>
                  </a:lnTo>
                  <a:lnTo>
                    <a:pt x="177973" y="112704"/>
                  </a:lnTo>
                  <a:lnTo>
                    <a:pt x="224885" y="94569"/>
                  </a:lnTo>
                  <a:lnTo>
                    <a:pt x="254832" y="86519"/>
                  </a:lnTo>
                  <a:lnTo>
                    <a:pt x="269666" y="852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309">
              <a:extLst>
                <a:ext uri="{FF2B5EF4-FFF2-40B4-BE49-F238E27FC236}">
                  <a16:creationId xmlns:a16="http://schemas.microsoft.com/office/drawing/2014/main" id="{39AE8B58-49F2-0B40-E3B3-68EDEA22CEC5}"/>
                </a:ext>
              </a:extLst>
            </p:cNvPr>
            <p:cNvSpPr/>
            <p:nvPr>
              <p:custDataLst>
                <p:tags r:id="rId80"/>
              </p:custDataLst>
            </p:nvPr>
          </p:nvSpPr>
          <p:spPr>
            <a:xfrm>
              <a:off x="4200525" y="3318047"/>
              <a:ext cx="28460" cy="196679"/>
            </a:xfrm>
            <a:custGeom>
              <a:avLst/>
              <a:gdLst/>
              <a:ahLst/>
              <a:cxnLst/>
              <a:rect l="0" t="0" r="0" b="0"/>
              <a:pathLst>
                <a:path w="28460" h="196679">
                  <a:moveTo>
                    <a:pt x="19050" y="34753"/>
                  </a:moveTo>
                  <a:lnTo>
                    <a:pt x="19050" y="34753"/>
                  </a:lnTo>
                  <a:lnTo>
                    <a:pt x="25596" y="19545"/>
                  </a:lnTo>
                  <a:lnTo>
                    <a:pt x="28182" y="86"/>
                  </a:lnTo>
                  <a:lnTo>
                    <a:pt x="28313" y="0"/>
                  </a:lnTo>
                  <a:lnTo>
                    <a:pt x="28459" y="2727"/>
                  </a:lnTo>
                  <a:lnTo>
                    <a:pt x="18867" y="43740"/>
                  </a:lnTo>
                  <a:lnTo>
                    <a:pt x="11684" y="89288"/>
                  </a:lnTo>
                  <a:lnTo>
                    <a:pt x="4895" y="134543"/>
                  </a:lnTo>
                  <a:lnTo>
                    <a:pt x="0" y="1966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310">
              <a:extLst>
                <a:ext uri="{FF2B5EF4-FFF2-40B4-BE49-F238E27FC236}">
                  <a16:creationId xmlns:a16="http://schemas.microsoft.com/office/drawing/2014/main" id="{9D75F802-4646-E614-D4D9-13B42574CA73}"/>
                </a:ext>
              </a:extLst>
            </p:cNvPr>
            <p:cNvSpPr/>
            <p:nvPr>
              <p:custDataLst>
                <p:tags r:id="rId81"/>
              </p:custDataLst>
            </p:nvPr>
          </p:nvSpPr>
          <p:spPr>
            <a:xfrm>
              <a:off x="4334279" y="3326873"/>
              <a:ext cx="94847" cy="216182"/>
            </a:xfrm>
            <a:custGeom>
              <a:avLst/>
              <a:gdLst/>
              <a:ahLst/>
              <a:cxnLst/>
              <a:rect l="0" t="0" r="0" b="0"/>
              <a:pathLst>
                <a:path w="94847" h="216182">
                  <a:moveTo>
                    <a:pt x="9121" y="16402"/>
                  </a:moveTo>
                  <a:lnTo>
                    <a:pt x="9121" y="16402"/>
                  </a:lnTo>
                  <a:lnTo>
                    <a:pt x="25523" y="0"/>
                  </a:lnTo>
                  <a:lnTo>
                    <a:pt x="26406" y="1234"/>
                  </a:lnTo>
                  <a:lnTo>
                    <a:pt x="27938" y="29156"/>
                  </a:lnTo>
                  <a:lnTo>
                    <a:pt x="21579" y="70153"/>
                  </a:lnTo>
                  <a:lnTo>
                    <a:pt x="13976" y="112668"/>
                  </a:lnTo>
                  <a:lnTo>
                    <a:pt x="8347" y="155594"/>
                  </a:lnTo>
                  <a:lnTo>
                    <a:pt x="1638" y="181676"/>
                  </a:lnTo>
                  <a:lnTo>
                    <a:pt x="0" y="206976"/>
                  </a:lnTo>
                  <a:lnTo>
                    <a:pt x="923" y="210126"/>
                  </a:lnTo>
                  <a:lnTo>
                    <a:pt x="2599" y="212226"/>
                  </a:lnTo>
                  <a:lnTo>
                    <a:pt x="7280" y="214560"/>
                  </a:lnTo>
                  <a:lnTo>
                    <a:pt x="27054" y="216181"/>
                  </a:lnTo>
                  <a:lnTo>
                    <a:pt x="71477" y="208204"/>
                  </a:lnTo>
                  <a:lnTo>
                    <a:pt x="94846" y="1973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311">
              <a:extLst>
                <a:ext uri="{FF2B5EF4-FFF2-40B4-BE49-F238E27FC236}">
                  <a16:creationId xmlns:a16="http://schemas.microsoft.com/office/drawing/2014/main" id="{B89B39EC-AE8F-E910-80C9-191E99BA3FE4}"/>
                </a:ext>
              </a:extLst>
            </p:cNvPr>
            <p:cNvSpPr/>
            <p:nvPr>
              <p:custDataLst>
                <p:tags r:id="rId82"/>
              </p:custDataLst>
            </p:nvPr>
          </p:nvSpPr>
          <p:spPr>
            <a:xfrm>
              <a:off x="4318862" y="3400425"/>
              <a:ext cx="119789" cy="57151"/>
            </a:xfrm>
            <a:custGeom>
              <a:avLst/>
              <a:gdLst/>
              <a:ahLst/>
              <a:cxnLst/>
              <a:rect l="0" t="0" r="0" b="0"/>
              <a:pathLst>
                <a:path w="119789" h="57151">
                  <a:moveTo>
                    <a:pt x="5488" y="57150"/>
                  </a:moveTo>
                  <a:lnTo>
                    <a:pt x="5488" y="57150"/>
                  </a:lnTo>
                  <a:lnTo>
                    <a:pt x="432" y="52093"/>
                  </a:lnTo>
                  <a:lnTo>
                    <a:pt x="0" y="48487"/>
                  </a:lnTo>
                  <a:lnTo>
                    <a:pt x="2344" y="38836"/>
                  </a:lnTo>
                  <a:lnTo>
                    <a:pt x="5509" y="35416"/>
                  </a:lnTo>
                  <a:lnTo>
                    <a:pt x="31251" y="22629"/>
                  </a:lnTo>
                  <a:lnTo>
                    <a:pt x="46753" y="19052"/>
                  </a:lnTo>
                  <a:lnTo>
                    <a:pt x="59578" y="12818"/>
                  </a:lnTo>
                  <a:lnTo>
                    <a:pt x="103823" y="3065"/>
                  </a:lnTo>
                  <a:lnTo>
                    <a:pt x="1197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312">
              <a:extLst>
                <a:ext uri="{FF2B5EF4-FFF2-40B4-BE49-F238E27FC236}">
                  <a16:creationId xmlns:a16="http://schemas.microsoft.com/office/drawing/2014/main" id="{49FF9203-803C-614E-9D3A-30014846F148}"/>
                </a:ext>
              </a:extLst>
            </p:cNvPr>
            <p:cNvSpPr/>
            <p:nvPr>
              <p:custDataLst>
                <p:tags r:id="rId83"/>
              </p:custDataLst>
            </p:nvPr>
          </p:nvSpPr>
          <p:spPr>
            <a:xfrm>
              <a:off x="4514850" y="3381505"/>
              <a:ext cx="352426" cy="160135"/>
            </a:xfrm>
            <a:custGeom>
              <a:avLst/>
              <a:gdLst/>
              <a:ahLst/>
              <a:cxnLst/>
              <a:rect l="0" t="0" r="0" b="0"/>
              <a:pathLst>
                <a:path w="352426" h="160135">
                  <a:moveTo>
                    <a:pt x="0" y="57020"/>
                  </a:moveTo>
                  <a:lnTo>
                    <a:pt x="0" y="57020"/>
                  </a:lnTo>
                  <a:lnTo>
                    <a:pt x="44710" y="57020"/>
                  </a:lnTo>
                  <a:lnTo>
                    <a:pt x="69679" y="57020"/>
                  </a:lnTo>
                  <a:lnTo>
                    <a:pt x="76124" y="54198"/>
                  </a:lnTo>
                  <a:lnTo>
                    <a:pt x="82516" y="50474"/>
                  </a:lnTo>
                  <a:lnTo>
                    <a:pt x="95243" y="48084"/>
                  </a:lnTo>
                  <a:lnTo>
                    <a:pt x="98421" y="47888"/>
                  </a:lnTo>
                  <a:lnTo>
                    <a:pt x="100538" y="46698"/>
                  </a:lnTo>
                  <a:lnTo>
                    <a:pt x="101952" y="44847"/>
                  </a:lnTo>
                  <a:lnTo>
                    <a:pt x="103520" y="39968"/>
                  </a:lnTo>
                  <a:lnTo>
                    <a:pt x="104610" y="30172"/>
                  </a:lnTo>
                  <a:lnTo>
                    <a:pt x="91503" y="15339"/>
                  </a:lnTo>
                  <a:lnTo>
                    <a:pt x="85471" y="12037"/>
                  </a:lnTo>
                  <a:lnTo>
                    <a:pt x="79262" y="9511"/>
                  </a:lnTo>
                  <a:lnTo>
                    <a:pt x="69817" y="3197"/>
                  </a:lnTo>
                  <a:lnTo>
                    <a:pt x="60315" y="856"/>
                  </a:lnTo>
                  <a:lnTo>
                    <a:pt x="44448" y="0"/>
                  </a:lnTo>
                  <a:lnTo>
                    <a:pt x="35277" y="5572"/>
                  </a:lnTo>
                  <a:lnTo>
                    <a:pt x="29868" y="10021"/>
                  </a:lnTo>
                  <a:lnTo>
                    <a:pt x="23858" y="20609"/>
                  </a:lnTo>
                  <a:lnTo>
                    <a:pt x="14943" y="44654"/>
                  </a:lnTo>
                  <a:lnTo>
                    <a:pt x="17578" y="62813"/>
                  </a:lnTo>
                  <a:lnTo>
                    <a:pt x="35790" y="106074"/>
                  </a:lnTo>
                  <a:lnTo>
                    <a:pt x="64032" y="139340"/>
                  </a:lnTo>
                  <a:lnTo>
                    <a:pt x="73614" y="146523"/>
                  </a:lnTo>
                  <a:lnTo>
                    <a:pt x="103558" y="156191"/>
                  </a:lnTo>
                  <a:lnTo>
                    <a:pt x="127933" y="160134"/>
                  </a:lnTo>
                  <a:lnTo>
                    <a:pt x="148560" y="156246"/>
                  </a:lnTo>
                  <a:lnTo>
                    <a:pt x="158807" y="148393"/>
                  </a:lnTo>
                  <a:lnTo>
                    <a:pt x="165831" y="137847"/>
                  </a:lnTo>
                  <a:lnTo>
                    <a:pt x="179431" y="90614"/>
                  </a:lnTo>
                  <a:lnTo>
                    <a:pt x="200213" y="50017"/>
                  </a:lnTo>
                  <a:lnTo>
                    <a:pt x="212762" y="35293"/>
                  </a:lnTo>
                  <a:lnTo>
                    <a:pt x="219092" y="31489"/>
                  </a:lnTo>
                  <a:lnTo>
                    <a:pt x="231778" y="29046"/>
                  </a:lnTo>
                  <a:lnTo>
                    <a:pt x="233893" y="32021"/>
                  </a:lnTo>
                  <a:lnTo>
                    <a:pt x="237289" y="59608"/>
                  </a:lnTo>
                  <a:lnTo>
                    <a:pt x="240700" y="83540"/>
                  </a:lnTo>
                  <a:lnTo>
                    <a:pt x="245591" y="106858"/>
                  </a:lnTo>
                  <a:lnTo>
                    <a:pt x="247244" y="138126"/>
                  </a:lnTo>
                  <a:lnTo>
                    <a:pt x="246320" y="142841"/>
                  </a:lnTo>
                  <a:lnTo>
                    <a:pt x="244647" y="145984"/>
                  </a:lnTo>
                  <a:lnTo>
                    <a:pt x="242473" y="148079"/>
                  </a:lnTo>
                  <a:lnTo>
                    <a:pt x="237235" y="150408"/>
                  </a:lnTo>
                  <a:lnTo>
                    <a:pt x="234357" y="151029"/>
                  </a:lnTo>
                  <a:lnTo>
                    <a:pt x="231380" y="149326"/>
                  </a:lnTo>
                  <a:lnTo>
                    <a:pt x="225249" y="141789"/>
                  </a:lnTo>
                  <a:lnTo>
                    <a:pt x="221819" y="134206"/>
                  </a:lnTo>
                  <a:lnTo>
                    <a:pt x="220904" y="130702"/>
                  </a:lnTo>
                  <a:lnTo>
                    <a:pt x="222710" y="121165"/>
                  </a:lnTo>
                  <a:lnTo>
                    <a:pt x="228099" y="109871"/>
                  </a:lnTo>
                  <a:lnTo>
                    <a:pt x="268221" y="65207"/>
                  </a:lnTo>
                  <a:lnTo>
                    <a:pt x="310237" y="44481"/>
                  </a:lnTo>
                  <a:lnTo>
                    <a:pt x="352425" y="379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313">
              <a:extLst>
                <a:ext uri="{FF2B5EF4-FFF2-40B4-BE49-F238E27FC236}">
                  <a16:creationId xmlns:a16="http://schemas.microsoft.com/office/drawing/2014/main" id="{78E98D0D-4BEB-C3BE-7E72-BA84BEF0F457}"/>
                </a:ext>
              </a:extLst>
            </p:cNvPr>
            <p:cNvSpPr/>
            <p:nvPr>
              <p:custDataLst>
                <p:tags r:id="rId84"/>
              </p:custDataLst>
            </p:nvPr>
          </p:nvSpPr>
          <p:spPr>
            <a:xfrm>
              <a:off x="4867275" y="3410000"/>
              <a:ext cx="180976" cy="114251"/>
            </a:xfrm>
            <a:custGeom>
              <a:avLst/>
              <a:gdLst/>
              <a:ahLst/>
              <a:cxnLst/>
              <a:rect l="0" t="0" r="0" b="0"/>
              <a:pathLst>
                <a:path w="180976" h="114251">
                  <a:moveTo>
                    <a:pt x="0" y="47575"/>
                  </a:moveTo>
                  <a:lnTo>
                    <a:pt x="0" y="47575"/>
                  </a:lnTo>
                  <a:lnTo>
                    <a:pt x="24890" y="23744"/>
                  </a:lnTo>
                  <a:lnTo>
                    <a:pt x="31522" y="21108"/>
                  </a:lnTo>
                  <a:lnTo>
                    <a:pt x="33715" y="19347"/>
                  </a:lnTo>
                  <a:lnTo>
                    <a:pt x="37523" y="10984"/>
                  </a:lnTo>
                  <a:lnTo>
                    <a:pt x="40666" y="10146"/>
                  </a:lnTo>
                  <a:lnTo>
                    <a:pt x="42985" y="9922"/>
                  </a:lnTo>
                  <a:lnTo>
                    <a:pt x="48386" y="12496"/>
                  </a:lnTo>
                  <a:lnTo>
                    <a:pt x="51307" y="14664"/>
                  </a:lnTo>
                  <a:lnTo>
                    <a:pt x="54553" y="19895"/>
                  </a:lnTo>
                  <a:lnTo>
                    <a:pt x="56637" y="31877"/>
                  </a:lnTo>
                  <a:lnTo>
                    <a:pt x="57146" y="78934"/>
                  </a:lnTo>
                  <a:lnTo>
                    <a:pt x="57149" y="93790"/>
                  </a:lnTo>
                  <a:lnTo>
                    <a:pt x="58207" y="97435"/>
                  </a:lnTo>
                  <a:lnTo>
                    <a:pt x="59972" y="99865"/>
                  </a:lnTo>
                  <a:lnTo>
                    <a:pt x="66559" y="104641"/>
                  </a:lnTo>
                  <a:lnTo>
                    <a:pt x="71698" y="99644"/>
                  </a:lnTo>
                  <a:lnTo>
                    <a:pt x="74199" y="94353"/>
                  </a:lnTo>
                  <a:lnTo>
                    <a:pt x="80861" y="77276"/>
                  </a:lnTo>
                  <a:lnTo>
                    <a:pt x="121308" y="31267"/>
                  </a:lnTo>
                  <a:lnTo>
                    <a:pt x="149127" y="4290"/>
                  </a:lnTo>
                  <a:lnTo>
                    <a:pt x="161758" y="0"/>
                  </a:lnTo>
                  <a:lnTo>
                    <a:pt x="161910" y="21413"/>
                  </a:lnTo>
                  <a:lnTo>
                    <a:pt x="164740" y="28186"/>
                  </a:lnTo>
                  <a:lnTo>
                    <a:pt x="166977" y="31474"/>
                  </a:lnTo>
                  <a:lnTo>
                    <a:pt x="170124" y="46215"/>
                  </a:lnTo>
                  <a:lnTo>
                    <a:pt x="172431" y="84506"/>
                  </a:lnTo>
                  <a:lnTo>
                    <a:pt x="180975" y="114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314">
              <a:extLst>
                <a:ext uri="{FF2B5EF4-FFF2-40B4-BE49-F238E27FC236}">
                  <a16:creationId xmlns:a16="http://schemas.microsoft.com/office/drawing/2014/main" id="{BF0079F9-2B20-C110-A02C-B4F613F18A10}"/>
                </a:ext>
              </a:extLst>
            </p:cNvPr>
            <p:cNvSpPr/>
            <p:nvPr>
              <p:custDataLst>
                <p:tags r:id="rId85"/>
              </p:custDataLst>
            </p:nvPr>
          </p:nvSpPr>
          <p:spPr>
            <a:xfrm>
              <a:off x="5108940" y="3396042"/>
              <a:ext cx="206011" cy="144523"/>
            </a:xfrm>
            <a:custGeom>
              <a:avLst/>
              <a:gdLst/>
              <a:ahLst/>
              <a:cxnLst/>
              <a:rect l="0" t="0" r="0" b="0"/>
              <a:pathLst>
                <a:path w="206011" h="144523">
                  <a:moveTo>
                    <a:pt x="63135" y="80583"/>
                  </a:moveTo>
                  <a:lnTo>
                    <a:pt x="63135" y="80583"/>
                  </a:lnTo>
                  <a:lnTo>
                    <a:pt x="77324" y="66394"/>
                  </a:lnTo>
                  <a:lnTo>
                    <a:pt x="80025" y="60871"/>
                  </a:lnTo>
                  <a:lnTo>
                    <a:pt x="82959" y="45571"/>
                  </a:lnTo>
                  <a:lnTo>
                    <a:pt x="88648" y="35049"/>
                  </a:lnTo>
                  <a:lnTo>
                    <a:pt x="91590" y="6656"/>
                  </a:lnTo>
                  <a:lnTo>
                    <a:pt x="86618" y="0"/>
                  </a:lnTo>
                  <a:lnTo>
                    <a:pt x="83024" y="403"/>
                  </a:lnTo>
                  <a:lnTo>
                    <a:pt x="64867" y="13435"/>
                  </a:lnTo>
                  <a:lnTo>
                    <a:pt x="39884" y="39442"/>
                  </a:lnTo>
                  <a:lnTo>
                    <a:pt x="15307" y="82491"/>
                  </a:lnTo>
                  <a:lnTo>
                    <a:pt x="2045" y="113604"/>
                  </a:lnTo>
                  <a:lnTo>
                    <a:pt x="0" y="128067"/>
                  </a:lnTo>
                  <a:lnTo>
                    <a:pt x="2620" y="138023"/>
                  </a:lnTo>
                  <a:lnTo>
                    <a:pt x="5858" y="141101"/>
                  </a:lnTo>
                  <a:lnTo>
                    <a:pt x="15101" y="144522"/>
                  </a:lnTo>
                  <a:lnTo>
                    <a:pt x="26264" y="143220"/>
                  </a:lnTo>
                  <a:lnTo>
                    <a:pt x="32205" y="141391"/>
                  </a:lnTo>
                  <a:lnTo>
                    <a:pt x="41627" y="133714"/>
                  </a:lnTo>
                  <a:lnTo>
                    <a:pt x="82166" y="87328"/>
                  </a:lnTo>
                  <a:lnTo>
                    <a:pt x="98412" y="62125"/>
                  </a:lnTo>
                  <a:lnTo>
                    <a:pt x="100677" y="54006"/>
                  </a:lnTo>
                  <a:lnTo>
                    <a:pt x="99804" y="54399"/>
                  </a:lnTo>
                  <a:lnTo>
                    <a:pt x="96015" y="57656"/>
                  </a:lnTo>
                  <a:lnTo>
                    <a:pt x="93623" y="62633"/>
                  </a:lnTo>
                  <a:lnTo>
                    <a:pt x="91743" y="102435"/>
                  </a:lnTo>
                  <a:lnTo>
                    <a:pt x="94908" y="104676"/>
                  </a:lnTo>
                  <a:lnTo>
                    <a:pt x="142479" y="114039"/>
                  </a:lnTo>
                  <a:lnTo>
                    <a:pt x="159782" y="113797"/>
                  </a:lnTo>
                  <a:lnTo>
                    <a:pt x="206010" y="109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315">
              <a:extLst>
                <a:ext uri="{FF2B5EF4-FFF2-40B4-BE49-F238E27FC236}">
                  <a16:creationId xmlns:a16="http://schemas.microsoft.com/office/drawing/2014/main" id="{0D24AF9F-0F51-752E-0467-C5B269D880EC}"/>
                </a:ext>
              </a:extLst>
            </p:cNvPr>
            <p:cNvSpPr/>
            <p:nvPr>
              <p:custDataLst>
                <p:tags r:id="rId86"/>
              </p:custDataLst>
            </p:nvPr>
          </p:nvSpPr>
          <p:spPr>
            <a:xfrm>
              <a:off x="5296065" y="3238500"/>
              <a:ext cx="123661" cy="274021"/>
            </a:xfrm>
            <a:custGeom>
              <a:avLst/>
              <a:gdLst/>
              <a:ahLst/>
              <a:cxnLst/>
              <a:rect l="0" t="0" r="0" b="0"/>
              <a:pathLst>
                <a:path w="123661" h="274021">
                  <a:moveTo>
                    <a:pt x="66510" y="0"/>
                  </a:moveTo>
                  <a:lnTo>
                    <a:pt x="66510" y="0"/>
                  </a:lnTo>
                  <a:lnTo>
                    <a:pt x="61454" y="5056"/>
                  </a:lnTo>
                  <a:lnTo>
                    <a:pt x="47212" y="50381"/>
                  </a:lnTo>
                  <a:lnTo>
                    <a:pt x="34712" y="93913"/>
                  </a:lnTo>
                  <a:lnTo>
                    <a:pt x="22050" y="134144"/>
                  </a:lnTo>
                  <a:lnTo>
                    <a:pt x="9358" y="176114"/>
                  </a:lnTo>
                  <a:lnTo>
                    <a:pt x="2657" y="201407"/>
                  </a:lnTo>
                  <a:lnTo>
                    <a:pt x="207" y="245715"/>
                  </a:lnTo>
                  <a:lnTo>
                    <a:pt x="0" y="256668"/>
                  </a:lnTo>
                  <a:lnTo>
                    <a:pt x="2731" y="265063"/>
                  </a:lnTo>
                  <a:lnTo>
                    <a:pt x="4941" y="268784"/>
                  </a:lnTo>
                  <a:lnTo>
                    <a:pt x="8531" y="271264"/>
                  </a:lnTo>
                  <a:lnTo>
                    <a:pt x="18164" y="274020"/>
                  </a:lnTo>
                  <a:lnTo>
                    <a:pt x="49199" y="268185"/>
                  </a:lnTo>
                  <a:lnTo>
                    <a:pt x="75492" y="258791"/>
                  </a:lnTo>
                  <a:lnTo>
                    <a:pt x="123660" y="228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316">
              <a:extLst>
                <a:ext uri="{FF2B5EF4-FFF2-40B4-BE49-F238E27FC236}">
                  <a16:creationId xmlns:a16="http://schemas.microsoft.com/office/drawing/2014/main" id="{3D57700A-BDD2-40DE-E732-8542D2974D39}"/>
                </a:ext>
              </a:extLst>
            </p:cNvPr>
            <p:cNvSpPr/>
            <p:nvPr>
              <p:custDataLst>
                <p:tags r:id="rId87"/>
              </p:custDataLst>
            </p:nvPr>
          </p:nvSpPr>
          <p:spPr>
            <a:xfrm>
              <a:off x="5314950" y="3381375"/>
              <a:ext cx="104776" cy="19051"/>
            </a:xfrm>
            <a:custGeom>
              <a:avLst/>
              <a:gdLst/>
              <a:ahLst/>
              <a:cxnLst/>
              <a:rect l="0" t="0" r="0" b="0"/>
              <a:pathLst>
                <a:path w="104776" h="19051">
                  <a:moveTo>
                    <a:pt x="0" y="19050"/>
                  </a:moveTo>
                  <a:lnTo>
                    <a:pt x="0" y="19050"/>
                  </a:lnTo>
                  <a:lnTo>
                    <a:pt x="5056" y="13993"/>
                  </a:lnTo>
                  <a:lnTo>
                    <a:pt x="13183" y="11511"/>
                  </a:lnTo>
                  <a:lnTo>
                    <a:pt x="55485" y="2160"/>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317">
              <a:extLst>
                <a:ext uri="{FF2B5EF4-FFF2-40B4-BE49-F238E27FC236}">
                  <a16:creationId xmlns:a16="http://schemas.microsoft.com/office/drawing/2014/main" id="{21A87A3D-D4FC-A28C-DF9B-6D3EA138B698}"/>
                </a:ext>
              </a:extLst>
            </p:cNvPr>
            <p:cNvSpPr/>
            <p:nvPr>
              <p:custDataLst>
                <p:tags r:id="rId88"/>
              </p:custDataLst>
            </p:nvPr>
          </p:nvSpPr>
          <p:spPr>
            <a:xfrm>
              <a:off x="5448300" y="3400425"/>
              <a:ext cx="28576" cy="114301"/>
            </a:xfrm>
            <a:custGeom>
              <a:avLst/>
              <a:gdLst/>
              <a:ahLst/>
              <a:cxnLst/>
              <a:rect l="0" t="0" r="0" b="0"/>
              <a:pathLst>
                <a:path w="28576" h="114301">
                  <a:moveTo>
                    <a:pt x="28575" y="0"/>
                  </a:moveTo>
                  <a:lnTo>
                    <a:pt x="28575" y="0"/>
                  </a:lnTo>
                  <a:lnTo>
                    <a:pt x="28575" y="5057"/>
                  </a:lnTo>
                  <a:lnTo>
                    <a:pt x="25753" y="10361"/>
                  </a:lnTo>
                  <a:lnTo>
                    <a:pt x="15318" y="22390"/>
                  </a:lnTo>
                  <a:lnTo>
                    <a:pt x="12100" y="31471"/>
                  </a:lnTo>
                  <a:lnTo>
                    <a:pt x="7466" y="48483"/>
                  </a:lnTo>
                  <a:lnTo>
                    <a:pt x="3319" y="61764"/>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318">
              <a:extLst>
                <a:ext uri="{FF2B5EF4-FFF2-40B4-BE49-F238E27FC236}">
                  <a16:creationId xmlns:a16="http://schemas.microsoft.com/office/drawing/2014/main" id="{44DCBD30-899C-8050-4292-6746BBF0E915}"/>
                </a:ext>
              </a:extLst>
            </p:cNvPr>
            <p:cNvSpPr/>
            <p:nvPr>
              <p:custDataLst>
                <p:tags r:id="rId89"/>
              </p:custDataLst>
            </p:nvPr>
          </p:nvSpPr>
          <p:spPr>
            <a:xfrm>
              <a:off x="5505450" y="3324225"/>
              <a:ext cx="1" cy="38101"/>
            </a:xfrm>
            <a:custGeom>
              <a:avLst/>
              <a:gdLst/>
              <a:ahLst/>
              <a:cxnLst/>
              <a:rect l="0" t="0" r="0" b="0"/>
              <a:pathLst>
                <a:path w="1" h="38101">
                  <a:moveTo>
                    <a:pt x="0" y="38100"/>
                  </a:moveTo>
                  <a:lnTo>
                    <a:pt x="0" y="3810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319">
              <a:extLst>
                <a:ext uri="{FF2B5EF4-FFF2-40B4-BE49-F238E27FC236}">
                  <a16:creationId xmlns:a16="http://schemas.microsoft.com/office/drawing/2014/main" id="{275993B6-18DC-91B3-6EBE-D53A8FA2485C}"/>
                </a:ext>
              </a:extLst>
            </p:cNvPr>
            <p:cNvSpPr/>
            <p:nvPr>
              <p:custDataLst>
                <p:tags r:id="rId90"/>
              </p:custDataLst>
            </p:nvPr>
          </p:nvSpPr>
          <p:spPr>
            <a:xfrm>
              <a:off x="5566637" y="3354124"/>
              <a:ext cx="100739" cy="120299"/>
            </a:xfrm>
            <a:custGeom>
              <a:avLst/>
              <a:gdLst/>
              <a:ahLst/>
              <a:cxnLst/>
              <a:rect l="0" t="0" r="0" b="0"/>
              <a:pathLst>
                <a:path w="100739" h="120299">
                  <a:moveTo>
                    <a:pt x="5488" y="8201"/>
                  </a:moveTo>
                  <a:lnTo>
                    <a:pt x="5488" y="8201"/>
                  </a:lnTo>
                  <a:lnTo>
                    <a:pt x="5488" y="0"/>
                  </a:lnTo>
                  <a:lnTo>
                    <a:pt x="5488" y="39418"/>
                  </a:lnTo>
                  <a:lnTo>
                    <a:pt x="2666" y="75398"/>
                  </a:lnTo>
                  <a:lnTo>
                    <a:pt x="0" y="92041"/>
                  </a:lnTo>
                  <a:lnTo>
                    <a:pt x="2344" y="102966"/>
                  </a:lnTo>
                  <a:lnTo>
                    <a:pt x="13413" y="120298"/>
                  </a:lnTo>
                  <a:lnTo>
                    <a:pt x="19946" y="118700"/>
                  </a:lnTo>
                  <a:lnTo>
                    <a:pt x="29906" y="113403"/>
                  </a:lnTo>
                  <a:lnTo>
                    <a:pt x="46354" y="98521"/>
                  </a:lnTo>
                  <a:lnTo>
                    <a:pt x="100738" y="272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320">
              <a:extLst>
                <a:ext uri="{FF2B5EF4-FFF2-40B4-BE49-F238E27FC236}">
                  <a16:creationId xmlns:a16="http://schemas.microsoft.com/office/drawing/2014/main" id="{0D5BF7C1-E475-4DF5-FD85-07066FAA6EAC}"/>
                </a:ext>
              </a:extLst>
            </p:cNvPr>
            <p:cNvSpPr/>
            <p:nvPr>
              <p:custDataLst>
                <p:tags r:id="rId91"/>
              </p:custDataLst>
            </p:nvPr>
          </p:nvSpPr>
          <p:spPr>
            <a:xfrm>
              <a:off x="5668920" y="3320519"/>
              <a:ext cx="246106" cy="156107"/>
            </a:xfrm>
            <a:custGeom>
              <a:avLst/>
              <a:gdLst/>
              <a:ahLst/>
              <a:cxnLst/>
              <a:rect l="0" t="0" r="0" b="0"/>
              <a:pathLst>
                <a:path w="246106" h="156107">
                  <a:moveTo>
                    <a:pt x="65130" y="70381"/>
                  </a:moveTo>
                  <a:lnTo>
                    <a:pt x="65130" y="70381"/>
                  </a:lnTo>
                  <a:lnTo>
                    <a:pt x="97623" y="69323"/>
                  </a:lnTo>
                  <a:lnTo>
                    <a:pt x="141373" y="51083"/>
                  </a:lnTo>
                  <a:lnTo>
                    <a:pt x="166738" y="38582"/>
                  </a:lnTo>
                  <a:lnTo>
                    <a:pt x="170969" y="34365"/>
                  </a:lnTo>
                  <a:lnTo>
                    <a:pt x="175669" y="24035"/>
                  </a:lnTo>
                  <a:lnTo>
                    <a:pt x="178316" y="11376"/>
                  </a:lnTo>
                  <a:lnTo>
                    <a:pt x="175512" y="7761"/>
                  </a:lnTo>
                  <a:lnTo>
                    <a:pt x="163930" y="922"/>
                  </a:lnTo>
                  <a:lnTo>
                    <a:pt x="148199" y="0"/>
                  </a:lnTo>
                  <a:lnTo>
                    <a:pt x="101821" y="11880"/>
                  </a:lnTo>
                  <a:lnTo>
                    <a:pt x="60344" y="33269"/>
                  </a:lnTo>
                  <a:lnTo>
                    <a:pt x="25537" y="64161"/>
                  </a:lnTo>
                  <a:lnTo>
                    <a:pt x="13653" y="82061"/>
                  </a:lnTo>
                  <a:lnTo>
                    <a:pt x="0" y="119693"/>
                  </a:lnTo>
                  <a:lnTo>
                    <a:pt x="544" y="123364"/>
                  </a:lnTo>
                  <a:lnTo>
                    <a:pt x="3970" y="130265"/>
                  </a:lnTo>
                  <a:lnTo>
                    <a:pt x="21962" y="140100"/>
                  </a:lnTo>
                  <a:lnTo>
                    <a:pt x="58602" y="151847"/>
                  </a:lnTo>
                  <a:lnTo>
                    <a:pt x="106134" y="155265"/>
                  </a:lnTo>
                  <a:lnTo>
                    <a:pt x="146961" y="155940"/>
                  </a:lnTo>
                  <a:lnTo>
                    <a:pt x="246105" y="1561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321">
              <a:extLst>
                <a:ext uri="{FF2B5EF4-FFF2-40B4-BE49-F238E27FC236}">
                  <a16:creationId xmlns:a16="http://schemas.microsoft.com/office/drawing/2014/main" id="{E3661A59-27BD-EDB6-C20D-CF3259CDAEB8}"/>
                </a:ext>
              </a:extLst>
            </p:cNvPr>
            <p:cNvSpPr/>
            <p:nvPr>
              <p:custDataLst>
                <p:tags r:id="rId92"/>
              </p:custDataLst>
            </p:nvPr>
          </p:nvSpPr>
          <p:spPr>
            <a:xfrm>
              <a:off x="6105975" y="3133725"/>
              <a:ext cx="170967" cy="438151"/>
            </a:xfrm>
            <a:custGeom>
              <a:avLst/>
              <a:gdLst/>
              <a:ahLst/>
              <a:cxnLst/>
              <a:rect l="0" t="0" r="0" b="0"/>
              <a:pathLst>
                <a:path w="170967" h="438151">
                  <a:moveTo>
                    <a:pt x="161475" y="0"/>
                  </a:moveTo>
                  <a:lnTo>
                    <a:pt x="161475" y="0"/>
                  </a:lnTo>
                  <a:lnTo>
                    <a:pt x="170966" y="0"/>
                  </a:lnTo>
                  <a:lnTo>
                    <a:pt x="149539" y="0"/>
                  </a:lnTo>
                  <a:lnTo>
                    <a:pt x="142765" y="2822"/>
                  </a:lnTo>
                  <a:lnTo>
                    <a:pt x="98762" y="35648"/>
                  </a:lnTo>
                  <a:lnTo>
                    <a:pt x="69151" y="66770"/>
                  </a:lnTo>
                  <a:lnTo>
                    <a:pt x="45248" y="106042"/>
                  </a:lnTo>
                  <a:lnTo>
                    <a:pt x="37784" y="132667"/>
                  </a:lnTo>
                  <a:lnTo>
                    <a:pt x="16487" y="172824"/>
                  </a:lnTo>
                  <a:lnTo>
                    <a:pt x="7229" y="219256"/>
                  </a:lnTo>
                  <a:lnTo>
                    <a:pt x="1067" y="257211"/>
                  </a:lnTo>
                  <a:lnTo>
                    <a:pt x="0" y="295874"/>
                  </a:lnTo>
                  <a:lnTo>
                    <a:pt x="4740" y="325674"/>
                  </a:lnTo>
                  <a:lnTo>
                    <a:pt x="26404" y="371715"/>
                  </a:lnTo>
                  <a:lnTo>
                    <a:pt x="39963" y="397299"/>
                  </a:lnTo>
                  <a:lnTo>
                    <a:pt x="68647" y="429321"/>
                  </a:lnTo>
                  <a:lnTo>
                    <a:pt x="77179" y="434226"/>
                  </a:lnTo>
                  <a:lnTo>
                    <a:pt x="91279" y="437375"/>
                  </a:lnTo>
                  <a:lnTo>
                    <a:pt x="113850" y="438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322">
              <a:extLst>
                <a:ext uri="{FF2B5EF4-FFF2-40B4-BE49-F238E27FC236}">
                  <a16:creationId xmlns:a16="http://schemas.microsoft.com/office/drawing/2014/main" id="{C81627A9-80E8-7E98-AF7F-FD123FB74AB0}"/>
                </a:ext>
              </a:extLst>
            </p:cNvPr>
            <p:cNvSpPr/>
            <p:nvPr>
              <p:custDataLst>
                <p:tags r:id="rId93"/>
              </p:custDataLst>
            </p:nvPr>
          </p:nvSpPr>
          <p:spPr>
            <a:xfrm>
              <a:off x="6354349" y="3219450"/>
              <a:ext cx="42415" cy="266701"/>
            </a:xfrm>
            <a:custGeom>
              <a:avLst/>
              <a:gdLst/>
              <a:ahLst/>
              <a:cxnLst/>
              <a:rect l="0" t="0" r="0" b="0"/>
              <a:pathLst>
                <a:path w="42415" h="266701">
                  <a:moveTo>
                    <a:pt x="27401" y="9525"/>
                  </a:moveTo>
                  <a:lnTo>
                    <a:pt x="27401" y="9525"/>
                  </a:lnTo>
                  <a:lnTo>
                    <a:pt x="36926" y="0"/>
                  </a:lnTo>
                  <a:lnTo>
                    <a:pt x="41982" y="5056"/>
                  </a:lnTo>
                  <a:lnTo>
                    <a:pt x="42414" y="6546"/>
                  </a:lnTo>
                  <a:lnTo>
                    <a:pt x="41642" y="7539"/>
                  </a:lnTo>
                  <a:lnTo>
                    <a:pt x="40070" y="8201"/>
                  </a:lnTo>
                  <a:lnTo>
                    <a:pt x="39022" y="9701"/>
                  </a:lnTo>
                  <a:lnTo>
                    <a:pt x="37857" y="14189"/>
                  </a:lnTo>
                  <a:lnTo>
                    <a:pt x="31951" y="55251"/>
                  </a:lnTo>
                  <a:lnTo>
                    <a:pt x="21754" y="101421"/>
                  </a:lnTo>
                  <a:lnTo>
                    <a:pt x="15820" y="145035"/>
                  </a:lnTo>
                  <a:lnTo>
                    <a:pt x="7742" y="181615"/>
                  </a:lnTo>
                  <a:lnTo>
                    <a:pt x="0" y="223863"/>
                  </a:lnTo>
                  <a:lnTo>
                    <a:pt x="232" y="246952"/>
                  </a:lnTo>
                  <a:lnTo>
                    <a:pt x="8351" y="266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323">
              <a:extLst>
                <a:ext uri="{FF2B5EF4-FFF2-40B4-BE49-F238E27FC236}">
                  <a16:creationId xmlns:a16="http://schemas.microsoft.com/office/drawing/2014/main" id="{E5512069-FD65-E916-186D-ED50336968C2}"/>
                </a:ext>
              </a:extLst>
            </p:cNvPr>
            <p:cNvSpPr/>
            <p:nvPr>
              <p:custDataLst>
                <p:tags r:id="rId94"/>
              </p:custDataLst>
            </p:nvPr>
          </p:nvSpPr>
          <p:spPr>
            <a:xfrm>
              <a:off x="6505658" y="3210086"/>
              <a:ext cx="9443" cy="250812"/>
            </a:xfrm>
            <a:custGeom>
              <a:avLst/>
              <a:gdLst/>
              <a:ahLst/>
              <a:cxnLst/>
              <a:rect l="0" t="0" r="0" b="0"/>
              <a:pathLst>
                <a:path w="9443" h="250812">
                  <a:moveTo>
                    <a:pt x="9442" y="28414"/>
                  </a:moveTo>
                  <a:lnTo>
                    <a:pt x="9442" y="28414"/>
                  </a:lnTo>
                  <a:lnTo>
                    <a:pt x="9442" y="0"/>
                  </a:lnTo>
                  <a:lnTo>
                    <a:pt x="9442" y="40547"/>
                  </a:lnTo>
                  <a:lnTo>
                    <a:pt x="2897" y="83100"/>
                  </a:lnTo>
                  <a:lnTo>
                    <a:pt x="505" y="126000"/>
                  </a:lnTo>
                  <a:lnTo>
                    <a:pt x="2914" y="156812"/>
                  </a:lnTo>
                  <a:lnTo>
                    <a:pt x="5483" y="172263"/>
                  </a:lnTo>
                  <a:lnTo>
                    <a:pt x="859" y="216037"/>
                  </a:lnTo>
                  <a:lnTo>
                    <a:pt x="0" y="249296"/>
                  </a:lnTo>
                  <a:lnTo>
                    <a:pt x="1030" y="250811"/>
                  </a:lnTo>
                  <a:lnTo>
                    <a:pt x="2776" y="250762"/>
                  </a:lnTo>
                  <a:lnTo>
                    <a:pt x="9442" y="2474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324">
              <a:extLst>
                <a:ext uri="{FF2B5EF4-FFF2-40B4-BE49-F238E27FC236}">
                  <a16:creationId xmlns:a16="http://schemas.microsoft.com/office/drawing/2014/main" id="{3F7B3E6A-9793-EDAD-3CF3-1B6AD93486A0}"/>
                </a:ext>
              </a:extLst>
            </p:cNvPr>
            <p:cNvSpPr/>
            <p:nvPr>
              <p:custDataLst>
                <p:tags r:id="rId95"/>
              </p:custDataLst>
            </p:nvPr>
          </p:nvSpPr>
          <p:spPr>
            <a:xfrm>
              <a:off x="6344043" y="3352810"/>
              <a:ext cx="161533" cy="17717"/>
            </a:xfrm>
            <a:custGeom>
              <a:avLst/>
              <a:gdLst/>
              <a:ahLst/>
              <a:cxnLst/>
              <a:rect l="0" t="0" r="0" b="0"/>
              <a:pathLst>
                <a:path w="161533" h="17717">
                  <a:moveTo>
                    <a:pt x="9132" y="9515"/>
                  </a:moveTo>
                  <a:lnTo>
                    <a:pt x="9132" y="9515"/>
                  </a:lnTo>
                  <a:lnTo>
                    <a:pt x="4076" y="9515"/>
                  </a:lnTo>
                  <a:lnTo>
                    <a:pt x="2587" y="10573"/>
                  </a:lnTo>
                  <a:lnTo>
                    <a:pt x="1593" y="12337"/>
                  </a:lnTo>
                  <a:lnTo>
                    <a:pt x="0" y="17716"/>
                  </a:lnTo>
                  <a:lnTo>
                    <a:pt x="4780" y="13591"/>
                  </a:lnTo>
                  <a:lnTo>
                    <a:pt x="23011" y="10723"/>
                  </a:lnTo>
                  <a:lnTo>
                    <a:pt x="64033" y="9674"/>
                  </a:lnTo>
                  <a:lnTo>
                    <a:pt x="77982" y="8527"/>
                  </a:lnTo>
                  <a:lnTo>
                    <a:pt x="119859" y="253"/>
                  </a:lnTo>
                  <a:lnTo>
                    <a:pt x="137441" y="0"/>
                  </a:lnTo>
                  <a:lnTo>
                    <a:pt x="143064" y="2817"/>
                  </a:lnTo>
                  <a:lnTo>
                    <a:pt x="150240" y="8192"/>
                  </a:lnTo>
                  <a:lnTo>
                    <a:pt x="161532" y="95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325">
              <a:extLst>
                <a:ext uri="{FF2B5EF4-FFF2-40B4-BE49-F238E27FC236}">
                  <a16:creationId xmlns:a16="http://schemas.microsoft.com/office/drawing/2014/main" id="{854DA546-7D53-468B-2295-47BA86E6C942}"/>
                </a:ext>
              </a:extLst>
            </p:cNvPr>
            <p:cNvSpPr/>
            <p:nvPr>
              <p:custDataLst>
                <p:tags r:id="rId96"/>
              </p:custDataLst>
            </p:nvPr>
          </p:nvSpPr>
          <p:spPr>
            <a:xfrm>
              <a:off x="6578722" y="3411401"/>
              <a:ext cx="260229" cy="103324"/>
            </a:xfrm>
            <a:custGeom>
              <a:avLst/>
              <a:gdLst/>
              <a:ahLst/>
              <a:cxnLst/>
              <a:rect l="0" t="0" r="0" b="0"/>
              <a:pathLst>
                <a:path w="260229" h="103324">
                  <a:moveTo>
                    <a:pt x="107828" y="36649"/>
                  </a:moveTo>
                  <a:lnTo>
                    <a:pt x="107828" y="36649"/>
                  </a:lnTo>
                  <a:lnTo>
                    <a:pt x="116028" y="36649"/>
                  </a:lnTo>
                  <a:lnTo>
                    <a:pt x="111904" y="31592"/>
                  </a:lnTo>
                  <a:lnTo>
                    <a:pt x="110545" y="31161"/>
                  </a:lnTo>
                  <a:lnTo>
                    <a:pt x="109640" y="31932"/>
                  </a:lnTo>
                  <a:lnTo>
                    <a:pt x="109036" y="33505"/>
                  </a:lnTo>
                  <a:lnTo>
                    <a:pt x="108633" y="33494"/>
                  </a:lnTo>
                  <a:lnTo>
                    <a:pt x="107838" y="27217"/>
                  </a:lnTo>
                  <a:lnTo>
                    <a:pt x="84148" y="3444"/>
                  </a:lnTo>
                  <a:lnTo>
                    <a:pt x="75784" y="725"/>
                  </a:lnTo>
                  <a:lnTo>
                    <a:pt x="70591" y="0"/>
                  </a:lnTo>
                  <a:lnTo>
                    <a:pt x="53168" y="4035"/>
                  </a:lnTo>
                  <a:lnTo>
                    <a:pt x="28317" y="15939"/>
                  </a:lnTo>
                  <a:lnTo>
                    <a:pt x="15693" y="26033"/>
                  </a:lnTo>
                  <a:lnTo>
                    <a:pt x="1741" y="48673"/>
                  </a:lnTo>
                  <a:lnTo>
                    <a:pt x="62" y="55248"/>
                  </a:lnTo>
                  <a:lnTo>
                    <a:pt x="0" y="60690"/>
                  </a:lnTo>
                  <a:lnTo>
                    <a:pt x="3709" y="85990"/>
                  </a:lnTo>
                  <a:lnTo>
                    <a:pt x="5607" y="88593"/>
                  </a:lnTo>
                  <a:lnTo>
                    <a:pt x="19264" y="99659"/>
                  </a:lnTo>
                  <a:lnTo>
                    <a:pt x="28552" y="102238"/>
                  </a:lnTo>
                  <a:lnTo>
                    <a:pt x="34847" y="102841"/>
                  </a:lnTo>
                  <a:lnTo>
                    <a:pt x="41172" y="100287"/>
                  </a:lnTo>
                  <a:lnTo>
                    <a:pt x="77961" y="66465"/>
                  </a:lnTo>
                  <a:lnTo>
                    <a:pt x="83970" y="57662"/>
                  </a:lnTo>
                  <a:lnTo>
                    <a:pt x="90176" y="46756"/>
                  </a:lnTo>
                  <a:lnTo>
                    <a:pt x="98163" y="36824"/>
                  </a:lnTo>
                  <a:lnTo>
                    <a:pt x="98299" y="45786"/>
                  </a:lnTo>
                  <a:lnTo>
                    <a:pt x="91756" y="53702"/>
                  </a:lnTo>
                  <a:lnTo>
                    <a:pt x="89169" y="63498"/>
                  </a:lnTo>
                  <a:lnTo>
                    <a:pt x="88781" y="88808"/>
                  </a:lnTo>
                  <a:lnTo>
                    <a:pt x="89838" y="90472"/>
                  </a:lnTo>
                  <a:lnTo>
                    <a:pt x="91602" y="91581"/>
                  </a:lnTo>
                  <a:lnTo>
                    <a:pt x="118947" y="102718"/>
                  </a:lnTo>
                  <a:lnTo>
                    <a:pt x="161109" y="103319"/>
                  </a:lnTo>
                  <a:lnTo>
                    <a:pt x="184557" y="103323"/>
                  </a:lnTo>
                  <a:lnTo>
                    <a:pt x="192377" y="100501"/>
                  </a:lnTo>
                  <a:lnTo>
                    <a:pt x="195944" y="98267"/>
                  </a:lnTo>
                  <a:lnTo>
                    <a:pt x="242738" y="87515"/>
                  </a:lnTo>
                  <a:lnTo>
                    <a:pt x="260228" y="842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326">
              <a:extLst>
                <a:ext uri="{FF2B5EF4-FFF2-40B4-BE49-F238E27FC236}">
                  <a16:creationId xmlns:a16="http://schemas.microsoft.com/office/drawing/2014/main" id="{43631A0A-6FB3-B4DC-A533-B9F7824CDA09}"/>
                </a:ext>
              </a:extLst>
            </p:cNvPr>
            <p:cNvSpPr/>
            <p:nvPr>
              <p:custDataLst>
                <p:tags r:id="rId97"/>
              </p:custDataLst>
            </p:nvPr>
          </p:nvSpPr>
          <p:spPr>
            <a:xfrm>
              <a:off x="6810375" y="3124200"/>
              <a:ext cx="104578" cy="552451"/>
            </a:xfrm>
            <a:custGeom>
              <a:avLst/>
              <a:gdLst/>
              <a:ahLst/>
              <a:cxnLst/>
              <a:rect l="0" t="0" r="0" b="0"/>
              <a:pathLst>
                <a:path w="104578" h="552451">
                  <a:moveTo>
                    <a:pt x="0" y="0"/>
                  </a:moveTo>
                  <a:lnTo>
                    <a:pt x="0" y="0"/>
                  </a:lnTo>
                  <a:lnTo>
                    <a:pt x="5056" y="0"/>
                  </a:lnTo>
                  <a:lnTo>
                    <a:pt x="10361" y="2822"/>
                  </a:lnTo>
                  <a:lnTo>
                    <a:pt x="17305" y="9721"/>
                  </a:lnTo>
                  <a:lnTo>
                    <a:pt x="39009" y="45664"/>
                  </a:lnTo>
                  <a:lnTo>
                    <a:pt x="63679" y="92981"/>
                  </a:lnTo>
                  <a:lnTo>
                    <a:pt x="81331" y="133960"/>
                  </a:lnTo>
                  <a:lnTo>
                    <a:pt x="90656" y="169397"/>
                  </a:lnTo>
                  <a:lnTo>
                    <a:pt x="94947" y="206708"/>
                  </a:lnTo>
                  <a:lnTo>
                    <a:pt x="101393" y="247748"/>
                  </a:lnTo>
                  <a:lnTo>
                    <a:pt x="103272" y="285088"/>
                  </a:lnTo>
                  <a:lnTo>
                    <a:pt x="104329" y="327535"/>
                  </a:lnTo>
                  <a:lnTo>
                    <a:pt x="104577" y="358296"/>
                  </a:lnTo>
                  <a:lnTo>
                    <a:pt x="102570" y="391018"/>
                  </a:lnTo>
                  <a:lnTo>
                    <a:pt x="90598" y="432181"/>
                  </a:lnTo>
                  <a:lnTo>
                    <a:pt x="77762" y="464957"/>
                  </a:lnTo>
                  <a:lnTo>
                    <a:pt x="42108" y="509060"/>
                  </a:lnTo>
                  <a:lnTo>
                    <a:pt x="0" y="552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 name="SMARTInkShape-Group59">
            <a:extLst>
              <a:ext uri="{FF2B5EF4-FFF2-40B4-BE49-F238E27FC236}">
                <a16:creationId xmlns:a16="http://schemas.microsoft.com/office/drawing/2014/main" id="{2C15E993-3095-B341-059A-118C3463DCE7}"/>
              </a:ext>
            </a:extLst>
          </p:cNvPr>
          <p:cNvGrpSpPr/>
          <p:nvPr/>
        </p:nvGrpSpPr>
        <p:grpSpPr>
          <a:xfrm>
            <a:off x="3164058" y="3286178"/>
            <a:ext cx="303043" cy="380948"/>
            <a:chOff x="3164058" y="3286178"/>
            <a:chExt cx="303043" cy="380948"/>
          </a:xfrm>
        </p:grpSpPr>
        <p:sp>
          <p:nvSpPr>
            <p:cNvPr id="146" name="SMARTInkShape-327">
              <a:extLst>
                <a:ext uri="{FF2B5EF4-FFF2-40B4-BE49-F238E27FC236}">
                  <a16:creationId xmlns:a16="http://schemas.microsoft.com/office/drawing/2014/main" id="{A6BC3D25-46B0-B8A3-DFCB-D238A96C0CB4}"/>
                </a:ext>
              </a:extLst>
            </p:cNvPr>
            <p:cNvSpPr/>
            <p:nvPr>
              <p:custDataLst>
                <p:tags r:id="rId76"/>
              </p:custDataLst>
            </p:nvPr>
          </p:nvSpPr>
          <p:spPr>
            <a:xfrm>
              <a:off x="3164058" y="3381897"/>
              <a:ext cx="82350" cy="131688"/>
            </a:xfrm>
            <a:custGeom>
              <a:avLst/>
              <a:gdLst/>
              <a:ahLst/>
              <a:cxnLst/>
              <a:rect l="0" t="0" r="0" b="0"/>
              <a:pathLst>
                <a:path w="82350" h="131688">
                  <a:moveTo>
                    <a:pt x="55392" y="47103"/>
                  </a:moveTo>
                  <a:lnTo>
                    <a:pt x="55392" y="47103"/>
                  </a:lnTo>
                  <a:lnTo>
                    <a:pt x="63592" y="38902"/>
                  </a:lnTo>
                  <a:lnTo>
                    <a:pt x="64525" y="32914"/>
                  </a:lnTo>
                  <a:lnTo>
                    <a:pt x="61920" y="27391"/>
                  </a:lnTo>
                  <a:lnTo>
                    <a:pt x="56681" y="20279"/>
                  </a:lnTo>
                  <a:lnTo>
                    <a:pt x="54588" y="11270"/>
                  </a:lnTo>
                  <a:lnTo>
                    <a:pt x="50449" y="5424"/>
                  </a:lnTo>
                  <a:lnTo>
                    <a:pt x="42259" y="2121"/>
                  </a:lnTo>
                  <a:lnTo>
                    <a:pt x="29867" y="0"/>
                  </a:lnTo>
                  <a:lnTo>
                    <a:pt x="25350" y="2532"/>
                  </a:lnTo>
                  <a:lnTo>
                    <a:pt x="22664" y="4689"/>
                  </a:lnTo>
                  <a:lnTo>
                    <a:pt x="19679" y="9908"/>
                  </a:lnTo>
                  <a:lnTo>
                    <a:pt x="17295" y="15755"/>
                  </a:lnTo>
                  <a:lnTo>
                    <a:pt x="7141" y="33777"/>
                  </a:lnTo>
                  <a:lnTo>
                    <a:pt x="0" y="57171"/>
                  </a:lnTo>
                  <a:lnTo>
                    <a:pt x="3819" y="78661"/>
                  </a:lnTo>
                  <a:lnTo>
                    <a:pt x="16710" y="100080"/>
                  </a:lnTo>
                  <a:lnTo>
                    <a:pt x="38971" y="124164"/>
                  </a:lnTo>
                  <a:lnTo>
                    <a:pt x="47388" y="128977"/>
                  </a:lnTo>
                  <a:lnTo>
                    <a:pt x="63133" y="131687"/>
                  </a:lnTo>
                  <a:lnTo>
                    <a:pt x="66903" y="131009"/>
                  </a:lnTo>
                  <a:lnTo>
                    <a:pt x="69416" y="129499"/>
                  </a:lnTo>
                  <a:lnTo>
                    <a:pt x="78506" y="114414"/>
                  </a:lnTo>
                  <a:lnTo>
                    <a:pt x="82349" y="92094"/>
                  </a:lnTo>
                  <a:lnTo>
                    <a:pt x="78431" y="70429"/>
                  </a:lnTo>
                  <a:lnTo>
                    <a:pt x="64917" y="280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328">
              <a:extLst>
                <a:ext uri="{FF2B5EF4-FFF2-40B4-BE49-F238E27FC236}">
                  <a16:creationId xmlns:a16="http://schemas.microsoft.com/office/drawing/2014/main" id="{AC983714-B6FB-06D3-2B05-E5A524ACA5AD}"/>
                </a:ext>
              </a:extLst>
            </p:cNvPr>
            <p:cNvSpPr/>
            <p:nvPr>
              <p:custDataLst>
                <p:tags r:id="rId77"/>
              </p:custDataLst>
            </p:nvPr>
          </p:nvSpPr>
          <p:spPr>
            <a:xfrm>
              <a:off x="3365141" y="3286178"/>
              <a:ext cx="63816" cy="380948"/>
            </a:xfrm>
            <a:custGeom>
              <a:avLst/>
              <a:gdLst/>
              <a:ahLst/>
              <a:cxnLst/>
              <a:rect l="0" t="0" r="0" b="0"/>
              <a:pathLst>
                <a:path w="63816" h="380948">
                  <a:moveTo>
                    <a:pt x="44809" y="104722"/>
                  </a:moveTo>
                  <a:lnTo>
                    <a:pt x="44809" y="104722"/>
                  </a:lnTo>
                  <a:lnTo>
                    <a:pt x="49865" y="99665"/>
                  </a:lnTo>
                  <a:lnTo>
                    <a:pt x="59997" y="75383"/>
                  </a:lnTo>
                  <a:lnTo>
                    <a:pt x="63520" y="43633"/>
                  </a:lnTo>
                  <a:lnTo>
                    <a:pt x="63815" y="17603"/>
                  </a:lnTo>
                  <a:lnTo>
                    <a:pt x="61017" y="10263"/>
                  </a:lnTo>
                  <a:lnTo>
                    <a:pt x="55654" y="1985"/>
                  </a:lnTo>
                  <a:lnTo>
                    <a:pt x="52099" y="853"/>
                  </a:lnTo>
                  <a:lnTo>
                    <a:pt x="45236" y="0"/>
                  </a:lnTo>
                  <a:lnTo>
                    <a:pt x="25528" y="43261"/>
                  </a:lnTo>
                  <a:lnTo>
                    <a:pt x="19306" y="55181"/>
                  </a:lnTo>
                  <a:lnTo>
                    <a:pt x="6688" y="100149"/>
                  </a:lnTo>
                  <a:lnTo>
                    <a:pt x="0" y="144289"/>
                  </a:lnTo>
                  <a:lnTo>
                    <a:pt x="841" y="185238"/>
                  </a:lnTo>
                  <a:lnTo>
                    <a:pt x="4970" y="223123"/>
                  </a:lnTo>
                  <a:lnTo>
                    <a:pt x="6194" y="267862"/>
                  </a:lnTo>
                  <a:lnTo>
                    <a:pt x="6557" y="311810"/>
                  </a:lnTo>
                  <a:lnTo>
                    <a:pt x="6679" y="354473"/>
                  </a:lnTo>
                  <a:lnTo>
                    <a:pt x="6709" y="3809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329">
              <a:extLst>
                <a:ext uri="{FF2B5EF4-FFF2-40B4-BE49-F238E27FC236}">
                  <a16:creationId xmlns:a16="http://schemas.microsoft.com/office/drawing/2014/main" id="{6B2DED40-3F63-4457-0844-C9ACFF28DC67}"/>
                </a:ext>
              </a:extLst>
            </p:cNvPr>
            <p:cNvSpPr/>
            <p:nvPr>
              <p:custDataLst>
                <p:tags r:id="rId78"/>
              </p:custDataLst>
            </p:nvPr>
          </p:nvSpPr>
          <p:spPr>
            <a:xfrm>
              <a:off x="3314700" y="3486150"/>
              <a:ext cx="152401" cy="19051"/>
            </a:xfrm>
            <a:custGeom>
              <a:avLst/>
              <a:gdLst/>
              <a:ahLst/>
              <a:cxnLst/>
              <a:rect l="0" t="0" r="0" b="0"/>
              <a:pathLst>
                <a:path w="152401" h="19051">
                  <a:moveTo>
                    <a:pt x="0" y="19050"/>
                  </a:moveTo>
                  <a:lnTo>
                    <a:pt x="0" y="19050"/>
                  </a:lnTo>
                  <a:lnTo>
                    <a:pt x="17900" y="11511"/>
                  </a:lnTo>
                  <a:lnTo>
                    <a:pt x="60652" y="3056"/>
                  </a:lnTo>
                  <a:lnTo>
                    <a:pt x="106082" y="119"/>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6" name="SMARTInkShape-Group60">
            <a:extLst>
              <a:ext uri="{FF2B5EF4-FFF2-40B4-BE49-F238E27FC236}">
                <a16:creationId xmlns:a16="http://schemas.microsoft.com/office/drawing/2014/main" id="{A63050F5-9CF8-9193-D287-317DD16543AE}"/>
              </a:ext>
            </a:extLst>
          </p:cNvPr>
          <p:cNvGrpSpPr/>
          <p:nvPr/>
        </p:nvGrpSpPr>
        <p:grpSpPr>
          <a:xfrm>
            <a:off x="1823312" y="3221365"/>
            <a:ext cx="891314" cy="417186"/>
            <a:chOff x="1823312" y="3221365"/>
            <a:chExt cx="891314" cy="417186"/>
          </a:xfrm>
        </p:grpSpPr>
        <p:sp>
          <p:nvSpPr>
            <p:cNvPr id="150" name="SMARTInkShape-330">
              <a:extLst>
                <a:ext uri="{FF2B5EF4-FFF2-40B4-BE49-F238E27FC236}">
                  <a16:creationId xmlns:a16="http://schemas.microsoft.com/office/drawing/2014/main" id="{97720A5B-4359-166E-549E-A1866AC27CCE}"/>
                </a:ext>
              </a:extLst>
            </p:cNvPr>
            <p:cNvSpPr/>
            <p:nvPr>
              <p:custDataLst>
                <p:tags r:id="rId70"/>
              </p:custDataLst>
            </p:nvPr>
          </p:nvSpPr>
          <p:spPr>
            <a:xfrm>
              <a:off x="1823875" y="3221365"/>
              <a:ext cx="138276" cy="417186"/>
            </a:xfrm>
            <a:custGeom>
              <a:avLst/>
              <a:gdLst/>
              <a:ahLst/>
              <a:cxnLst/>
              <a:rect l="0" t="0" r="0" b="0"/>
              <a:pathLst>
                <a:path w="138276" h="417186">
                  <a:moveTo>
                    <a:pt x="128750" y="83810"/>
                  </a:moveTo>
                  <a:lnTo>
                    <a:pt x="128750" y="83810"/>
                  </a:lnTo>
                  <a:lnTo>
                    <a:pt x="128750" y="78753"/>
                  </a:lnTo>
                  <a:lnTo>
                    <a:pt x="129808" y="77264"/>
                  </a:lnTo>
                  <a:lnTo>
                    <a:pt x="131572" y="76271"/>
                  </a:lnTo>
                  <a:lnTo>
                    <a:pt x="138240" y="74295"/>
                  </a:lnTo>
                  <a:lnTo>
                    <a:pt x="138275" y="59820"/>
                  </a:lnTo>
                  <a:lnTo>
                    <a:pt x="135453" y="54451"/>
                  </a:lnTo>
                  <a:lnTo>
                    <a:pt x="125018" y="37324"/>
                  </a:lnTo>
                  <a:lnTo>
                    <a:pt x="120941" y="24763"/>
                  </a:lnTo>
                  <a:lnTo>
                    <a:pt x="114343" y="17703"/>
                  </a:lnTo>
                  <a:lnTo>
                    <a:pt x="91058" y="957"/>
                  </a:lnTo>
                  <a:lnTo>
                    <a:pt x="87746" y="0"/>
                  </a:lnTo>
                  <a:lnTo>
                    <a:pt x="83423" y="1478"/>
                  </a:lnTo>
                  <a:lnTo>
                    <a:pt x="72974" y="8766"/>
                  </a:lnTo>
                  <a:lnTo>
                    <a:pt x="55192" y="29825"/>
                  </a:lnTo>
                  <a:lnTo>
                    <a:pt x="41573" y="66285"/>
                  </a:lnTo>
                  <a:lnTo>
                    <a:pt x="30836" y="100490"/>
                  </a:lnTo>
                  <a:lnTo>
                    <a:pt x="20951" y="145902"/>
                  </a:lnTo>
                  <a:lnTo>
                    <a:pt x="16377" y="189461"/>
                  </a:lnTo>
                  <a:lnTo>
                    <a:pt x="9964" y="224123"/>
                  </a:lnTo>
                  <a:lnTo>
                    <a:pt x="6418" y="269670"/>
                  </a:lnTo>
                  <a:lnTo>
                    <a:pt x="5367" y="308213"/>
                  </a:lnTo>
                  <a:lnTo>
                    <a:pt x="0" y="344798"/>
                  </a:lnTo>
                  <a:lnTo>
                    <a:pt x="3545" y="391738"/>
                  </a:lnTo>
                  <a:lnTo>
                    <a:pt x="5370" y="401642"/>
                  </a:lnTo>
                  <a:lnTo>
                    <a:pt x="13045" y="414929"/>
                  </a:lnTo>
                  <a:lnTo>
                    <a:pt x="16648" y="416182"/>
                  </a:lnTo>
                  <a:lnTo>
                    <a:pt x="33500" y="4171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331">
              <a:extLst>
                <a:ext uri="{FF2B5EF4-FFF2-40B4-BE49-F238E27FC236}">
                  <a16:creationId xmlns:a16="http://schemas.microsoft.com/office/drawing/2014/main" id="{6D572A38-CFED-51A1-F253-42EC94CA6FA5}"/>
                </a:ext>
              </a:extLst>
            </p:cNvPr>
            <p:cNvSpPr/>
            <p:nvPr>
              <p:custDataLst>
                <p:tags r:id="rId71"/>
              </p:custDataLst>
            </p:nvPr>
          </p:nvSpPr>
          <p:spPr>
            <a:xfrm>
              <a:off x="1823312" y="3438525"/>
              <a:ext cx="138839" cy="47626"/>
            </a:xfrm>
            <a:custGeom>
              <a:avLst/>
              <a:gdLst/>
              <a:ahLst/>
              <a:cxnLst/>
              <a:rect l="0" t="0" r="0" b="0"/>
              <a:pathLst>
                <a:path w="138839" h="47626">
                  <a:moveTo>
                    <a:pt x="5488" y="47625"/>
                  </a:moveTo>
                  <a:lnTo>
                    <a:pt x="5488" y="47625"/>
                  </a:lnTo>
                  <a:lnTo>
                    <a:pt x="5488" y="42568"/>
                  </a:lnTo>
                  <a:lnTo>
                    <a:pt x="4430" y="41079"/>
                  </a:lnTo>
                  <a:lnTo>
                    <a:pt x="2666" y="40086"/>
                  </a:lnTo>
                  <a:lnTo>
                    <a:pt x="431" y="39424"/>
                  </a:lnTo>
                  <a:lnTo>
                    <a:pt x="0" y="37924"/>
                  </a:lnTo>
                  <a:lnTo>
                    <a:pt x="2343" y="33436"/>
                  </a:lnTo>
                  <a:lnTo>
                    <a:pt x="9612" y="24959"/>
                  </a:lnTo>
                  <a:lnTo>
                    <a:pt x="49255" y="6312"/>
                  </a:lnTo>
                  <a:lnTo>
                    <a:pt x="90412" y="1247"/>
                  </a:lnTo>
                  <a:lnTo>
                    <a:pt x="1388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332">
              <a:extLst>
                <a:ext uri="{FF2B5EF4-FFF2-40B4-BE49-F238E27FC236}">
                  <a16:creationId xmlns:a16="http://schemas.microsoft.com/office/drawing/2014/main" id="{85A7C0B6-E166-C953-62AA-AFAE5B392179}"/>
                </a:ext>
              </a:extLst>
            </p:cNvPr>
            <p:cNvSpPr/>
            <p:nvPr>
              <p:custDataLst>
                <p:tags r:id="rId72"/>
              </p:custDataLst>
            </p:nvPr>
          </p:nvSpPr>
          <p:spPr>
            <a:xfrm>
              <a:off x="2001313" y="3410503"/>
              <a:ext cx="189438" cy="123059"/>
            </a:xfrm>
            <a:custGeom>
              <a:avLst/>
              <a:gdLst/>
              <a:ahLst/>
              <a:cxnLst/>
              <a:rect l="0" t="0" r="0" b="0"/>
              <a:pathLst>
                <a:path w="189438" h="123059">
                  <a:moveTo>
                    <a:pt x="84662" y="37547"/>
                  </a:moveTo>
                  <a:lnTo>
                    <a:pt x="84662" y="37547"/>
                  </a:lnTo>
                  <a:lnTo>
                    <a:pt x="84662" y="32490"/>
                  </a:lnTo>
                  <a:lnTo>
                    <a:pt x="81840" y="27186"/>
                  </a:lnTo>
                  <a:lnTo>
                    <a:pt x="57919" y="1314"/>
                  </a:lnTo>
                  <a:lnTo>
                    <a:pt x="54079" y="277"/>
                  </a:lnTo>
                  <a:lnTo>
                    <a:pt x="51574" y="0"/>
                  </a:lnTo>
                  <a:lnTo>
                    <a:pt x="45967" y="2515"/>
                  </a:lnTo>
                  <a:lnTo>
                    <a:pt x="28688" y="17809"/>
                  </a:lnTo>
                  <a:lnTo>
                    <a:pt x="7009" y="47759"/>
                  </a:lnTo>
                  <a:lnTo>
                    <a:pt x="1329" y="68559"/>
                  </a:lnTo>
                  <a:lnTo>
                    <a:pt x="0" y="81670"/>
                  </a:lnTo>
                  <a:lnTo>
                    <a:pt x="1762" y="87070"/>
                  </a:lnTo>
                  <a:lnTo>
                    <a:pt x="20489" y="106811"/>
                  </a:lnTo>
                  <a:lnTo>
                    <a:pt x="24946" y="108064"/>
                  </a:lnTo>
                  <a:lnTo>
                    <a:pt x="48354" y="104937"/>
                  </a:lnTo>
                  <a:lnTo>
                    <a:pt x="63909" y="94321"/>
                  </a:lnTo>
                  <a:lnTo>
                    <a:pt x="76867" y="77770"/>
                  </a:lnTo>
                  <a:lnTo>
                    <a:pt x="82353" y="64517"/>
                  </a:lnTo>
                  <a:lnTo>
                    <a:pt x="84602" y="38538"/>
                  </a:lnTo>
                  <a:lnTo>
                    <a:pt x="76456" y="29433"/>
                  </a:lnTo>
                  <a:lnTo>
                    <a:pt x="75138" y="18508"/>
                  </a:lnTo>
                  <a:lnTo>
                    <a:pt x="75137" y="18497"/>
                  </a:lnTo>
                  <a:lnTo>
                    <a:pt x="75137" y="32686"/>
                  </a:lnTo>
                  <a:lnTo>
                    <a:pt x="66495" y="69756"/>
                  </a:lnTo>
                  <a:lnTo>
                    <a:pt x="66932" y="88483"/>
                  </a:lnTo>
                  <a:lnTo>
                    <a:pt x="70785" y="101108"/>
                  </a:lnTo>
                  <a:lnTo>
                    <a:pt x="78847" y="110952"/>
                  </a:lnTo>
                  <a:lnTo>
                    <a:pt x="88428" y="117796"/>
                  </a:lnTo>
                  <a:lnTo>
                    <a:pt x="99771" y="121650"/>
                  </a:lnTo>
                  <a:lnTo>
                    <a:pt x="116311" y="123058"/>
                  </a:lnTo>
                  <a:lnTo>
                    <a:pt x="122717" y="120355"/>
                  </a:lnTo>
                  <a:lnTo>
                    <a:pt x="139689" y="108071"/>
                  </a:lnTo>
                  <a:lnTo>
                    <a:pt x="189437" y="946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333">
              <a:extLst>
                <a:ext uri="{FF2B5EF4-FFF2-40B4-BE49-F238E27FC236}">
                  <a16:creationId xmlns:a16="http://schemas.microsoft.com/office/drawing/2014/main" id="{C9AE8016-6A46-D5F9-0F60-F119970004B3}"/>
                </a:ext>
              </a:extLst>
            </p:cNvPr>
            <p:cNvSpPr/>
            <p:nvPr>
              <p:custDataLst>
                <p:tags r:id="rId73"/>
              </p:custDataLst>
            </p:nvPr>
          </p:nvSpPr>
          <p:spPr>
            <a:xfrm>
              <a:off x="2228850" y="3439310"/>
              <a:ext cx="114301" cy="65679"/>
            </a:xfrm>
            <a:custGeom>
              <a:avLst/>
              <a:gdLst/>
              <a:ahLst/>
              <a:cxnLst/>
              <a:rect l="0" t="0" r="0" b="0"/>
              <a:pathLst>
                <a:path w="114301" h="65679">
                  <a:moveTo>
                    <a:pt x="0" y="18265"/>
                  </a:moveTo>
                  <a:lnTo>
                    <a:pt x="0" y="18265"/>
                  </a:lnTo>
                  <a:lnTo>
                    <a:pt x="9133" y="0"/>
                  </a:lnTo>
                  <a:lnTo>
                    <a:pt x="10506" y="14579"/>
                  </a:lnTo>
                  <a:lnTo>
                    <a:pt x="22772" y="44016"/>
                  </a:lnTo>
                  <a:lnTo>
                    <a:pt x="34462" y="53699"/>
                  </a:lnTo>
                  <a:lnTo>
                    <a:pt x="53250" y="62278"/>
                  </a:lnTo>
                  <a:lnTo>
                    <a:pt x="70945" y="65678"/>
                  </a:lnTo>
                  <a:lnTo>
                    <a:pt x="72697" y="64690"/>
                  </a:lnTo>
                  <a:lnTo>
                    <a:pt x="73865" y="62974"/>
                  </a:lnTo>
                  <a:lnTo>
                    <a:pt x="83497" y="43085"/>
                  </a:lnTo>
                  <a:lnTo>
                    <a:pt x="114300" y="87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334">
              <a:extLst>
                <a:ext uri="{FF2B5EF4-FFF2-40B4-BE49-F238E27FC236}">
                  <a16:creationId xmlns:a16="http://schemas.microsoft.com/office/drawing/2014/main" id="{DB54C69C-380B-06C3-D00F-ADC94E273C89}"/>
                </a:ext>
              </a:extLst>
            </p:cNvPr>
            <p:cNvSpPr/>
            <p:nvPr>
              <p:custDataLst>
                <p:tags r:id="rId74"/>
              </p:custDataLst>
            </p:nvPr>
          </p:nvSpPr>
          <p:spPr>
            <a:xfrm>
              <a:off x="2400380" y="3400590"/>
              <a:ext cx="57022" cy="113954"/>
            </a:xfrm>
            <a:custGeom>
              <a:avLst/>
              <a:gdLst/>
              <a:ahLst/>
              <a:cxnLst/>
              <a:rect l="0" t="0" r="0" b="0"/>
              <a:pathLst>
                <a:path w="57022" h="113954">
                  <a:moveTo>
                    <a:pt x="28495" y="56985"/>
                  </a:moveTo>
                  <a:lnTo>
                    <a:pt x="28495" y="56985"/>
                  </a:lnTo>
                  <a:lnTo>
                    <a:pt x="36696" y="48784"/>
                  </a:lnTo>
                  <a:lnTo>
                    <a:pt x="37628" y="42796"/>
                  </a:lnTo>
                  <a:lnTo>
                    <a:pt x="37904" y="34319"/>
                  </a:lnTo>
                  <a:lnTo>
                    <a:pt x="40790" y="28214"/>
                  </a:lnTo>
                  <a:lnTo>
                    <a:pt x="43042" y="25104"/>
                  </a:lnTo>
                  <a:lnTo>
                    <a:pt x="43485" y="21973"/>
                  </a:lnTo>
                  <a:lnTo>
                    <a:pt x="38295" y="1714"/>
                  </a:lnTo>
                  <a:lnTo>
                    <a:pt x="37145" y="1087"/>
                  </a:lnTo>
                  <a:lnTo>
                    <a:pt x="29844" y="0"/>
                  </a:lnTo>
                  <a:lnTo>
                    <a:pt x="4533" y="35615"/>
                  </a:lnTo>
                  <a:lnTo>
                    <a:pt x="1970" y="45370"/>
                  </a:lnTo>
                  <a:lnTo>
                    <a:pt x="40" y="91862"/>
                  </a:lnTo>
                  <a:lnTo>
                    <a:pt x="0" y="96111"/>
                  </a:lnTo>
                  <a:lnTo>
                    <a:pt x="2090" y="100003"/>
                  </a:lnTo>
                  <a:lnTo>
                    <a:pt x="16329" y="112065"/>
                  </a:lnTo>
                  <a:lnTo>
                    <a:pt x="20619" y="113215"/>
                  </a:lnTo>
                  <a:lnTo>
                    <a:pt x="31996" y="113953"/>
                  </a:lnTo>
                  <a:lnTo>
                    <a:pt x="38164" y="111232"/>
                  </a:lnTo>
                  <a:lnTo>
                    <a:pt x="50749" y="100862"/>
                  </a:lnTo>
                  <a:lnTo>
                    <a:pt x="54261" y="94830"/>
                  </a:lnTo>
                  <a:lnTo>
                    <a:pt x="56516" y="82335"/>
                  </a:lnTo>
                  <a:lnTo>
                    <a:pt x="57021" y="63331"/>
                  </a:lnTo>
                  <a:lnTo>
                    <a:pt x="54226" y="56983"/>
                  </a:lnTo>
                  <a:lnTo>
                    <a:pt x="50514" y="50634"/>
                  </a:lnTo>
                  <a:lnTo>
                    <a:pt x="47545" y="379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335">
              <a:extLst>
                <a:ext uri="{FF2B5EF4-FFF2-40B4-BE49-F238E27FC236}">
                  <a16:creationId xmlns:a16="http://schemas.microsoft.com/office/drawing/2014/main" id="{59C0E424-4AD7-4A7B-3F14-17BDA2BBD63F}"/>
                </a:ext>
              </a:extLst>
            </p:cNvPr>
            <p:cNvSpPr/>
            <p:nvPr>
              <p:custDataLst>
                <p:tags r:id="rId75"/>
              </p:custDataLst>
            </p:nvPr>
          </p:nvSpPr>
          <p:spPr>
            <a:xfrm>
              <a:off x="2495550" y="3352800"/>
              <a:ext cx="219076" cy="142384"/>
            </a:xfrm>
            <a:custGeom>
              <a:avLst/>
              <a:gdLst/>
              <a:ahLst/>
              <a:cxnLst/>
              <a:rect l="0" t="0" r="0" b="0"/>
              <a:pathLst>
                <a:path w="219076" h="142384">
                  <a:moveTo>
                    <a:pt x="0" y="114300"/>
                  </a:moveTo>
                  <a:lnTo>
                    <a:pt x="0" y="114300"/>
                  </a:lnTo>
                  <a:lnTo>
                    <a:pt x="31057" y="66768"/>
                  </a:lnTo>
                  <a:lnTo>
                    <a:pt x="68114" y="27287"/>
                  </a:lnTo>
                  <a:lnTo>
                    <a:pt x="70809" y="25600"/>
                  </a:lnTo>
                  <a:lnTo>
                    <a:pt x="72606" y="25533"/>
                  </a:lnTo>
                  <a:lnTo>
                    <a:pt x="76719" y="30398"/>
                  </a:lnTo>
                  <a:lnTo>
                    <a:pt x="85603" y="43143"/>
                  </a:lnTo>
                  <a:lnTo>
                    <a:pt x="90962" y="59392"/>
                  </a:lnTo>
                  <a:lnTo>
                    <a:pt x="102290" y="105070"/>
                  </a:lnTo>
                  <a:lnTo>
                    <a:pt x="109213" y="130262"/>
                  </a:lnTo>
                  <a:lnTo>
                    <a:pt x="108792" y="134467"/>
                  </a:lnTo>
                  <a:lnTo>
                    <a:pt x="107453" y="137269"/>
                  </a:lnTo>
                  <a:lnTo>
                    <a:pt x="105502" y="139138"/>
                  </a:lnTo>
                  <a:lnTo>
                    <a:pt x="100512" y="141214"/>
                  </a:lnTo>
                  <a:lnTo>
                    <a:pt x="91753" y="142383"/>
                  </a:lnTo>
                  <a:lnTo>
                    <a:pt x="89743" y="139372"/>
                  </a:lnTo>
                  <a:lnTo>
                    <a:pt x="86254" y="108116"/>
                  </a:lnTo>
                  <a:lnTo>
                    <a:pt x="91605" y="95323"/>
                  </a:lnTo>
                  <a:lnTo>
                    <a:pt x="107230" y="74921"/>
                  </a:lnTo>
                  <a:lnTo>
                    <a:pt x="153452" y="40884"/>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SMARTInkShape-Group61">
            <a:extLst>
              <a:ext uri="{FF2B5EF4-FFF2-40B4-BE49-F238E27FC236}">
                <a16:creationId xmlns:a16="http://schemas.microsoft.com/office/drawing/2014/main" id="{710D7898-D52B-68EF-4DFC-107DA05CD24C}"/>
              </a:ext>
            </a:extLst>
          </p:cNvPr>
          <p:cNvGrpSpPr/>
          <p:nvPr/>
        </p:nvGrpSpPr>
        <p:grpSpPr>
          <a:xfrm>
            <a:off x="7477125" y="2657475"/>
            <a:ext cx="304801" cy="257176"/>
            <a:chOff x="7477125" y="2657475"/>
            <a:chExt cx="304801" cy="257176"/>
          </a:xfrm>
        </p:grpSpPr>
        <p:sp>
          <p:nvSpPr>
            <p:cNvPr id="157" name="SMARTInkShape-336">
              <a:extLst>
                <a:ext uri="{FF2B5EF4-FFF2-40B4-BE49-F238E27FC236}">
                  <a16:creationId xmlns:a16="http://schemas.microsoft.com/office/drawing/2014/main" id="{ED3A4C65-2DC2-0647-FA2D-8F63D8641E4A}"/>
                </a:ext>
              </a:extLst>
            </p:cNvPr>
            <p:cNvSpPr/>
            <p:nvPr>
              <p:custDataLst>
                <p:tags r:id="rId67"/>
              </p:custDataLst>
            </p:nvPr>
          </p:nvSpPr>
          <p:spPr>
            <a:xfrm>
              <a:off x="7477125" y="2752841"/>
              <a:ext cx="28576" cy="123710"/>
            </a:xfrm>
            <a:custGeom>
              <a:avLst/>
              <a:gdLst/>
              <a:ahLst/>
              <a:cxnLst/>
              <a:rect l="0" t="0" r="0" b="0"/>
              <a:pathLst>
                <a:path w="28576" h="123710">
                  <a:moveTo>
                    <a:pt x="0" y="18934"/>
                  </a:moveTo>
                  <a:lnTo>
                    <a:pt x="0" y="18934"/>
                  </a:lnTo>
                  <a:lnTo>
                    <a:pt x="9491" y="9444"/>
                  </a:lnTo>
                  <a:lnTo>
                    <a:pt x="9525" y="0"/>
                  </a:lnTo>
                  <a:lnTo>
                    <a:pt x="9525" y="4975"/>
                  </a:lnTo>
                  <a:lnTo>
                    <a:pt x="6703" y="10261"/>
                  </a:lnTo>
                  <a:lnTo>
                    <a:pt x="4469" y="13152"/>
                  </a:lnTo>
                  <a:lnTo>
                    <a:pt x="1324" y="32390"/>
                  </a:lnTo>
                  <a:lnTo>
                    <a:pt x="1319" y="72823"/>
                  </a:lnTo>
                  <a:lnTo>
                    <a:pt x="8236" y="105105"/>
                  </a:lnTo>
                  <a:lnTo>
                    <a:pt x="10782" y="109190"/>
                  </a:lnTo>
                  <a:lnTo>
                    <a:pt x="28575" y="1237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337">
              <a:extLst>
                <a:ext uri="{FF2B5EF4-FFF2-40B4-BE49-F238E27FC236}">
                  <a16:creationId xmlns:a16="http://schemas.microsoft.com/office/drawing/2014/main" id="{8370EE93-C5A3-B1EB-671C-B00F083092F4}"/>
                </a:ext>
              </a:extLst>
            </p:cNvPr>
            <p:cNvSpPr/>
            <p:nvPr>
              <p:custDataLst>
                <p:tags r:id="rId68"/>
              </p:custDataLst>
            </p:nvPr>
          </p:nvSpPr>
          <p:spPr>
            <a:xfrm>
              <a:off x="7524750" y="2657475"/>
              <a:ext cx="9526" cy="38101"/>
            </a:xfrm>
            <a:custGeom>
              <a:avLst/>
              <a:gdLst/>
              <a:ahLst/>
              <a:cxnLst/>
              <a:rect l="0" t="0" r="0" b="0"/>
              <a:pathLst>
                <a:path w="9526" h="38101">
                  <a:moveTo>
                    <a:pt x="9525" y="38100"/>
                  </a:moveTo>
                  <a:lnTo>
                    <a:pt x="9525" y="38100"/>
                  </a:lnTo>
                  <a:lnTo>
                    <a:pt x="1985" y="2020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338">
              <a:extLst>
                <a:ext uri="{FF2B5EF4-FFF2-40B4-BE49-F238E27FC236}">
                  <a16:creationId xmlns:a16="http://schemas.microsoft.com/office/drawing/2014/main" id="{762D1738-ECBC-A5D0-C46D-D29360C780E7}"/>
                </a:ext>
              </a:extLst>
            </p:cNvPr>
            <p:cNvSpPr/>
            <p:nvPr>
              <p:custDataLst>
                <p:tags r:id="rId69"/>
              </p:custDataLst>
            </p:nvPr>
          </p:nvSpPr>
          <p:spPr>
            <a:xfrm>
              <a:off x="7572375" y="2748305"/>
              <a:ext cx="209551" cy="166346"/>
            </a:xfrm>
            <a:custGeom>
              <a:avLst/>
              <a:gdLst/>
              <a:ahLst/>
              <a:cxnLst/>
              <a:rect l="0" t="0" r="0" b="0"/>
              <a:pathLst>
                <a:path w="209551" h="166346">
                  <a:moveTo>
                    <a:pt x="0" y="52045"/>
                  </a:moveTo>
                  <a:lnTo>
                    <a:pt x="0" y="52045"/>
                  </a:lnTo>
                  <a:lnTo>
                    <a:pt x="0" y="60246"/>
                  </a:lnTo>
                  <a:lnTo>
                    <a:pt x="0" y="56121"/>
                  </a:lnTo>
                  <a:lnTo>
                    <a:pt x="1058" y="54763"/>
                  </a:lnTo>
                  <a:lnTo>
                    <a:pt x="5056" y="53253"/>
                  </a:lnTo>
                  <a:lnTo>
                    <a:pt x="6547" y="51792"/>
                  </a:lnTo>
                  <a:lnTo>
                    <a:pt x="8201" y="47347"/>
                  </a:lnTo>
                  <a:lnTo>
                    <a:pt x="14581" y="41843"/>
                  </a:lnTo>
                  <a:lnTo>
                    <a:pt x="60578" y="965"/>
                  </a:lnTo>
                  <a:lnTo>
                    <a:pt x="63669" y="0"/>
                  </a:lnTo>
                  <a:lnTo>
                    <a:pt x="66787" y="415"/>
                  </a:lnTo>
                  <a:lnTo>
                    <a:pt x="69925" y="1750"/>
                  </a:lnTo>
                  <a:lnTo>
                    <a:pt x="72017" y="4757"/>
                  </a:lnTo>
                  <a:lnTo>
                    <a:pt x="74960" y="19101"/>
                  </a:lnTo>
                  <a:lnTo>
                    <a:pt x="76092" y="62998"/>
                  </a:lnTo>
                  <a:lnTo>
                    <a:pt x="75109" y="89510"/>
                  </a:lnTo>
                  <a:lnTo>
                    <a:pt x="66790" y="118346"/>
                  </a:lnTo>
                  <a:lnTo>
                    <a:pt x="71765" y="118609"/>
                  </a:lnTo>
                  <a:lnTo>
                    <a:pt x="73244" y="117588"/>
                  </a:lnTo>
                  <a:lnTo>
                    <a:pt x="74229" y="115849"/>
                  </a:lnTo>
                  <a:lnTo>
                    <a:pt x="74886" y="113631"/>
                  </a:lnTo>
                  <a:lnTo>
                    <a:pt x="117801" y="67674"/>
                  </a:lnTo>
                  <a:lnTo>
                    <a:pt x="163874" y="28071"/>
                  </a:lnTo>
                  <a:lnTo>
                    <a:pt x="178514" y="16014"/>
                  </a:lnTo>
                  <a:lnTo>
                    <a:pt x="180393" y="16383"/>
                  </a:lnTo>
                  <a:lnTo>
                    <a:pt x="185302" y="19615"/>
                  </a:lnTo>
                  <a:lnTo>
                    <a:pt x="188960" y="42553"/>
                  </a:lnTo>
                  <a:lnTo>
                    <a:pt x="190296" y="87327"/>
                  </a:lnTo>
                  <a:lnTo>
                    <a:pt x="191532" y="133558"/>
                  </a:lnTo>
                  <a:lnTo>
                    <a:pt x="195545" y="145776"/>
                  </a:lnTo>
                  <a:lnTo>
                    <a:pt x="209550" y="1663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 name="SMARTInkShape-Group62">
            <a:extLst>
              <a:ext uri="{FF2B5EF4-FFF2-40B4-BE49-F238E27FC236}">
                <a16:creationId xmlns:a16="http://schemas.microsoft.com/office/drawing/2014/main" id="{48805C7C-7868-7F29-71A7-AF24319A9499}"/>
              </a:ext>
            </a:extLst>
          </p:cNvPr>
          <p:cNvGrpSpPr/>
          <p:nvPr/>
        </p:nvGrpSpPr>
        <p:grpSpPr>
          <a:xfrm>
            <a:off x="5597086" y="2676525"/>
            <a:ext cx="1437419" cy="271478"/>
            <a:chOff x="5597086" y="2676525"/>
            <a:chExt cx="1437419" cy="271478"/>
          </a:xfrm>
        </p:grpSpPr>
        <p:sp>
          <p:nvSpPr>
            <p:cNvPr id="161" name="SMARTInkShape-339">
              <a:extLst>
                <a:ext uri="{FF2B5EF4-FFF2-40B4-BE49-F238E27FC236}">
                  <a16:creationId xmlns:a16="http://schemas.microsoft.com/office/drawing/2014/main" id="{12443063-ED66-71D8-BBB6-0F16D0D8BF16}"/>
                </a:ext>
              </a:extLst>
            </p:cNvPr>
            <p:cNvSpPr/>
            <p:nvPr>
              <p:custDataLst>
                <p:tags r:id="rId59"/>
              </p:custDataLst>
            </p:nvPr>
          </p:nvSpPr>
          <p:spPr>
            <a:xfrm>
              <a:off x="5597086" y="2821305"/>
              <a:ext cx="203640" cy="121764"/>
            </a:xfrm>
            <a:custGeom>
              <a:avLst/>
              <a:gdLst/>
              <a:ahLst/>
              <a:cxnLst/>
              <a:rect l="0" t="0" r="0" b="0"/>
              <a:pathLst>
                <a:path w="203640" h="121764">
                  <a:moveTo>
                    <a:pt x="32189" y="45720"/>
                  </a:moveTo>
                  <a:lnTo>
                    <a:pt x="32189" y="45720"/>
                  </a:lnTo>
                  <a:lnTo>
                    <a:pt x="32189" y="53921"/>
                  </a:lnTo>
                  <a:lnTo>
                    <a:pt x="33247" y="54362"/>
                  </a:lnTo>
                  <a:lnTo>
                    <a:pt x="77246" y="60291"/>
                  </a:lnTo>
                  <a:lnTo>
                    <a:pt x="89608" y="59957"/>
                  </a:lnTo>
                  <a:lnTo>
                    <a:pt x="128749" y="47320"/>
                  </a:lnTo>
                  <a:lnTo>
                    <a:pt x="131487" y="44670"/>
                  </a:lnTo>
                  <a:lnTo>
                    <a:pt x="134530" y="36081"/>
                  </a:lnTo>
                  <a:lnTo>
                    <a:pt x="134283" y="31886"/>
                  </a:lnTo>
                  <a:lnTo>
                    <a:pt x="131186" y="24402"/>
                  </a:lnTo>
                  <a:lnTo>
                    <a:pt x="118436" y="14239"/>
                  </a:lnTo>
                  <a:lnTo>
                    <a:pt x="87561" y="2381"/>
                  </a:lnTo>
                  <a:lnTo>
                    <a:pt x="69498" y="0"/>
                  </a:lnTo>
                  <a:lnTo>
                    <a:pt x="53710" y="4586"/>
                  </a:lnTo>
                  <a:lnTo>
                    <a:pt x="16179" y="33943"/>
                  </a:lnTo>
                  <a:lnTo>
                    <a:pt x="4514" y="47875"/>
                  </a:lnTo>
                  <a:lnTo>
                    <a:pt x="1039" y="53507"/>
                  </a:lnTo>
                  <a:lnTo>
                    <a:pt x="0" y="68231"/>
                  </a:lnTo>
                  <a:lnTo>
                    <a:pt x="3066" y="83242"/>
                  </a:lnTo>
                  <a:lnTo>
                    <a:pt x="7957" y="93441"/>
                  </a:lnTo>
                  <a:lnTo>
                    <a:pt x="13658" y="98679"/>
                  </a:lnTo>
                  <a:lnTo>
                    <a:pt x="16660" y="100076"/>
                  </a:lnTo>
                  <a:lnTo>
                    <a:pt x="18661" y="102066"/>
                  </a:lnTo>
                  <a:lnTo>
                    <a:pt x="27194" y="115882"/>
                  </a:lnTo>
                  <a:lnTo>
                    <a:pt x="35613" y="119236"/>
                  </a:lnTo>
                  <a:lnTo>
                    <a:pt x="81896" y="121763"/>
                  </a:lnTo>
                  <a:lnTo>
                    <a:pt x="127713" y="114361"/>
                  </a:lnTo>
                  <a:lnTo>
                    <a:pt x="153273" y="110155"/>
                  </a:lnTo>
                  <a:lnTo>
                    <a:pt x="160537" y="107727"/>
                  </a:lnTo>
                  <a:lnTo>
                    <a:pt x="203639" y="102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340">
              <a:extLst>
                <a:ext uri="{FF2B5EF4-FFF2-40B4-BE49-F238E27FC236}">
                  <a16:creationId xmlns:a16="http://schemas.microsoft.com/office/drawing/2014/main" id="{9F299653-CBB6-F02A-9255-E898221BF84F}"/>
                </a:ext>
              </a:extLst>
            </p:cNvPr>
            <p:cNvSpPr/>
            <p:nvPr>
              <p:custDataLst>
                <p:tags r:id="rId60"/>
              </p:custDataLst>
            </p:nvPr>
          </p:nvSpPr>
          <p:spPr>
            <a:xfrm>
              <a:off x="5829300" y="2848552"/>
              <a:ext cx="152401" cy="99451"/>
            </a:xfrm>
            <a:custGeom>
              <a:avLst/>
              <a:gdLst/>
              <a:ahLst/>
              <a:cxnLst/>
              <a:rect l="0" t="0" r="0" b="0"/>
              <a:pathLst>
                <a:path w="152401" h="99451">
                  <a:moveTo>
                    <a:pt x="0" y="37523"/>
                  </a:moveTo>
                  <a:lnTo>
                    <a:pt x="0" y="37523"/>
                  </a:lnTo>
                  <a:lnTo>
                    <a:pt x="0" y="0"/>
                  </a:lnTo>
                  <a:lnTo>
                    <a:pt x="0" y="4651"/>
                  </a:lnTo>
                  <a:lnTo>
                    <a:pt x="1058" y="6083"/>
                  </a:lnTo>
                  <a:lnTo>
                    <a:pt x="5056" y="7675"/>
                  </a:lnTo>
                  <a:lnTo>
                    <a:pt x="6545" y="9157"/>
                  </a:lnTo>
                  <a:lnTo>
                    <a:pt x="8201" y="13627"/>
                  </a:lnTo>
                  <a:lnTo>
                    <a:pt x="10321" y="25120"/>
                  </a:lnTo>
                  <a:lnTo>
                    <a:pt x="25986" y="47066"/>
                  </a:lnTo>
                  <a:lnTo>
                    <a:pt x="26848" y="50235"/>
                  </a:lnTo>
                  <a:lnTo>
                    <a:pt x="54938" y="82532"/>
                  </a:lnTo>
                  <a:lnTo>
                    <a:pt x="64281" y="89277"/>
                  </a:lnTo>
                  <a:lnTo>
                    <a:pt x="83958" y="98664"/>
                  </a:lnTo>
                  <a:lnTo>
                    <a:pt x="88781" y="99450"/>
                  </a:lnTo>
                  <a:lnTo>
                    <a:pt x="96961" y="97502"/>
                  </a:lnTo>
                  <a:lnTo>
                    <a:pt x="110835" y="87627"/>
                  </a:lnTo>
                  <a:lnTo>
                    <a:pt x="120565" y="77534"/>
                  </a:lnTo>
                  <a:lnTo>
                    <a:pt x="129091" y="62666"/>
                  </a:lnTo>
                  <a:lnTo>
                    <a:pt x="132509" y="47625"/>
                  </a:lnTo>
                  <a:lnTo>
                    <a:pt x="132790" y="44257"/>
                  </a:lnTo>
                  <a:lnTo>
                    <a:pt x="135923" y="37694"/>
                  </a:lnTo>
                  <a:lnTo>
                    <a:pt x="139786" y="31249"/>
                  </a:lnTo>
                  <a:lnTo>
                    <a:pt x="143018" y="21670"/>
                  </a:lnTo>
                  <a:lnTo>
                    <a:pt x="152400" y="89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341">
              <a:extLst>
                <a:ext uri="{FF2B5EF4-FFF2-40B4-BE49-F238E27FC236}">
                  <a16:creationId xmlns:a16="http://schemas.microsoft.com/office/drawing/2014/main" id="{E466D996-2AEA-9469-D73E-70F4944BB733}"/>
                </a:ext>
              </a:extLst>
            </p:cNvPr>
            <p:cNvSpPr/>
            <p:nvPr>
              <p:custDataLst>
                <p:tags r:id="rId61"/>
              </p:custDataLst>
            </p:nvPr>
          </p:nvSpPr>
          <p:spPr>
            <a:xfrm>
              <a:off x="6023301" y="2838958"/>
              <a:ext cx="139375" cy="93355"/>
            </a:xfrm>
            <a:custGeom>
              <a:avLst/>
              <a:gdLst/>
              <a:ahLst/>
              <a:cxnLst/>
              <a:rect l="0" t="0" r="0" b="0"/>
              <a:pathLst>
                <a:path w="139375" h="93355">
                  <a:moveTo>
                    <a:pt x="15549" y="18542"/>
                  </a:moveTo>
                  <a:lnTo>
                    <a:pt x="15549" y="18542"/>
                  </a:lnTo>
                  <a:lnTo>
                    <a:pt x="15549" y="13486"/>
                  </a:lnTo>
                  <a:lnTo>
                    <a:pt x="18371" y="8181"/>
                  </a:lnTo>
                  <a:lnTo>
                    <a:pt x="24681" y="0"/>
                  </a:lnTo>
                  <a:lnTo>
                    <a:pt x="24958" y="4699"/>
                  </a:lnTo>
                  <a:lnTo>
                    <a:pt x="15366" y="49900"/>
                  </a:lnTo>
                  <a:lnTo>
                    <a:pt x="8204" y="68167"/>
                  </a:lnTo>
                  <a:lnTo>
                    <a:pt x="2407" y="76934"/>
                  </a:lnTo>
                  <a:lnTo>
                    <a:pt x="1496" y="79695"/>
                  </a:lnTo>
                  <a:lnTo>
                    <a:pt x="1948" y="81536"/>
                  </a:lnTo>
                  <a:lnTo>
                    <a:pt x="3306" y="82763"/>
                  </a:lnTo>
                  <a:lnTo>
                    <a:pt x="3154" y="83581"/>
                  </a:lnTo>
                  <a:lnTo>
                    <a:pt x="1994" y="84126"/>
                  </a:lnTo>
                  <a:lnTo>
                    <a:pt x="162" y="84490"/>
                  </a:lnTo>
                  <a:lnTo>
                    <a:pt x="0" y="85791"/>
                  </a:lnTo>
                  <a:lnTo>
                    <a:pt x="5021" y="93354"/>
                  </a:lnTo>
                  <a:lnTo>
                    <a:pt x="6414" y="92758"/>
                  </a:lnTo>
                  <a:lnTo>
                    <a:pt x="10783" y="89274"/>
                  </a:lnTo>
                  <a:lnTo>
                    <a:pt x="19076" y="87020"/>
                  </a:lnTo>
                  <a:lnTo>
                    <a:pt x="64320" y="82553"/>
                  </a:lnTo>
                  <a:lnTo>
                    <a:pt x="109892" y="75537"/>
                  </a:lnTo>
                  <a:lnTo>
                    <a:pt x="139374" y="661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342">
              <a:extLst>
                <a:ext uri="{FF2B5EF4-FFF2-40B4-BE49-F238E27FC236}">
                  <a16:creationId xmlns:a16="http://schemas.microsoft.com/office/drawing/2014/main" id="{C866FF81-DEFE-EC85-81FC-0FC7648E3878}"/>
                </a:ext>
              </a:extLst>
            </p:cNvPr>
            <p:cNvSpPr/>
            <p:nvPr>
              <p:custDataLst>
                <p:tags r:id="rId62"/>
              </p:custDataLst>
            </p:nvPr>
          </p:nvSpPr>
          <p:spPr>
            <a:xfrm>
              <a:off x="6062644" y="2800350"/>
              <a:ext cx="23832" cy="38101"/>
            </a:xfrm>
            <a:custGeom>
              <a:avLst/>
              <a:gdLst/>
              <a:ahLst/>
              <a:cxnLst/>
              <a:rect l="0" t="0" r="0" b="0"/>
              <a:pathLst>
                <a:path w="23832" h="38101">
                  <a:moveTo>
                    <a:pt x="23831" y="38100"/>
                  </a:moveTo>
                  <a:lnTo>
                    <a:pt x="23831" y="38100"/>
                  </a:lnTo>
                  <a:lnTo>
                    <a:pt x="0" y="13211"/>
                  </a:lnTo>
                  <a:lnTo>
                    <a:pt x="478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343">
              <a:extLst>
                <a:ext uri="{FF2B5EF4-FFF2-40B4-BE49-F238E27FC236}">
                  <a16:creationId xmlns:a16="http://schemas.microsoft.com/office/drawing/2014/main" id="{37EBD47C-5303-445F-E153-23B456604463}"/>
                </a:ext>
              </a:extLst>
            </p:cNvPr>
            <p:cNvSpPr/>
            <p:nvPr>
              <p:custDataLst>
                <p:tags r:id="rId63"/>
              </p:custDataLst>
            </p:nvPr>
          </p:nvSpPr>
          <p:spPr>
            <a:xfrm>
              <a:off x="6184018" y="2676525"/>
              <a:ext cx="131058" cy="251535"/>
            </a:xfrm>
            <a:custGeom>
              <a:avLst/>
              <a:gdLst/>
              <a:ahLst/>
              <a:cxnLst/>
              <a:rect l="0" t="0" r="0" b="0"/>
              <a:pathLst>
                <a:path w="131058" h="251535">
                  <a:moveTo>
                    <a:pt x="73907" y="200025"/>
                  </a:moveTo>
                  <a:lnTo>
                    <a:pt x="73907" y="200025"/>
                  </a:lnTo>
                  <a:lnTo>
                    <a:pt x="68851" y="200025"/>
                  </a:lnTo>
                  <a:lnTo>
                    <a:pt x="63546" y="197203"/>
                  </a:lnTo>
                  <a:lnTo>
                    <a:pt x="60650" y="194969"/>
                  </a:lnTo>
                  <a:lnTo>
                    <a:pt x="57432" y="189664"/>
                  </a:lnTo>
                  <a:lnTo>
                    <a:pt x="55620" y="177905"/>
                  </a:lnTo>
                  <a:lnTo>
                    <a:pt x="55007" y="165081"/>
                  </a:lnTo>
                  <a:lnTo>
                    <a:pt x="52840" y="164029"/>
                  </a:lnTo>
                  <a:lnTo>
                    <a:pt x="40737" y="161490"/>
                  </a:lnTo>
                  <a:lnTo>
                    <a:pt x="33412" y="157146"/>
                  </a:lnTo>
                  <a:lnTo>
                    <a:pt x="28919" y="157680"/>
                  </a:lnTo>
                  <a:lnTo>
                    <a:pt x="13540" y="167488"/>
                  </a:lnTo>
                  <a:lnTo>
                    <a:pt x="5449" y="174275"/>
                  </a:lnTo>
                  <a:lnTo>
                    <a:pt x="1147" y="183642"/>
                  </a:lnTo>
                  <a:lnTo>
                    <a:pt x="0" y="189103"/>
                  </a:lnTo>
                  <a:lnTo>
                    <a:pt x="8500" y="217015"/>
                  </a:lnTo>
                  <a:lnTo>
                    <a:pt x="15909" y="228743"/>
                  </a:lnTo>
                  <a:lnTo>
                    <a:pt x="34637" y="244494"/>
                  </a:lnTo>
                  <a:lnTo>
                    <a:pt x="49045" y="250833"/>
                  </a:lnTo>
                  <a:lnTo>
                    <a:pt x="68854" y="251534"/>
                  </a:lnTo>
                  <a:lnTo>
                    <a:pt x="87537" y="248318"/>
                  </a:lnTo>
                  <a:lnTo>
                    <a:pt x="92518" y="245979"/>
                  </a:lnTo>
                  <a:lnTo>
                    <a:pt x="105570" y="234620"/>
                  </a:lnTo>
                  <a:lnTo>
                    <a:pt x="115156" y="220271"/>
                  </a:lnTo>
                  <a:lnTo>
                    <a:pt x="120272" y="180192"/>
                  </a:lnTo>
                  <a:lnTo>
                    <a:pt x="121159" y="139703"/>
                  </a:lnTo>
                  <a:lnTo>
                    <a:pt x="121422" y="104541"/>
                  </a:lnTo>
                  <a:lnTo>
                    <a:pt x="121499" y="63666"/>
                  </a:lnTo>
                  <a:lnTo>
                    <a:pt x="124347" y="23159"/>
                  </a:lnTo>
                  <a:lnTo>
                    <a:pt x="13105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344">
              <a:extLst>
                <a:ext uri="{FF2B5EF4-FFF2-40B4-BE49-F238E27FC236}">
                  <a16:creationId xmlns:a16="http://schemas.microsoft.com/office/drawing/2014/main" id="{2485DFFE-CAF1-85B4-7392-758DD46ABD11}"/>
                </a:ext>
              </a:extLst>
            </p:cNvPr>
            <p:cNvSpPr/>
            <p:nvPr>
              <p:custDataLst>
                <p:tags r:id="rId64"/>
              </p:custDataLst>
            </p:nvPr>
          </p:nvSpPr>
          <p:spPr>
            <a:xfrm>
              <a:off x="6384105" y="2745600"/>
              <a:ext cx="283396" cy="115710"/>
            </a:xfrm>
            <a:custGeom>
              <a:avLst/>
              <a:gdLst/>
              <a:ahLst/>
              <a:cxnLst/>
              <a:rect l="0" t="0" r="0" b="0"/>
              <a:pathLst>
                <a:path w="283396" h="115710">
                  <a:moveTo>
                    <a:pt x="16695" y="64275"/>
                  </a:moveTo>
                  <a:lnTo>
                    <a:pt x="16695" y="64275"/>
                  </a:lnTo>
                  <a:lnTo>
                    <a:pt x="16695" y="72476"/>
                  </a:lnTo>
                  <a:lnTo>
                    <a:pt x="17753" y="72917"/>
                  </a:lnTo>
                  <a:lnTo>
                    <a:pt x="21751" y="73408"/>
                  </a:lnTo>
                  <a:lnTo>
                    <a:pt x="23240" y="72480"/>
                  </a:lnTo>
                  <a:lnTo>
                    <a:pt x="24234" y="70803"/>
                  </a:lnTo>
                  <a:lnTo>
                    <a:pt x="24896" y="68627"/>
                  </a:lnTo>
                  <a:lnTo>
                    <a:pt x="27454" y="67177"/>
                  </a:lnTo>
                  <a:lnTo>
                    <a:pt x="54403" y="64445"/>
                  </a:lnTo>
                  <a:lnTo>
                    <a:pt x="57708" y="64388"/>
                  </a:lnTo>
                  <a:lnTo>
                    <a:pt x="59912" y="63292"/>
                  </a:lnTo>
                  <a:lnTo>
                    <a:pt x="61381" y="61503"/>
                  </a:lnTo>
                  <a:lnTo>
                    <a:pt x="62359" y="59252"/>
                  </a:lnTo>
                  <a:lnTo>
                    <a:pt x="64072" y="57751"/>
                  </a:lnTo>
                  <a:lnTo>
                    <a:pt x="72349" y="55145"/>
                  </a:lnTo>
                  <a:lnTo>
                    <a:pt x="73180" y="52104"/>
                  </a:lnTo>
                  <a:lnTo>
                    <a:pt x="73402" y="49811"/>
                  </a:lnTo>
                  <a:lnTo>
                    <a:pt x="74608" y="48282"/>
                  </a:lnTo>
                  <a:lnTo>
                    <a:pt x="82966" y="45344"/>
                  </a:lnTo>
                  <a:lnTo>
                    <a:pt x="83250" y="40204"/>
                  </a:lnTo>
                  <a:lnTo>
                    <a:pt x="84348" y="38702"/>
                  </a:lnTo>
                  <a:lnTo>
                    <a:pt x="88391" y="37034"/>
                  </a:lnTo>
                  <a:lnTo>
                    <a:pt x="89892" y="35531"/>
                  </a:lnTo>
                  <a:lnTo>
                    <a:pt x="92892" y="26186"/>
                  </a:lnTo>
                  <a:lnTo>
                    <a:pt x="84694" y="17975"/>
                  </a:lnTo>
                  <a:lnTo>
                    <a:pt x="76027" y="15854"/>
                  </a:lnTo>
                  <a:lnTo>
                    <a:pt x="67202" y="10181"/>
                  </a:lnTo>
                  <a:lnTo>
                    <a:pt x="57883" y="8030"/>
                  </a:lnTo>
                  <a:lnTo>
                    <a:pt x="35711" y="7160"/>
                  </a:lnTo>
                  <a:lnTo>
                    <a:pt x="24795" y="12785"/>
                  </a:lnTo>
                  <a:lnTo>
                    <a:pt x="13945" y="22341"/>
                  </a:lnTo>
                  <a:lnTo>
                    <a:pt x="2945" y="38562"/>
                  </a:lnTo>
                  <a:lnTo>
                    <a:pt x="0" y="46850"/>
                  </a:lnTo>
                  <a:lnTo>
                    <a:pt x="3401" y="67579"/>
                  </a:lnTo>
                  <a:lnTo>
                    <a:pt x="16166" y="88772"/>
                  </a:lnTo>
                  <a:lnTo>
                    <a:pt x="46795" y="114438"/>
                  </a:lnTo>
                  <a:lnTo>
                    <a:pt x="51579" y="115709"/>
                  </a:lnTo>
                  <a:lnTo>
                    <a:pt x="62538" y="114298"/>
                  </a:lnTo>
                  <a:lnTo>
                    <a:pt x="75551" y="107554"/>
                  </a:lnTo>
                  <a:lnTo>
                    <a:pt x="86109" y="93797"/>
                  </a:lnTo>
                  <a:lnTo>
                    <a:pt x="105556" y="49529"/>
                  </a:lnTo>
                  <a:lnTo>
                    <a:pt x="119345" y="29769"/>
                  </a:lnTo>
                  <a:lnTo>
                    <a:pt x="139570" y="8132"/>
                  </a:lnTo>
                  <a:lnTo>
                    <a:pt x="145295" y="7423"/>
                  </a:lnTo>
                  <a:lnTo>
                    <a:pt x="146879" y="8382"/>
                  </a:lnTo>
                  <a:lnTo>
                    <a:pt x="147934" y="10080"/>
                  </a:lnTo>
                  <a:lnTo>
                    <a:pt x="149107" y="16905"/>
                  </a:lnTo>
                  <a:lnTo>
                    <a:pt x="152812" y="64011"/>
                  </a:lnTo>
                  <a:lnTo>
                    <a:pt x="168585" y="109457"/>
                  </a:lnTo>
                  <a:lnTo>
                    <a:pt x="169814" y="109213"/>
                  </a:lnTo>
                  <a:lnTo>
                    <a:pt x="200889" y="80082"/>
                  </a:lnTo>
                  <a:lnTo>
                    <a:pt x="229422" y="37384"/>
                  </a:lnTo>
                  <a:lnTo>
                    <a:pt x="249725" y="14239"/>
                  </a:lnTo>
                  <a:lnTo>
                    <a:pt x="270272" y="0"/>
                  </a:lnTo>
                  <a:lnTo>
                    <a:pt x="272530" y="259"/>
                  </a:lnTo>
                  <a:lnTo>
                    <a:pt x="277861" y="3368"/>
                  </a:lnTo>
                  <a:lnTo>
                    <a:pt x="279706" y="5679"/>
                  </a:lnTo>
                  <a:lnTo>
                    <a:pt x="281755" y="11068"/>
                  </a:lnTo>
                  <a:lnTo>
                    <a:pt x="282909" y="25109"/>
                  </a:lnTo>
                  <a:lnTo>
                    <a:pt x="277811" y="49875"/>
                  </a:lnTo>
                  <a:lnTo>
                    <a:pt x="283395" y="102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345">
              <a:extLst>
                <a:ext uri="{FF2B5EF4-FFF2-40B4-BE49-F238E27FC236}">
                  <a16:creationId xmlns:a16="http://schemas.microsoft.com/office/drawing/2014/main" id="{7120C928-4CDD-7C5C-7100-B62FFAF23DFE}"/>
                </a:ext>
              </a:extLst>
            </p:cNvPr>
            <p:cNvSpPr/>
            <p:nvPr>
              <p:custDataLst>
                <p:tags r:id="rId65"/>
              </p:custDataLst>
            </p:nvPr>
          </p:nvSpPr>
          <p:spPr>
            <a:xfrm>
              <a:off x="6744690" y="2753117"/>
              <a:ext cx="65686" cy="130445"/>
            </a:xfrm>
            <a:custGeom>
              <a:avLst/>
              <a:gdLst/>
              <a:ahLst/>
              <a:cxnLst/>
              <a:rect l="0" t="0" r="0" b="0"/>
              <a:pathLst>
                <a:path w="65686" h="130445">
                  <a:moveTo>
                    <a:pt x="56160" y="9133"/>
                  </a:moveTo>
                  <a:lnTo>
                    <a:pt x="56160" y="9133"/>
                  </a:lnTo>
                  <a:lnTo>
                    <a:pt x="64360" y="9133"/>
                  </a:lnTo>
                  <a:lnTo>
                    <a:pt x="64802" y="8075"/>
                  </a:lnTo>
                  <a:lnTo>
                    <a:pt x="65651" y="0"/>
                  </a:lnTo>
                  <a:lnTo>
                    <a:pt x="39167" y="12900"/>
                  </a:lnTo>
                  <a:lnTo>
                    <a:pt x="29910" y="24565"/>
                  </a:lnTo>
                  <a:lnTo>
                    <a:pt x="10288" y="62981"/>
                  </a:lnTo>
                  <a:lnTo>
                    <a:pt x="1238" y="96127"/>
                  </a:lnTo>
                  <a:lnTo>
                    <a:pt x="0" y="109886"/>
                  </a:lnTo>
                  <a:lnTo>
                    <a:pt x="2272" y="120234"/>
                  </a:lnTo>
                  <a:lnTo>
                    <a:pt x="4359" y="124475"/>
                  </a:lnTo>
                  <a:lnTo>
                    <a:pt x="7868" y="127303"/>
                  </a:lnTo>
                  <a:lnTo>
                    <a:pt x="17411" y="130444"/>
                  </a:lnTo>
                  <a:lnTo>
                    <a:pt x="65685" y="1234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346">
              <a:extLst>
                <a:ext uri="{FF2B5EF4-FFF2-40B4-BE49-F238E27FC236}">
                  <a16:creationId xmlns:a16="http://schemas.microsoft.com/office/drawing/2014/main" id="{7A495F59-51F9-A803-F7F5-D4A537091F17}"/>
                </a:ext>
              </a:extLst>
            </p:cNvPr>
            <p:cNvSpPr/>
            <p:nvPr>
              <p:custDataLst>
                <p:tags r:id="rId66"/>
              </p:custDataLst>
            </p:nvPr>
          </p:nvSpPr>
          <p:spPr>
            <a:xfrm>
              <a:off x="6852092" y="2739939"/>
              <a:ext cx="182413" cy="127087"/>
            </a:xfrm>
            <a:custGeom>
              <a:avLst/>
              <a:gdLst/>
              <a:ahLst/>
              <a:cxnLst/>
              <a:rect l="0" t="0" r="0" b="0"/>
              <a:pathLst>
                <a:path w="182413" h="127087">
                  <a:moveTo>
                    <a:pt x="53533" y="50886"/>
                  </a:moveTo>
                  <a:lnTo>
                    <a:pt x="53533" y="50886"/>
                  </a:lnTo>
                  <a:lnTo>
                    <a:pt x="53533" y="59087"/>
                  </a:lnTo>
                  <a:lnTo>
                    <a:pt x="80048" y="60295"/>
                  </a:lnTo>
                  <a:lnTo>
                    <a:pt x="125332" y="52200"/>
                  </a:lnTo>
                  <a:lnTo>
                    <a:pt x="145244" y="51275"/>
                  </a:lnTo>
                  <a:lnTo>
                    <a:pt x="169607" y="40888"/>
                  </a:lnTo>
                  <a:lnTo>
                    <a:pt x="179204" y="33037"/>
                  </a:lnTo>
                  <a:lnTo>
                    <a:pt x="181763" y="29462"/>
                  </a:lnTo>
                  <a:lnTo>
                    <a:pt x="182412" y="24961"/>
                  </a:lnTo>
                  <a:lnTo>
                    <a:pt x="180310" y="14317"/>
                  </a:lnTo>
                  <a:lnTo>
                    <a:pt x="176151" y="9573"/>
                  </a:lnTo>
                  <a:lnTo>
                    <a:pt x="163064" y="1480"/>
                  </a:lnTo>
                  <a:lnTo>
                    <a:pt x="143841" y="0"/>
                  </a:lnTo>
                  <a:lnTo>
                    <a:pt x="107120" y="7673"/>
                  </a:lnTo>
                  <a:lnTo>
                    <a:pt x="66391" y="26985"/>
                  </a:lnTo>
                  <a:lnTo>
                    <a:pt x="22354" y="58230"/>
                  </a:lnTo>
                  <a:lnTo>
                    <a:pt x="9336" y="73200"/>
                  </a:lnTo>
                  <a:lnTo>
                    <a:pt x="2140" y="90436"/>
                  </a:lnTo>
                  <a:lnTo>
                    <a:pt x="0" y="106564"/>
                  </a:lnTo>
                  <a:lnTo>
                    <a:pt x="2577" y="117260"/>
                  </a:lnTo>
                  <a:lnTo>
                    <a:pt x="7920" y="120535"/>
                  </a:lnTo>
                  <a:lnTo>
                    <a:pt x="44092" y="125792"/>
                  </a:lnTo>
                  <a:lnTo>
                    <a:pt x="82124" y="126830"/>
                  </a:lnTo>
                  <a:lnTo>
                    <a:pt x="125699" y="127035"/>
                  </a:lnTo>
                  <a:lnTo>
                    <a:pt x="177358" y="1270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4" name="SMARTInkShape-Group63">
            <a:extLst>
              <a:ext uri="{FF2B5EF4-FFF2-40B4-BE49-F238E27FC236}">
                <a16:creationId xmlns:a16="http://schemas.microsoft.com/office/drawing/2014/main" id="{B6D2788D-C41E-AD77-F991-AF6C3C2AAAC9}"/>
              </a:ext>
            </a:extLst>
          </p:cNvPr>
          <p:cNvGrpSpPr/>
          <p:nvPr/>
        </p:nvGrpSpPr>
        <p:grpSpPr>
          <a:xfrm>
            <a:off x="3156307" y="2688698"/>
            <a:ext cx="2006244" cy="466097"/>
            <a:chOff x="3156307" y="2688698"/>
            <a:chExt cx="2006244" cy="466097"/>
          </a:xfrm>
        </p:grpSpPr>
        <p:sp>
          <p:nvSpPr>
            <p:cNvPr id="170" name="SMARTInkShape-347">
              <a:extLst>
                <a:ext uri="{FF2B5EF4-FFF2-40B4-BE49-F238E27FC236}">
                  <a16:creationId xmlns:a16="http://schemas.microsoft.com/office/drawing/2014/main" id="{9722356A-48F3-D09F-CB44-3D93A8395DCE}"/>
                </a:ext>
              </a:extLst>
            </p:cNvPr>
            <p:cNvSpPr/>
            <p:nvPr>
              <p:custDataLst>
                <p:tags r:id="rId45"/>
              </p:custDataLst>
            </p:nvPr>
          </p:nvSpPr>
          <p:spPr>
            <a:xfrm>
              <a:off x="3156307" y="2847975"/>
              <a:ext cx="110028" cy="130496"/>
            </a:xfrm>
            <a:custGeom>
              <a:avLst/>
              <a:gdLst/>
              <a:ahLst/>
              <a:cxnLst/>
              <a:rect l="0" t="0" r="0" b="0"/>
              <a:pathLst>
                <a:path w="110028" h="130496">
                  <a:moveTo>
                    <a:pt x="91718" y="38100"/>
                  </a:moveTo>
                  <a:lnTo>
                    <a:pt x="91718" y="38100"/>
                  </a:lnTo>
                  <a:lnTo>
                    <a:pt x="91718" y="6301"/>
                  </a:lnTo>
                  <a:lnTo>
                    <a:pt x="89601" y="4201"/>
                  </a:lnTo>
                  <a:lnTo>
                    <a:pt x="75316" y="553"/>
                  </a:lnTo>
                  <a:lnTo>
                    <a:pt x="68396" y="164"/>
                  </a:lnTo>
                  <a:lnTo>
                    <a:pt x="62656" y="2895"/>
                  </a:lnTo>
                  <a:lnTo>
                    <a:pt x="15258" y="43231"/>
                  </a:lnTo>
                  <a:lnTo>
                    <a:pt x="8994" y="51046"/>
                  </a:lnTo>
                  <a:lnTo>
                    <a:pt x="2035" y="71018"/>
                  </a:lnTo>
                  <a:lnTo>
                    <a:pt x="0" y="91888"/>
                  </a:lnTo>
                  <a:lnTo>
                    <a:pt x="2624" y="108220"/>
                  </a:lnTo>
                  <a:lnTo>
                    <a:pt x="10140" y="119712"/>
                  </a:lnTo>
                  <a:lnTo>
                    <a:pt x="15108" y="124258"/>
                  </a:lnTo>
                  <a:lnTo>
                    <a:pt x="31916" y="129309"/>
                  </a:lnTo>
                  <a:lnTo>
                    <a:pt x="51381" y="130495"/>
                  </a:lnTo>
                  <a:lnTo>
                    <a:pt x="67088" y="127495"/>
                  </a:lnTo>
                  <a:lnTo>
                    <a:pt x="87830" y="114800"/>
                  </a:lnTo>
                  <a:lnTo>
                    <a:pt x="102325" y="97632"/>
                  </a:lnTo>
                  <a:lnTo>
                    <a:pt x="107016" y="82551"/>
                  </a:lnTo>
                  <a:lnTo>
                    <a:pt x="110027" y="57111"/>
                  </a:lnTo>
                  <a:lnTo>
                    <a:pt x="105492" y="40323"/>
                  </a:lnTo>
                  <a:lnTo>
                    <a:pt x="92389" y="21943"/>
                  </a:lnTo>
                  <a:lnTo>
                    <a:pt x="83902" y="15044"/>
                  </a:lnTo>
                  <a:lnTo>
                    <a:pt x="3456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348">
              <a:extLst>
                <a:ext uri="{FF2B5EF4-FFF2-40B4-BE49-F238E27FC236}">
                  <a16:creationId xmlns:a16="http://schemas.microsoft.com/office/drawing/2014/main" id="{CA564AB9-3D5B-9DD9-1C58-11DBAD8CB54D}"/>
                </a:ext>
              </a:extLst>
            </p:cNvPr>
            <p:cNvSpPr/>
            <p:nvPr>
              <p:custDataLst>
                <p:tags r:id="rId46"/>
              </p:custDataLst>
            </p:nvPr>
          </p:nvSpPr>
          <p:spPr>
            <a:xfrm>
              <a:off x="3286125" y="2850085"/>
              <a:ext cx="161926" cy="120866"/>
            </a:xfrm>
            <a:custGeom>
              <a:avLst/>
              <a:gdLst/>
              <a:ahLst/>
              <a:cxnLst/>
              <a:rect l="0" t="0" r="0" b="0"/>
              <a:pathLst>
                <a:path w="161926" h="120866">
                  <a:moveTo>
                    <a:pt x="0" y="64565"/>
                  </a:moveTo>
                  <a:lnTo>
                    <a:pt x="0" y="64565"/>
                  </a:lnTo>
                  <a:lnTo>
                    <a:pt x="0" y="59509"/>
                  </a:lnTo>
                  <a:lnTo>
                    <a:pt x="2822" y="54204"/>
                  </a:lnTo>
                  <a:lnTo>
                    <a:pt x="7604" y="46202"/>
                  </a:lnTo>
                  <a:lnTo>
                    <a:pt x="28032" y="0"/>
                  </a:lnTo>
                  <a:lnTo>
                    <a:pt x="28213" y="355"/>
                  </a:lnTo>
                  <a:lnTo>
                    <a:pt x="33617" y="46850"/>
                  </a:lnTo>
                  <a:lnTo>
                    <a:pt x="39331" y="77333"/>
                  </a:lnTo>
                  <a:lnTo>
                    <a:pt x="53046" y="101509"/>
                  </a:lnTo>
                  <a:lnTo>
                    <a:pt x="69457" y="115258"/>
                  </a:lnTo>
                  <a:lnTo>
                    <a:pt x="81493" y="119802"/>
                  </a:lnTo>
                  <a:lnTo>
                    <a:pt x="88430" y="120865"/>
                  </a:lnTo>
                  <a:lnTo>
                    <a:pt x="95041" y="118515"/>
                  </a:lnTo>
                  <a:lnTo>
                    <a:pt x="98286" y="116407"/>
                  </a:lnTo>
                  <a:lnTo>
                    <a:pt x="100449" y="112885"/>
                  </a:lnTo>
                  <a:lnTo>
                    <a:pt x="119600" y="69042"/>
                  </a:lnTo>
                  <a:lnTo>
                    <a:pt x="123005" y="60205"/>
                  </a:lnTo>
                  <a:lnTo>
                    <a:pt x="128047" y="52749"/>
                  </a:lnTo>
                  <a:lnTo>
                    <a:pt x="161925" y="264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349">
              <a:extLst>
                <a:ext uri="{FF2B5EF4-FFF2-40B4-BE49-F238E27FC236}">
                  <a16:creationId xmlns:a16="http://schemas.microsoft.com/office/drawing/2014/main" id="{8E6EB86C-BA42-A0BB-0AF7-2547240E272C}"/>
                </a:ext>
              </a:extLst>
            </p:cNvPr>
            <p:cNvSpPr/>
            <p:nvPr>
              <p:custDataLst>
                <p:tags r:id="rId47"/>
              </p:custDataLst>
            </p:nvPr>
          </p:nvSpPr>
          <p:spPr>
            <a:xfrm>
              <a:off x="3489355" y="2830439"/>
              <a:ext cx="92046" cy="122112"/>
            </a:xfrm>
            <a:custGeom>
              <a:avLst/>
              <a:gdLst/>
              <a:ahLst/>
              <a:cxnLst/>
              <a:rect l="0" t="0" r="0" b="0"/>
              <a:pathLst>
                <a:path w="92046" h="122112">
                  <a:moveTo>
                    <a:pt x="6320" y="84211"/>
                  </a:moveTo>
                  <a:lnTo>
                    <a:pt x="6320" y="84211"/>
                  </a:lnTo>
                  <a:lnTo>
                    <a:pt x="24220" y="76672"/>
                  </a:lnTo>
                  <a:lnTo>
                    <a:pt x="27779" y="76010"/>
                  </a:lnTo>
                  <a:lnTo>
                    <a:pt x="34554" y="72453"/>
                  </a:lnTo>
                  <a:lnTo>
                    <a:pt x="37843" y="70022"/>
                  </a:lnTo>
                  <a:lnTo>
                    <a:pt x="47141" y="67321"/>
                  </a:lnTo>
                  <a:lnTo>
                    <a:pt x="57271" y="65063"/>
                  </a:lnTo>
                  <a:lnTo>
                    <a:pt x="68924" y="57841"/>
                  </a:lnTo>
                  <a:lnTo>
                    <a:pt x="75772" y="52030"/>
                  </a:lnTo>
                  <a:lnTo>
                    <a:pt x="79521" y="45919"/>
                  </a:lnTo>
                  <a:lnTo>
                    <a:pt x="81927" y="38429"/>
                  </a:lnTo>
                  <a:lnTo>
                    <a:pt x="82344" y="27019"/>
                  </a:lnTo>
                  <a:lnTo>
                    <a:pt x="79620" y="18929"/>
                  </a:lnTo>
                  <a:lnTo>
                    <a:pt x="77411" y="15289"/>
                  </a:lnTo>
                  <a:lnTo>
                    <a:pt x="74881" y="12863"/>
                  </a:lnTo>
                  <a:lnTo>
                    <a:pt x="53869" y="756"/>
                  </a:lnTo>
                  <a:lnTo>
                    <a:pt x="50720" y="0"/>
                  </a:lnTo>
                  <a:lnTo>
                    <a:pt x="47562" y="553"/>
                  </a:lnTo>
                  <a:lnTo>
                    <a:pt x="38060" y="6389"/>
                  </a:lnTo>
                  <a:lnTo>
                    <a:pt x="7613" y="35353"/>
                  </a:lnTo>
                  <a:lnTo>
                    <a:pt x="1603" y="46974"/>
                  </a:lnTo>
                  <a:lnTo>
                    <a:pt x="0" y="53036"/>
                  </a:lnTo>
                  <a:lnTo>
                    <a:pt x="2801" y="81795"/>
                  </a:lnTo>
                  <a:lnTo>
                    <a:pt x="10334" y="101957"/>
                  </a:lnTo>
                  <a:lnTo>
                    <a:pt x="19040" y="110795"/>
                  </a:lnTo>
                  <a:lnTo>
                    <a:pt x="31763" y="120037"/>
                  </a:lnTo>
                  <a:lnTo>
                    <a:pt x="39024" y="121637"/>
                  </a:lnTo>
                  <a:lnTo>
                    <a:pt x="52934" y="122111"/>
                  </a:lnTo>
                  <a:lnTo>
                    <a:pt x="61609" y="119400"/>
                  </a:lnTo>
                  <a:lnTo>
                    <a:pt x="92045" y="1032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350">
              <a:extLst>
                <a:ext uri="{FF2B5EF4-FFF2-40B4-BE49-F238E27FC236}">
                  <a16:creationId xmlns:a16="http://schemas.microsoft.com/office/drawing/2014/main" id="{39676079-8440-9E7E-0660-6CEB18BA8332}"/>
                </a:ext>
              </a:extLst>
            </p:cNvPr>
            <p:cNvSpPr/>
            <p:nvPr>
              <p:custDataLst>
                <p:tags r:id="rId48"/>
              </p:custDataLst>
            </p:nvPr>
          </p:nvSpPr>
          <p:spPr>
            <a:xfrm>
              <a:off x="3600450" y="2838450"/>
              <a:ext cx="219076" cy="123184"/>
            </a:xfrm>
            <a:custGeom>
              <a:avLst/>
              <a:gdLst/>
              <a:ahLst/>
              <a:cxnLst/>
              <a:rect l="0" t="0" r="0" b="0"/>
              <a:pathLst>
                <a:path w="219076" h="123184">
                  <a:moveTo>
                    <a:pt x="0" y="57150"/>
                  </a:moveTo>
                  <a:lnTo>
                    <a:pt x="0" y="57150"/>
                  </a:lnTo>
                  <a:lnTo>
                    <a:pt x="0" y="52094"/>
                  </a:lnTo>
                  <a:lnTo>
                    <a:pt x="2822" y="46789"/>
                  </a:lnTo>
                  <a:lnTo>
                    <a:pt x="5056" y="43892"/>
                  </a:lnTo>
                  <a:lnTo>
                    <a:pt x="10361" y="40674"/>
                  </a:lnTo>
                  <a:lnTo>
                    <a:pt x="13257" y="39816"/>
                  </a:lnTo>
                  <a:lnTo>
                    <a:pt x="19298" y="33218"/>
                  </a:lnTo>
                  <a:lnTo>
                    <a:pt x="25510" y="25347"/>
                  </a:lnTo>
                  <a:lnTo>
                    <a:pt x="36233" y="19879"/>
                  </a:lnTo>
                  <a:lnTo>
                    <a:pt x="65104" y="19057"/>
                  </a:lnTo>
                  <a:lnTo>
                    <a:pt x="74738" y="27252"/>
                  </a:lnTo>
                  <a:lnTo>
                    <a:pt x="82457" y="50068"/>
                  </a:lnTo>
                  <a:lnTo>
                    <a:pt x="85439" y="94324"/>
                  </a:lnTo>
                  <a:lnTo>
                    <a:pt x="85687" y="116516"/>
                  </a:lnTo>
                  <a:lnTo>
                    <a:pt x="84642" y="118953"/>
                  </a:lnTo>
                  <a:lnTo>
                    <a:pt x="82886" y="120577"/>
                  </a:lnTo>
                  <a:lnTo>
                    <a:pt x="78114" y="122381"/>
                  </a:lnTo>
                  <a:lnTo>
                    <a:pt x="72465" y="123183"/>
                  </a:lnTo>
                  <a:lnTo>
                    <a:pt x="70535" y="122339"/>
                  </a:lnTo>
                  <a:lnTo>
                    <a:pt x="69248" y="120718"/>
                  </a:lnTo>
                  <a:lnTo>
                    <a:pt x="66761" y="116094"/>
                  </a:lnTo>
                  <a:lnTo>
                    <a:pt x="62127" y="110511"/>
                  </a:lnTo>
                  <a:lnTo>
                    <a:pt x="61526" y="106482"/>
                  </a:lnTo>
                  <a:lnTo>
                    <a:pt x="63681" y="96361"/>
                  </a:lnTo>
                  <a:lnTo>
                    <a:pt x="84181" y="69225"/>
                  </a:lnTo>
                  <a:lnTo>
                    <a:pt x="108233" y="49422"/>
                  </a:lnTo>
                  <a:lnTo>
                    <a:pt x="150104" y="26186"/>
                  </a:lnTo>
                  <a:lnTo>
                    <a:pt x="187225" y="13130"/>
                  </a:lnTo>
                  <a:lnTo>
                    <a:pt x="200686" y="10069"/>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351">
              <a:extLst>
                <a:ext uri="{FF2B5EF4-FFF2-40B4-BE49-F238E27FC236}">
                  <a16:creationId xmlns:a16="http://schemas.microsoft.com/office/drawing/2014/main" id="{5A284189-4A80-1416-3C52-558A26D2596C}"/>
                </a:ext>
              </a:extLst>
            </p:cNvPr>
            <p:cNvSpPr/>
            <p:nvPr>
              <p:custDataLst>
                <p:tags r:id="rId49"/>
              </p:custDataLst>
            </p:nvPr>
          </p:nvSpPr>
          <p:spPr>
            <a:xfrm>
              <a:off x="3857625" y="28575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352">
              <a:extLst>
                <a:ext uri="{FF2B5EF4-FFF2-40B4-BE49-F238E27FC236}">
                  <a16:creationId xmlns:a16="http://schemas.microsoft.com/office/drawing/2014/main" id="{6CE0AB4A-8705-E987-C806-E204E79A69BB}"/>
                </a:ext>
              </a:extLst>
            </p:cNvPr>
            <p:cNvSpPr/>
            <p:nvPr>
              <p:custDataLst>
                <p:tags r:id="rId50"/>
              </p:custDataLst>
            </p:nvPr>
          </p:nvSpPr>
          <p:spPr>
            <a:xfrm>
              <a:off x="3857625" y="2819400"/>
              <a:ext cx="161926" cy="136422"/>
            </a:xfrm>
            <a:custGeom>
              <a:avLst/>
              <a:gdLst/>
              <a:ahLst/>
              <a:cxnLst/>
              <a:rect l="0" t="0" r="0" b="0"/>
              <a:pathLst>
                <a:path w="161926" h="136422">
                  <a:moveTo>
                    <a:pt x="0" y="38100"/>
                  </a:moveTo>
                  <a:lnTo>
                    <a:pt x="0" y="38100"/>
                  </a:lnTo>
                  <a:lnTo>
                    <a:pt x="5056" y="38100"/>
                  </a:lnTo>
                  <a:lnTo>
                    <a:pt x="6546" y="37042"/>
                  </a:lnTo>
                  <a:lnTo>
                    <a:pt x="7539" y="35278"/>
                  </a:lnTo>
                  <a:lnTo>
                    <a:pt x="8201" y="33044"/>
                  </a:lnTo>
                  <a:lnTo>
                    <a:pt x="7584" y="30496"/>
                  </a:lnTo>
                  <a:lnTo>
                    <a:pt x="1812" y="18803"/>
                  </a:lnTo>
                  <a:lnTo>
                    <a:pt x="9" y="9572"/>
                  </a:lnTo>
                  <a:lnTo>
                    <a:pt x="1" y="48154"/>
                  </a:lnTo>
                  <a:lnTo>
                    <a:pt x="1058" y="65852"/>
                  </a:lnTo>
                  <a:lnTo>
                    <a:pt x="10321" y="110649"/>
                  </a:lnTo>
                  <a:lnTo>
                    <a:pt x="17692" y="121881"/>
                  </a:lnTo>
                  <a:lnTo>
                    <a:pt x="19202" y="121471"/>
                  </a:lnTo>
                  <a:lnTo>
                    <a:pt x="65393" y="77475"/>
                  </a:lnTo>
                  <a:lnTo>
                    <a:pt x="72998" y="69875"/>
                  </a:lnTo>
                  <a:lnTo>
                    <a:pt x="74777" y="65275"/>
                  </a:lnTo>
                  <a:lnTo>
                    <a:pt x="76117" y="57625"/>
                  </a:lnTo>
                  <a:lnTo>
                    <a:pt x="84394" y="65393"/>
                  </a:lnTo>
                  <a:lnTo>
                    <a:pt x="96461" y="108409"/>
                  </a:lnTo>
                  <a:lnTo>
                    <a:pt x="116589" y="134704"/>
                  </a:lnTo>
                  <a:lnTo>
                    <a:pt x="120060" y="136369"/>
                  </a:lnTo>
                  <a:lnTo>
                    <a:pt x="123432" y="136421"/>
                  </a:lnTo>
                  <a:lnTo>
                    <a:pt x="136447" y="133957"/>
                  </a:lnTo>
                  <a:lnTo>
                    <a:pt x="138590" y="130580"/>
                  </a:lnTo>
                  <a:lnTo>
                    <a:pt x="142029" y="102346"/>
                  </a:lnTo>
                  <a:lnTo>
                    <a:pt x="142708" y="61139"/>
                  </a:lnTo>
                  <a:lnTo>
                    <a:pt x="147882" y="29757"/>
                  </a:lnTo>
                  <a:lnTo>
                    <a:pt x="153214" y="18517"/>
                  </a:lnTo>
                  <a:lnTo>
                    <a:pt x="158054" y="12463"/>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353">
              <a:extLst>
                <a:ext uri="{FF2B5EF4-FFF2-40B4-BE49-F238E27FC236}">
                  <a16:creationId xmlns:a16="http://schemas.microsoft.com/office/drawing/2014/main" id="{EAEA9A8A-206B-C646-60B8-F69469793BF2}"/>
                </a:ext>
              </a:extLst>
            </p:cNvPr>
            <p:cNvSpPr/>
            <p:nvPr>
              <p:custDataLst>
                <p:tags r:id="rId51"/>
              </p:custDataLst>
            </p:nvPr>
          </p:nvSpPr>
          <p:spPr>
            <a:xfrm>
              <a:off x="4057650" y="2729593"/>
              <a:ext cx="114301" cy="269417"/>
            </a:xfrm>
            <a:custGeom>
              <a:avLst/>
              <a:gdLst/>
              <a:ahLst/>
              <a:cxnLst/>
              <a:rect l="0" t="0" r="0" b="0"/>
              <a:pathLst>
                <a:path w="114301" h="269417">
                  <a:moveTo>
                    <a:pt x="0" y="32657"/>
                  </a:moveTo>
                  <a:lnTo>
                    <a:pt x="0" y="32657"/>
                  </a:lnTo>
                  <a:lnTo>
                    <a:pt x="17333" y="1134"/>
                  </a:lnTo>
                  <a:lnTo>
                    <a:pt x="18964" y="0"/>
                  </a:lnTo>
                  <a:lnTo>
                    <a:pt x="21109" y="302"/>
                  </a:lnTo>
                  <a:lnTo>
                    <a:pt x="23598" y="1562"/>
                  </a:lnTo>
                  <a:lnTo>
                    <a:pt x="26363" y="11429"/>
                  </a:lnTo>
                  <a:lnTo>
                    <a:pt x="26534" y="27456"/>
                  </a:lnTo>
                  <a:lnTo>
                    <a:pt x="20843" y="69416"/>
                  </a:lnTo>
                  <a:lnTo>
                    <a:pt x="14348" y="113648"/>
                  </a:lnTo>
                  <a:lnTo>
                    <a:pt x="10160" y="157845"/>
                  </a:lnTo>
                  <a:lnTo>
                    <a:pt x="8749" y="174021"/>
                  </a:lnTo>
                  <a:lnTo>
                    <a:pt x="4121" y="189078"/>
                  </a:lnTo>
                  <a:lnTo>
                    <a:pt x="8604" y="201919"/>
                  </a:lnTo>
                  <a:lnTo>
                    <a:pt x="9970" y="201590"/>
                  </a:lnTo>
                  <a:lnTo>
                    <a:pt x="55869" y="157756"/>
                  </a:lnTo>
                  <a:lnTo>
                    <a:pt x="100640" y="114050"/>
                  </a:lnTo>
                  <a:lnTo>
                    <a:pt x="107523" y="111165"/>
                  </a:lnTo>
                  <a:lnTo>
                    <a:pt x="109782" y="111454"/>
                  </a:lnTo>
                  <a:lnTo>
                    <a:pt x="111288" y="112705"/>
                  </a:lnTo>
                  <a:lnTo>
                    <a:pt x="112962" y="116917"/>
                  </a:lnTo>
                  <a:lnTo>
                    <a:pt x="113705" y="122317"/>
                  </a:lnTo>
                  <a:lnTo>
                    <a:pt x="100990" y="167189"/>
                  </a:lnTo>
                  <a:lnTo>
                    <a:pt x="96006" y="209071"/>
                  </a:lnTo>
                  <a:lnTo>
                    <a:pt x="95264" y="255822"/>
                  </a:lnTo>
                  <a:lnTo>
                    <a:pt x="95254" y="259647"/>
                  </a:lnTo>
                  <a:lnTo>
                    <a:pt x="96311" y="260183"/>
                  </a:lnTo>
                  <a:lnTo>
                    <a:pt x="100308" y="260780"/>
                  </a:lnTo>
                  <a:lnTo>
                    <a:pt x="101796" y="261997"/>
                  </a:lnTo>
                  <a:lnTo>
                    <a:pt x="103451" y="266172"/>
                  </a:lnTo>
                  <a:lnTo>
                    <a:pt x="104951" y="267709"/>
                  </a:lnTo>
                  <a:lnTo>
                    <a:pt x="109440" y="269416"/>
                  </a:lnTo>
                  <a:lnTo>
                    <a:pt x="111060" y="268813"/>
                  </a:lnTo>
                  <a:lnTo>
                    <a:pt x="114300" y="2612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354">
              <a:extLst>
                <a:ext uri="{FF2B5EF4-FFF2-40B4-BE49-F238E27FC236}">
                  <a16:creationId xmlns:a16="http://schemas.microsoft.com/office/drawing/2014/main" id="{6C594EC7-AD00-96C7-61E5-8047FC30BFB6}"/>
                </a:ext>
              </a:extLst>
            </p:cNvPr>
            <p:cNvSpPr/>
            <p:nvPr>
              <p:custDataLst>
                <p:tags r:id="rId52"/>
              </p:custDataLst>
            </p:nvPr>
          </p:nvSpPr>
          <p:spPr>
            <a:xfrm>
              <a:off x="4231192" y="2830827"/>
              <a:ext cx="131259" cy="130692"/>
            </a:xfrm>
            <a:custGeom>
              <a:avLst/>
              <a:gdLst/>
              <a:ahLst/>
              <a:cxnLst/>
              <a:rect l="0" t="0" r="0" b="0"/>
              <a:pathLst>
                <a:path w="131259" h="130692">
                  <a:moveTo>
                    <a:pt x="36008" y="74298"/>
                  </a:moveTo>
                  <a:lnTo>
                    <a:pt x="36008" y="74298"/>
                  </a:lnTo>
                  <a:lnTo>
                    <a:pt x="36008" y="55675"/>
                  </a:lnTo>
                  <a:lnTo>
                    <a:pt x="67479" y="52431"/>
                  </a:lnTo>
                  <a:lnTo>
                    <a:pt x="85498" y="47048"/>
                  </a:lnTo>
                  <a:lnTo>
                    <a:pt x="105743" y="45839"/>
                  </a:lnTo>
                  <a:lnTo>
                    <a:pt x="108957" y="43684"/>
                  </a:lnTo>
                  <a:lnTo>
                    <a:pt x="115349" y="35645"/>
                  </a:lnTo>
                  <a:lnTo>
                    <a:pt x="118896" y="27838"/>
                  </a:lnTo>
                  <a:lnTo>
                    <a:pt x="121172" y="14203"/>
                  </a:lnTo>
                  <a:lnTo>
                    <a:pt x="118184" y="10951"/>
                  </a:lnTo>
                  <a:lnTo>
                    <a:pt x="106398" y="4516"/>
                  </a:lnTo>
                  <a:lnTo>
                    <a:pt x="81912" y="0"/>
                  </a:lnTo>
                  <a:lnTo>
                    <a:pt x="63818" y="4588"/>
                  </a:lnTo>
                  <a:lnTo>
                    <a:pt x="38604" y="19071"/>
                  </a:lnTo>
                  <a:lnTo>
                    <a:pt x="20550" y="36768"/>
                  </a:lnTo>
                  <a:lnTo>
                    <a:pt x="4968" y="61710"/>
                  </a:lnTo>
                  <a:lnTo>
                    <a:pt x="0" y="85738"/>
                  </a:lnTo>
                  <a:lnTo>
                    <a:pt x="3584" y="107909"/>
                  </a:lnTo>
                  <a:lnTo>
                    <a:pt x="11349" y="122827"/>
                  </a:lnTo>
                  <a:lnTo>
                    <a:pt x="25755" y="127616"/>
                  </a:lnTo>
                  <a:lnTo>
                    <a:pt x="64439" y="130691"/>
                  </a:lnTo>
                  <a:lnTo>
                    <a:pt x="101597" y="130241"/>
                  </a:lnTo>
                  <a:lnTo>
                    <a:pt x="131258" y="1219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355">
              <a:extLst>
                <a:ext uri="{FF2B5EF4-FFF2-40B4-BE49-F238E27FC236}">
                  <a16:creationId xmlns:a16="http://schemas.microsoft.com/office/drawing/2014/main" id="{04582A82-A6A9-4526-8868-E4698E34B2A8}"/>
                </a:ext>
              </a:extLst>
            </p:cNvPr>
            <p:cNvSpPr/>
            <p:nvPr>
              <p:custDataLst>
                <p:tags r:id="rId53"/>
              </p:custDataLst>
            </p:nvPr>
          </p:nvSpPr>
          <p:spPr>
            <a:xfrm>
              <a:off x="4404613" y="2688698"/>
              <a:ext cx="24513" cy="264053"/>
            </a:xfrm>
            <a:custGeom>
              <a:avLst/>
              <a:gdLst/>
              <a:ahLst/>
              <a:cxnLst/>
              <a:rect l="0" t="0" r="0" b="0"/>
              <a:pathLst>
                <a:path w="24513" h="264053">
                  <a:moveTo>
                    <a:pt x="24512" y="16402"/>
                  </a:moveTo>
                  <a:lnTo>
                    <a:pt x="24512" y="16402"/>
                  </a:lnTo>
                  <a:lnTo>
                    <a:pt x="24512" y="0"/>
                  </a:lnTo>
                  <a:lnTo>
                    <a:pt x="23454" y="14142"/>
                  </a:lnTo>
                  <a:lnTo>
                    <a:pt x="16311" y="60515"/>
                  </a:lnTo>
                  <a:lnTo>
                    <a:pt x="8702" y="100375"/>
                  </a:lnTo>
                  <a:lnTo>
                    <a:pt x="6102" y="138195"/>
                  </a:lnTo>
                  <a:lnTo>
                    <a:pt x="5652" y="177725"/>
                  </a:lnTo>
                  <a:lnTo>
                    <a:pt x="2696" y="210604"/>
                  </a:lnTo>
                  <a:lnTo>
                    <a:pt x="0" y="227597"/>
                  </a:lnTo>
                  <a:lnTo>
                    <a:pt x="5462" y="2640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356">
              <a:extLst>
                <a:ext uri="{FF2B5EF4-FFF2-40B4-BE49-F238E27FC236}">
                  <a16:creationId xmlns:a16="http://schemas.microsoft.com/office/drawing/2014/main" id="{ECE639F9-2FAE-4D90-19F8-99EDC9063786}"/>
                </a:ext>
              </a:extLst>
            </p:cNvPr>
            <p:cNvSpPr/>
            <p:nvPr>
              <p:custDataLst>
                <p:tags r:id="rId54"/>
              </p:custDataLst>
            </p:nvPr>
          </p:nvSpPr>
          <p:spPr>
            <a:xfrm>
              <a:off x="4448175" y="2841241"/>
              <a:ext cx="256491" cy="111510"/>
            </a:xfrm>
            <a:custGeom>
              <a:avLst/>
              <a:gdLst/>
              <a:ahLst/>
              <a:cxnLst/>
              <a:rect l="0" t="0" r="0" b="0"/>
              <a:pathLst>
                <a:path w="256491" h="111510">
                  <a:moveTo>
                    <a:pt x="0" y="82934"/>
                  </a:moveTo>
                  <a:lnTo>
                    <a:pt x="0" y="82934"/>
                  </a:lnTo>
                  <a:lnTo>
                    <a:pt x="7604" y="63296"/>
                  </a:lnTo>
                  <a:lnTo>
                    <a:pt x="16247" y="53832"/>
                  </a:lnTo>
                  <a:lnTo>
                    <a:pt x="25510" y="35505"/>
                  </a:lnTo>
                  <a:lnTo>
                    <a:pt x="31798" y="30105"/>
                  </a:lnTo>
                  <a:lnTo>
                    <a:pt x="38122" y="27704"/>
                  </a:lnTo>
                  <a:lnTo>
                    <a:pt x="41290" y="27064"/>
                  </a:lnTo>
                  <a:lnTo>
                    <a:pt x="63471" y="9494"/>
                  </a:lnTo>
                  <a:lnTo>
                    <a:pt x="65597" y="9632"/>
                  </a:lnTo>
                  <a:lnTo>
                    <a:pt x="70782" y="12608"/>
                  </a:lnTo>
                  <a:lnTo>
                    <a:pt x="72588" y="14884"/>
                  </a:lnTo>
                  <a:lnTo>
                    <a:pt x="74595" y="20234"/>
                  </a:lnTo>
                  <a:lnTo>
                    <a:pt x="76188" y="65741"/>
                  </a:lnTo>
                  <a:lnTo>
                    <a:pt x="76200" y="97596"/>
                  </a:lnTo>
                  <a:lnTo>
                    <a:pt x="76200" y="92722"/>
                  </a:lnTo>
                  <a:lnTo>
                    <a:pt x="81256" y="92537"/>
                  </a:lnTo>
                  <a:lnTo>
                    <a:pt x="82745" y="91453"/>
                  </a:lnTo>
                  <a:lnTo>
                    <a:pt x="102952" y="60404"/>
                  </a:lnTo>
                  <a:lnTo>
                    <a:pt x="150062" y="23574"/>
                  </a:lnTo>
                  <a:lnTo>
                    <a:pt x="170749" y="7317"/>
                  </a:lnTo>
                  <a:lnTo>
                    <a:pt x="171448" y="54331"/>
                  </a:lnTo>
                  <a:lnTo>
                    <a:pt x="171450" y="71526"/>
                  </a:lnTo>
                  <a:lnTo>
                    <a:pt x="164905" y="80641"/>
                  </a:lnTo>
                  <a:lnTo>
                    <a:pt x="162041" y="91936"/>
                  </a:lnTo>
                  <a:lnTo>
                    <a:pt x="207914" y="46467"/>
                  </a:lnTo>
                  <a:lnTo>
                    <a:pt x="230789" y="11339"/>
                  </a:lnTo>
                  <a:lnTo>
                    <a:pt x="241214" y="3489"/>
                  </a:lnTo>
                  <a:lnTo>
                    <a:pt x="249376" y="0"/>
                  </a:lnTo>
                  <a:lnTo>
                    <a:pt x="251976" y="128"/>
                  </a:lnTo>
                  <a:lnTo>
                    <a:pt x="253709" y="1272"/>
                  </a:lnTo>
                  <a:lnTo>
                    <a:pt x="254864" y="3093"/>
                  </a:lnTo>
                  <a:lnTo>
                    <a:pt x="256490" y="10711"/>
                  </a:lnTo>
                  <a:lnTo>
                    <a:pt x="247435" y="58129"/>
                  </a:lnTo>
                  <a:lnTo>
                    <a:pt x="228600" y="1115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357">
              <a:extLst>
                <a:ext uri="{FF2B5EF4-FFF2-40B4-BE49-F238E27FC236}">
                  <a16:creationId xmlns:a16="http://schemas.microsoft.com/office/drawing/2014/main" id="{33A42BA0-D514-3377-A9B5-609DBC4A2B75}"/>
                </a:ext>
              </a:extLst>
            </p:cNvPr>
            <p:cNvSpPr/>
            <p:nvPr>
              <p:custDataLst>
                <p:tags r:id="rId55"/>
              </p:custDataLst>
            </p:nvPr>
          </p:nvSpPr>
          <p:spPr>
            <a:xfrm>
              <a:off x="4733925" y="2821116"/>
              <a:ext cx="37708" cy="141160"/>
            </a:xfrm>
            <a:custGeom>
              <a:avLst/>
              <a:gdLst/>
              <a:ahLst/>
              <a:cxnLst/>
              <a:rect l="0" t="0" r="0" b="0"/>
              <a:pathLst>
                <a:path w="37708" h="141160">
                  <a:moveTo>
                    <a:pt x="28575" y="17334"/>
                  </a:moveTo>
                  <a:lnTo>
                    <a:pt x="28575" y="17334"/>
                  </a:lnTo>
                  <a:lnTo>
                    <a:pt x="33631" y="12278"/>
                  </a:lnTo>
                  <a:lnTo>
                    <a:pt x="36114" y="6973"/>
                  </a:lnTo>
                  <a:lnTo>
                    <a:pt x="37707" y="0"/>
                  </a:lnTo>
                  <a:lnTo>
                    <a:pt x="18786" y="39769"/>
                  </a:lnTo>
                  <a:lnTo>
                    <a:pt x="9446" y="60317"/>
                  </a:lnTo>
                  <a:lnTo>
                    <a:pt x="6298" y="65040"/>
                  </a:lnTo>
                  <a:lnTo>
                    <a:pt x="1865" y="86855"/>
                  </a:lnTo>
                  <a:lnTo>
                    <a:pt x="21" y="131520"/>
                  </a:lnTo>
                  <a:lnTo>
                    <a:pt x="0" y="1411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358">
              <a:extLst>
                <a:ext uri="{FF2B5EF4-FFF2-40B4-BE49-F238E27FC236}">
                  <a16:creationId xmlns:a16="http://schemas.microsoft.com/office/drawing/2014/main" id="{29A12216-268B-FC00-E507-468493AAEF63}"/>
                </a:ext>
              </a:extLst>
            </p:cNvPr>
            <p:cNvSpPr/>
            <p:nvPr>
              <p:custDataLst>
                <p:tags r:id="rId56"/>
              </p:custDataLst>
            </p:nvPr>
          </p:nvSpPr>
          <p:spPr>
            <a:xfrm>
              <a:off x="4791075" y="2752725"/>
              <a:ext cx="19051" cy="76201"/>
            </a:xfrm>
            <a:custGeom>
              <a:avLst/>
              <a:gdLst/>
              <a:ahLst/>
              <a:cxnLst/>
              <a:rect l="0" t="0" r="0" b="0"/>
              <a:pathLst>
                <a:path w="19051" h="76201">
                  <a:moveTo>
                    <a:pt x="0" y="76200"/>
                  </a:moveTo>
                  <a:lnTo>
                    <a:pt x="0" y="76200"/>
                  </a:lnTo>
                  <a:lnTo>
                    <a:pt x="7539" y="42294"/>
                  </a:lnTo>
                  <a:lnTo>
                    <a:pt x="9132" y="15998"/>
                  </a:lnTo>
                  <a:lnTo>
                    <a:pt x="10321" y="13840"/>
                  </a:lnTo>
                  <a:lnTo>
                    <a:pt x="12173" y="12402"/>
                  </a:lnTo>
                  <a:lnTo>
                    <a:pt x="14465" y="11443"/>
                  </a:lnTo>
                  <a:lnTo>
                    <a:pt x="15994" y="9745"/>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359">
              <a:extLst>
                <a:ext uri="{FF2B5EF4-FFF2-40B4-BE49-F238E27FC236}">
                  <a16:creationId xmlns:a16="http://schemas.microsoft.com/office/drawing/2014/main" id="{BFC80311-C00C-1FA9-5243-FA707DA452F6}"/>
                </a:ext>
              </a:extLst>
            </p:cNvPr>
            <p:cNvSpPr/>
            <p:nvPr>
              <p:custDataLst>
                <p:tags r:id="rId57"/>
              </p:custDataLst>
            </p:nvPr>
          </p:nvSpPr>
          <p:spPr>
            <a:xfrm>
              <a:off x="4800600" y="2829093"/>
              <a:ext cx="169048" cy="104880"/>
            </a:xfrm>
            <a:custGeom>
              <a:avLst/>
              <a:gdLst/>
              <a:ahLst/>
              <a:cxnLst/>
              <a:rect l="0" t="0" r="0" b="0"/>
              <a:pathLst>
                <a:path w="169048" h="104880">
                  <a:moveTo>
                    <a:pt x="0" y="85557"/>
                  </a:moveTo>
                  <a:lnTo>
                    <a:pt x="0" y="85557"/>
                  </a:lnTo>
                  <a:lnTo>
                    <a:pt x="5056" y="80501"/>
                  </a:lnTo>
                  <a:lnTo>
                    <a:pt x="7539" y="75196"/>
                  </a:lnTo>
                  <a:lnTo>
                    <a:pt x="10321" y="60047"/>
                  </a:lnTo>
                  <a:lnTo>
                    <a:pt x="22657" y="44613"/>
                  </a:lnTo>
                  <a:lnTo>
                    <a:pt x="39169" y="30387"/>
                  </a:lnTo>
                  <a:lnTo>
                    <a:pt x="49158" y="22937"/>
                  </a:lnTo>
                  <a:lnTo>
                    <a:pt x="65039" y="1748"/>
                  </a:lnTo>
                  <a:lnTo>
                    <a:pt x="68770" y="683"/>
                  </a:lnTo>
                  <a:lnTo>
                    <a:pt x="74732" y="0"/>
                  </a:lnTo>
                  <a:lnTo>
                    <a:pt x="75222" y="1002"/>
                  </a:lnTo>
                  <a:lnTo>
                    <a:pt x="76070" y="23217"/>
                  </a:lnTo>
                  <a:lnTo>
                    <a:pt x="65821" y="67078"/>
                  </a:lnTo>
                  <a:lnTo>
                    <a:pt x="57911" y="104879"/>
                  </a:lnTo>
                  <a:lnTo>
                    <a:pt x="57300" y="104661"/>
                  </a:lnTo>
                  <a:lnTo>
                    <a:pt x="102208" y="59551"/>
                  </a:lnTo>
                  <a:lnTo>
                    <a:pt x="149633" y="17180"/>
                  </a:lnTo>
                  <a:lnTo>
                    <a:pt x="166044" y="5415"/>
                  </a:lnTo>
                  <a:lnTo>
                    <a:pt x="167845" y="5671"/>
                  </a:lnTo>
                  <a:lnTo>
                    <a:pt x="169047" y="6899"/>
                  </a:lnTo>
                  <a:lnTo>
                    <a:pt x="167560" y="13909"/>
                  </a:lnTo>
                  <a:lnTo>
                    <a:pt x="156121" y="55856"/>
                  </a:lnTo>
                  <a:lnTo>
                    <a:pt x="152400" y="1046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SMARTInkShape-360">
              <a:extLst>
                <a:ext uri="{FF2B5EF4-FFF2-40B4-BE49-F238E27FC236}">
                  <a16:creationId xmlns:a16="http://schemas.microsoft.com/office/drawing/2014/main" id="{9AFDA590-21AB-3BC9-AC3A-A43DFD4A1987}"/>
                </a:ext>
              </a:extLst>
            </p:cNvPr>
            <p:cNvSpPr/>
            <p:nvPr>
              <p:custDataLst>
                <p:tags r:id="rId58"/>
              </p:custDataLst>
            </p:nvPr>
          </p:nvSpPr>
          <p:spPr>
            <a:xfrm>
              <a:off x="4974315" y="2838461"/>
              <a:ext cx="188236" cy="316334"/>
            </a:xfrm>
            <a:custGeom>
              <a:avLst/>
              <a:gdLst/>
              <a:ahLst/>
              <a:cxnLst/>
              <a:rect l="0" t="0" r="0" b="0"/>
              <a:pathLst>
                <a:path w="188236" h="316334">
                  <a:moveTo>
                    <a:pt x="73935" y="85714"/>
                  </a:moveTo>
                  <a:lnTo>
                    <a:pt x="73935" y="85714"/>
                  </a:lnTo>
                  <a:lnTo>
                    <a:pt x="90410" y="49940"/>
                  </a:lnTo>
                  <a:lnTo>
                    <a:pt x="102472" y="4661"/>
                  </a:lnTo>
                  <a:lnTo>
                    <a:pt x="103542" y="3103"/>
                  </a:lnTo>
                  <a:lnTo>
                    <a:pt x="105315" y="2065"/>
                  </a:lnTo>
                  <a:lnTo>
                    <a:pt x="110708" y="399"/>
                  </a:lnTo>
                  <a:lnTo>
                    <a:pt x="102868" y="0"/>
                  </a:lnTo>
                  <a:lnTo>
                    <a:pt x="62769" y="26505"/>
                  </a:lnTo>
                  <a:lnTo>
                    <a:pt x="40404" y="44770"/>
                  </a:lnTo>
                  <a:lnTo>
                    <a:pt x="25428" y="73700"/>
                  </a:lnTo>
                  <a:lnTo>
                    <a:pt x="19347" y="93914"/>
                  </a:lnTo>
                  <a:lnTo>
                    <a:pt x="19551" y="98589"/>
                  </a:lnTo>
                  <a:lnTo>
                    <a:pt x="22600" y="106606"/>
                  </a:lnTo>
                  <a:lnTo>
                    <a:pt x="23837" y="108108"/>
                  </a:lnTo>
                  <a:lnTo>
                    <a:pt x="24662" y="108052"/>
                  </a:lnTo>
                  <a:lnTo>
                    <a:pt x="25210" y="106956"/>
                  </a:lnTo>
                  <a:lnTo>
                    <a:pt x="26635" y="106225"/>
                  </a:lnTo>
                  <a:lnTo>
                    <a:pt x="31040" y="105413"/>
                  </a:lnTo>
                  <a:lnTo>
                    <a:pt x="32639" y="104138"/>
                  </a:lnTo>
                  <a:lnTo>
                    <a:pt x="34414" y="99900"/>
                  </a:lnTo>
                  <a:lnTo>
                    <a:pt x="57308" y="82009"/>
                  </a:lnTo>
                  <a:lnTo>
                    <a:pt x="76888" y="71681"/>
                  </a:lnTo>
                  <a:lnTo>
                    <a:pt x="99644" y="64833"/>
                  </a:lnTo>
                  <a:lnTo>
                    <a:pt x="103774" y="62268"/>
                  </a:lnTo>
                  <a:lnTo>
                    <a:pt x="106527" y="61617"/>
                  </a:lnTo>
                  <a:lnTo>
                    <a:pt x="108363" y="62241"/>
                  </a:lnTo>
                  <a:lnTo>
                    <a:pt x="109587" y="63715"/>
                  </a:lnTo>
                  <a:lnTo>
                    <a:pt x="98563" y="111234"/>
                  </a:lnTo>
                  <a:lnTo>
                    <a:pt x="83358" y="153973"/>
                  </a:lnTo>
                  <a:lnTo>
                    <a:pt x="74118" y="193676"/>
                  </a:lnTo>
                  <a:lnTo>
                    <a:pt x="65898" y="233477"/>
                  </a:lnTo>
                  <a:lnTo>
                    <a:pt x="49528" y="278752"/>
                  </a:lnTo>
                  <a:lnTo>
                    <a:pt x="41127" y="302116"/>
                  </a:lnTo>
                  <a:lnTo>
                    <a:pt x="32346" y="315756"/>
                  </a:lnTo>
                  <a:lnTo>
                    <a:pt x="28217" y="316333"/>
                  </a:lnTo>
                  <a:lnTo>
                    <a:pt x="5381" y="306727"/>
                  </a:lnTo>
                  <a:lnTo>
                    <a:pt x="2834" y="303964"/>
                  </a:lnTo>
                  <a:lnTo>
                    <a:pt x="0" y="295250"/>
                  </a:lnTo>
                  <a:lnTo>
                    <a:pt x="3463" y="268331"/>
                  </a:lnTo>
                  <a:lnTo>
                    <a:pt x="21718" y="223426"/>
                  </a:lnTo>
                  <a:lnTo>
                    <a:pt x="56974" y="179419"/>
                  </a:lnTo>
                  <a:lnTo>
                    <a:pt x="70631" y="167577"/>
                  </a:lnTo>
                  <a:lnTo>
                    <a:pt x="111069" y="142728"/>
                  </a:lnTo>
                  <a:lnTo>
                    <a:pt x="151929" y="113213"/>
                  </a:lnTo>
                  <a:lnTo>
                    <a:pt x="188235" y="952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1" name="SMARTInkShape-Group64">
            <a:extLst>
              <a:ext uri="{FF2B5EF4-FFF2-40B4-BE49-F238E27FC236}">
                <a16:creationId xmlns:a16="http://schemas.microsoft.com/office/drawing/2014/main" id="{18D48815-645D-24B6-E95F-E66402D8FAED}"/>
              </a:ext>
            </a:extLst>
          </p:cNvPr>
          <p:cNvGrpSpPr/>
          <p:nvPr/>
        </p:nvGrpSpPr>
        <p:grpSpPr>
          <a:xfrm>
            <a:off x="1619250" y="2764359"/>
            <a:ext cx="1019176" cy="258596"/>
            <a:chOff x="1619250" y="2764359"/>
            <a:chExt cx="1019176" cy="258596"/>
          </a:xfrm>
        </p:grpSpPr>
        <p:sp>
          <p:nvSpPr>
            <p:cNvPr id="185" name="SMARTInkShape-361">
              <a:extLst>
                <a:ext uri="{FF2B5EF4-FFF2-40B4-BE49-F238E27FC236}">
                  <a16:creationId xmlns:a16="http://schemas.microsoft.com/office/drawing/2014/main" id="{303D6BC4-ED5E-BE64-9528-9F18AF657BEA}"/>
                </a:ext>
              </a:extLst>
            </p:cNvPr>
            <p:cNvSpPr/>
            <p:nvPr>
              <p:custDataLst>
                <p:tags r:id="rId39"/>
              </p:custDataLst>
            </p:nvPr>
          </p:nvSpPr>
          <p:spPr>
            <a:xfrm>
              <a:off x="1619250" y="2838969"/>
              <a:ext cx="152401" cy="183986"/>
            </a:xfrm>
            <a:custGeom>
              <a:avLst/>
              <a:gdLst/>
              <a:ahLst/>
              <a:cxnLst/>
              <a:rect l="0" t="0" r="0" b="0"/>
              <a:pathLst>
                <a:path w="152401" h="183986">
                  <a:moveTo>
                    <a:pt x="0" y="28056"/>
                  </a:moveTo>
                  <a:lnTo>
                    <a:pt x="0" y="28056"/>
                  </a:lnTo>
                  <a:lnTo>
                    <a:pt x="14189" y="13867"/>
                  </a:lnTo>
                  <a:lnTo>
                    <a:pt x="16890" y="8345"/>
                  </a:lnTo>
                  <a:lnTo>
                    <a:pt x="18623" y="1232"/>
                  </a:lnTo>
                  <a:lnTo>
                    <a:pt x="17707" y="648"/>
                  </a:lnTo>
                  <a:lnTo>
                    <a:pt x="13867" y="0"/>
                  </a:lnTo>
                  <a:lnTo>
                    <a:pt x="11362" y="1944"/>
                  </a:lnTo>
                  <a:lnTo>
                    <a:pt x="5755" y="9748"/>
                  </a:lnTo>
                  <a:lnTo>
                    <a:pt x="1137" y="48272"/>
                  </a:lnTo>
                  <a:lnTo>
                    <a:pt x="224" y="94452"/>
                  </a:lnTo>
                  <a:lnTo>
                    <a:pt x="149" y="100895"/>
                  </a:lnTo>
                  <a:lnTo>
                    <a:pt x="10158" y="130189"/>
                  </a:lnTo>
                  <a:lnTo>
                    <a:pt x="23565" y="147884"/>
                  </a:lnTo>
                  <a:lnTo>
                    <a:pt x="52985" y="171435"/>
                  </a:lnTo>
                  <a:lnTo>
                    <a:pt x="77788" y="182840"/>
                  </a:lnTo>
                  <a:lnTo>
                    <a:pt x="95956" y="183985"/>
                  </a:lnTo>
                  <a:lnTo>
                    <a:pt x="113555" y="179908"/>
                  </a:lnTo>
                  <a:lnTo>
                    <a:pt x="128433" y="171040"/>
                  </a:lnTo>
                  <a:lnTo>
                    <a:pt x="136457" y="162866"/>
                  </a:lnTo>
                  <a:lnTo>
                    <a:pt x="146664" y="138881"/>
                  </a:lnTo>
                  <a:lnTo>
                    <a:pt x="151644" y="92379"/>
                  </a:lnTo>
                  <a:lnTo>
                    <a:pt x="152334" y="48886"/>
                  </a:lnTo>
                  <a:lnTo>
                    <a:pt x="152400" y="280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362">
              <a:extLst>
                <a:ext uri="{FF2B5EF4-FFF2-40B4-BE49-F238E27FC236}">
                  <a16:creationId xmlns:a16="http://schemas.microsoft.com/office/drawing/2014/main" id="{778AB63C-B763-72C9-D0B2-05363C5457A8}"/>
                </a:ext>
              </a:extLst>
            </p:cNvPr>
            <p:cNvSpPr/>
            <p:nvPr>
              <p:custDataLst>
                <p:tags r:id="rId40"/>
              </p:custDataLst>
            </p:nvPr>
          </p:nvSpPr>
          <p:spPr>
            <a:xfrm>
              <a:off x="1828800" y="2876684"/>
              <a:ext cx="190485" cy="114002"/>
            </a:xfrm>
            <a:custGeom>
              <a:avLst/>
              <a:gdLst/>
              <a:ahLst/>
              <a:cxnLst/>
              <a:rect l="0" t="0" r="0" b="0"/>
              <a:pathLst>
                <a:path w="190485" h="114002">
                  <a:moveTo>
                    <a:pt x="0" y="57016"/>
                  </a:moveTo>
                  <a:lnTo>
                    <a:pt x="0" y="57016"/>
                  </a:lnTo>
                  <a:lnTo>
                    <a:pt x="13183" y="36294"/>
                  </a:lnTo>
                  <a:lnTo>
                    <a:pt x="22793" y="26639"/>
                  </a:lnTo>
                  <a:lnTo>
                    <a:pt x="30591" y="22349"/>
                  </a:lnTo>
                  <a:lnTo>
                    <a:pt x="44221" y="19594"/>
                  </a:lnTo>
                  <a:lnTo>
                    <a:pt x="50698" y="19217"/>
                  </a:lnTo>
                  <a:lnTo>
                    <a:pt x="52849" y="20175"/>
                  </a:lnTo>
                  <a:lnTo>
                    <a:pt x="54283" y="21872"/>
                  </a:lnTo>
                  <a:lnTo>
                    <a:pt x="55876" y="26580"/>
                  </a:lnTo>
                  <a:lnTo>
                    <a:pt x="59898" y="50390"/>
                  </a:lnTo>
                  <a:lnTo>
                    <a:pt x="64667" y="64578"/>
                  </a:lnTo>
                  <a:lnTo>
                    <a:pt x="66841" y="72019"/>
                  </a:lnTo>
                  <a:lnTo>
                    <a:pt x="74038" y="85419"/>
                  </a:lnTo>
                  <a:lnTo>
                    <a:pt x="76197" y="114001"/>
                  </a:lnTo>
                  <a:lnTo>
                    <a:pt x="76200" y="105029"/>
                  </a:lnTo>
                  <a:lnTo>
                    <a:pt x="101089" y="88417"/>
                  </a:lnTo>
                  <a:lnTo>
                    <a:pt x="107723" y="82261"/>
                  </a:lnTo>
                  <a:lnTo>
                    <a:pt x="126980" y="46951"/>
                  </a:lnTo>
                  <a:lnTo>
                    <a:pt x="155128" y="21249"/>
                  </a:lnTo>
                  <a:lnTo>
                    <a:pt x="157394" y="17296"/>
                  </a:lnTo>
                  <a:lnTo>
                    <a:pt x="159963" y="14661"/>
                  </a:lnTo>
                  <a:lnTo>
                    <a:pt x="167576" y="9894"/>
                  </a:lnTo>
                  <a:lnTo>
                    <a:pt x="170940" y="1396"/>
                  </a:lnTo>
                  <a:lnTo>
                    <a:pt x="174046" y="546"/>
                  </a:lnTo>
                  <a:lnTo>
                    <a:pt x="179606" y="0"/>
                  </a:lnTo>
                  <a:lnTo>
                    <a:pt x="185626" y="10019"/>
                  </a:lnTo>
                  <a:lnTo>
                    <a:pt x="189056" y="21336"/>
                  </a:lnTo>
                  <a:lnTo>
                    <a:pt x="190484" y="65971"/>
                  </a:lnTo>
                  <a:lnTo>
                    <a:pt x="189434" y="78987"/>
                  </a:lnTo>
                  <a:lnTo>
                    <a:pt x="185440" y="91828"/>
                  </a:lnTo>
                  <a:lnTo>
                    <a:pt x="182893" y="96099"/>
                  </a:lnTo>
                  <a:lnTo>
                    <a:pt x="171450" y="104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363">
              <a:extLst>
                <a:ext uri="{FF2B5EF4-FFF2-40B4-BE49-F238E27FC236}">
                  <a16:creationId xmlns:a16="http://schemas.microsoft.com/office/drawing/2014/main" id="{B2D67CA3-62B2-BF62-5B97-C195EA6A9AB0}"/>
                </a:ext>
              </a:extLst>
            </p:cNvPr>
            <p:cNvSpPr/>
            <p:nvPr>
              <p:custDataLst>
                <p:tags r:id="rId41"/>
              </p:custDataLst>
            </p:nvPr>
          </p:nvSpPr>
          <p:spPr>
            <a:xfrm>
              <a:off x="2114680" y="2764359"/>
              <a:ext cx="36255" cy="197917"/>
            </a:xfrm>
            <a:custGeom>
              <a:avLst/>
              <a:gdLst/>
              <a:ahLst/>
              <a:cxnLst/>
              <a:rect l="0" t="0" r="0" b="0"/>
              <a:pathLst>
                <a:path w="36255" h="197917">
                  <a:moveTo>
                    <a:pt x="18920" y="26466"/>
                  </a:moveTo>
                  <a:lnTo>
                    <a:pt x="18920" y="26466"/>
                  </a:lnTo>
                  <a:lnTo>
                    <a:pt x="36254" y="0"/>
                  </a:lnTo>
                  <a:lnTo>
                    <a:pt x="32405" y="3572"/>
                  </a:lnTo>
                  <a:lnTo>
                    <a:pt x="30205" y="11352"/>
                  </a:lnTo>
                  <a:lnTo>
                    <a:pt x="21072" y="53835"/>
                  </a:lnTo>
                  <a:lnTo>
                    <a:pt x="11142" y="97451"/>
                  </a:lnTo>
                  <a:lnTo>
                    <a:pt x="2086" y="143228"/>
                  </a:lnTo>
                  <a:lnTo>
                    <a:pt x="0" y="180304"/>
                  </a:lnTo>
                  <a:lnTo>
                    <a:pt x="2750" y="187619"/>
                  </a:lnTo>
                  <a:lnTo>
                    <a:pt x="9395" y="1979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364">
              <a:extLst>
                <a:ext uri="{FF2B5EF4-FFF2-40B4-BE49-F238E27FC236}">
                  <a16:creationId xmlns:a16="http://schemas.microsoft.com/office/drawing/2014/main" id="{6506E5A9-DAA9-A43A-643B-B791C778815A}"/>
                </a:ext>
              </a:extLst>
            </p:cNvPr>
            <p:cNvSpPr/>
            <p:nvPr>
              <p:custDataLst>
                <p:tags r:id="rId42"/>
              </p:custDataLst>
            </p:nvPr>
          </p:nvSpPr>
          <p:spPr>
            <a:xfrm>
              <a:off x="2238375" y="2848533"/>
              <a:ext cx="104776" cy="136851"/>
            </a:xfrm>
            <a:custGeom>
              <a:avLst/>
              <a:gdLst/>
              <a:ahLst/>
              <a:cxnLst/>
              <a:rect l="0" t="0" r="0" b="0"/>
              <a:pathLst>
                <a:path w="104776" h="136851">
                  <a:moveTo>
                    <a:pt x="0" y="75642"/>
                  </a:moveTo>
                  <a:lnTo>
                    <a:pt x="0" y="75642"/>
                  </a:lnTo>
                  <a:lnTo>
                    <a:pt x="5056" y="70586"/>
                  </a:lnTo>
                  <a:lnTo>
                    <a:pt x="13183" y="68103"/>
                  </a:lnTo>
                  <a:lnTo>
                    <a:pt x="34152" y="65320"/>
                  </a:lnTo>
                  <a:lnTo>
                    <a:pt x="80765" y="40614"/>
                  </a:lnTo>
                  <a:lnTo>
                    <a:pt x="88106" y="34321"/>
                  </a:lnTo>
                  <a:lnTo>
                    <a:pt x="92075" y="27997"/>
                  </a:lnTo>
                  <a:lnTo>
                    <a:pt x="94623" y="15313"/>
                  </a:lnTo>
                  <a:lnTo>
                    <a:pt x="92715" y="12139"/>
                  </a:lnTo>
                  <a:lnTo>
                    <a:pt x="78793" y="1323"/>
                  </a:lnTo>
                  <a:lnTo>
                    <a:pt x="71912" y="0"/>
                  </a:lnTo>
                  <a:lnTo>
                    <a:pt x="53057" y="4663"/>
                  </a:lnTo>
                  <a:lnTo>
                    <a:pt x="32419" y="17805"/>
                  </a:lnTo>
                  <a:lnTo>
                    <a:pt x="17955" y="35104"/>
                  </a:lnTo>
                  <a:lnTo>
                    <a:pt x="3096" y="70931"/>
                  </a:lnTo>
                  <a:lnTo>
                    <a:pt x="612" y="92468"/>
                  </a:lnTo>
                  <a:lnTo>
                    <a:pt x="5238" y="115905"/>
                  </a:lnTo>
                  <a:lnTo>
                    <a:pt x="8783" y="121534"/>
                  </a:lnTo>
                  <a:lnTo>
                    <a:pt x="13264" y="125286"/>
                  </a:lnTo>
                  <a:lnTo>
                    <a:pt x="35664" y="136366"/>
                  </a:lnTo>
                  <a:lnTo>
                    <a:pt x="50775" y="136850"/>
                  </a:lnTo>
                  <a:lnTo>
                    <a:pt x="104775" y="1232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SMARTInkShape-365">
              <a:extLst>
                <a:ext uri="{FF2B5EF4-FFF2-40B4-BE49-F238E27FC236}">
                  <a16:creationId xmlns:a16="http://schemas.microsoft.com/office/drawing/2014/main" id="{E3E51BD2-4D49-32E0-9D6B-1022EF62D22D}"/>
                </a:ext>
              </a:extLst>
            </p:cNvPr>
            <p:cNvSpPr/>
            <p:nvPr>
              <p:custDataLst>
                <p:tags r:id="rId43"/>
              </p:custDataLst>
            </p:nvPr>
          </p:nvSpPr>
          <p:spPr>
            <a:xfrm>
              <a:off x="2381250" y="2840282"/>
              <a:ext cx="112977" cy="141044"/>
            </a:xfrm>
            <a:custGeom>
              <a:avLst/>
              <a:gdLst/>
              <a:ahLst/>
              <a:cxnLst/>
              <a:rect l="0" t="0" r="0" b="0"/>
              <a:pathLst>
                <a:path w="112977" h="141044">
                  <a:moveTo>
                    <a:pt x="104775" y="26743"/>
                  </a:moveTo>
                  <a:lnTo>
                    <a:pt x="104775" y="26743"/>
                  </a:lnTo>
                  <a:lnTo>
                    <a:pt x="109831" y="21687"/>
                  </a:lnTo>
                  <a:lnTo>
                    <a:pt x="112314" y="16382"/>
                  </a:lnTo>
                  <a:lnTo>
                    <a:pt x="112976" y="13485"/>
                  </a:lnTo>
                  <a:lnTo>
                    <a:pt x="112359" y="10497"/>
                  </a:lnTo>
                  <a:lnTo>
                    <a:pt x="105983" y="0"/>
                  </a:lnTo>
                  <a:lnTo>
                    <a:pt x="104522" y="448"/>
                  </a:lnTo>
                  <a:lnTo>
                    <a:pt x="88928" y="8771"/>
                  </a:lnTo>
                  <a:lnTo>
                    <a:pt x="67624" y="14715"/>
                  </a:lnTo>
                  <a:lnTo>
                    <a:pt x="60958" y="15549"/>
                  </a:lnTo>
                  <a:lnTo>
                    <a:pt x="47906" y="22121"/>
                  </a:lnTo>
                  <a:lnTo>
                    <a:pt x="36108" y="32097"/>
                  </a:lnTo>
                  <a:lnTo>
                    <a:pt x="27337" y="43586"/>
                  </a:lnTo>
                  <a:lnTo>
                    <a:pt x="25633" y="48556"/>
                  </a:lnTo>
                  <a:lnTo>
                    <a:pt x="25556" y="52926"/>
                  </a:lnTo>
                  <a:lnTo>
                    <a:pt x="26562" y="56899"/>
                  </a:lnTo>
                  <a:lnTo>
                    <a:pt x="33325" y="64134"/>
                  </a:lnTo>
                  <a:lnTo>
                    <a:pt x="54404" y="79567"/>
                  </a:lnTo>
                  <a:lnTo>
                    <a:pt x="99233" y="92976"/>
                  </a:lnTo>
                  <a:lnTo>
                    <a:pt x="101080" y="94181"/>
                  </a:lnTo>
                  <a:lnTo>
                    <a:pt x="102312" y="96044"/>
                  </a:lnTo>
                  <a:lnTo>
                    <a:pt x="104289" y="101580"/>
                  </a:lnTo>
                  <a:lnTo>
                    <a:pt x="99574" y="107596"/>
                  </a:lnTo>
                  <a:lnTo>
                    <a:pt x="64058" y="130354"/>
                  </a:lnTo>
                  <a:lnTo>
                    <a:pt x="0" y="1410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366">
              <a:extLst>
                <a:ext uri="{FF2B5EF4-FFF2-40B4-BE49-F238E27FC236}">
                  <a16:creationId xmlns:a16="http://schemas.microsoft.com/office/drawing/2014/main" id="{C9607A66-1B54-050B-B6BC-1634C21E1C06}"/>
                </a:ext>
              </a:extLst>
            </p:cNvPr>
            <p:cNvSpPr/>
            <p:nvPr>
              <p:custDataLst>
                <p:tags r:id="rId44"/>
              </p:custDataLst>
            </p:nvPr>
          </p:nvSpPr>
          <p:spPr>
            <a:xfrm>
              <a:off x="2514600" y="2838471"/>
              <a:ext cx="123826" cy="119160"/>
            </a:xfrm>
            <a:custGeom>
              <a:avLst/>
              <a:gdLst/>
              <a:ahLst/>
              <a:cxnLst/>
              <a:rect l="0" t="0" r="0" b="0"/>
              <a:pathLst>
                <a:path w="123826" h="119160">
                  <a:moveTo>
                    <a:pt x="123825" y="19029"/>
                  </a:moveTo>
                  <a:lnTo>
                    <a:pt x="123825" y="19029"/>
                  </a:lnTo>
                  <a:lnTo>
                    <a:pt x="123825" y="2627"/>
                  </a:lnTo>
                  <a:lnTo>
                    <a:pt x="122767" y="1744"/>
                  </a:lnTo>
                  <a:lnTo>
                    <a:pt x="118769" y="763"/>
                  </a:lnTo>
                  <a:lnTo>
                    <a:pt x="82893" y="0"/>
                  </a:lnTo>
                  <a:lnTo>
                    <a:pt x="80662" y="1051"/>
                  </a:lnTo>
                  <a:lnTo>
                    <a:pt x="79175" y="2810"/>
                  </a:lnTo>
                  <a:lnTo>
                    <a:pt x="78183" y="5041"/>
                  </a:lnTo>
                  <a:lnTo>
                    <a:pt x="76464" y="6529"/>
                  </a:lnTo>
                  <a:lnTo>
                    <a:pt x="71731" y="8182"/>
                  </a:lnTo>
                  <a:lnTo>
                    <a:pt x="70046" y="9681"/>
                  </a:lnTo>
                  <a:lnTo>
                    <a:pt x="68173" y="14169"/>
                  </a:lnTo>
                  <a:lnTo>
                    <a:pt x="66615" y="15789"/>
                  </a:lnTo>
                  <a:lnTo>
                    <a:pt x="62062" y="17589"/>
                  </a:lnTo>
                  <a:lnTo>
                    <a:pt x="60425" y="19127"/>
                  </a:lnTo>
                  <a:lnTo>
                    <a:pt x="58606" y="23659"/>
                  </a:lnTo>
                  <a:lnTo>
                    <a:pt x="57582" y="32160"/>
                  </a:lnTo>
                  <a:lnTo>
                    <a:pt x="60164" y="38271"/>
                  </a:lnTo>
                  <a:lnTo>
                    <a:pt x="62334" y="41382"/>
                  </a:lnTo>
                  <a:lnTo>
                    <a:pt x="95953" y="68516"/>
                  </a:lnTo>
                  <a:lnTo>
                    <a:pt x="100854" y="78418"/>
                  </a:lnTo>
                  <a:lnTo>
                    <a:pt x="102161" y="84021"/>
                  </a:lnTo>
                  <a:lnTo>
                    <a:pt x="101974" y="88816"/>
                  </a:lnTo>
                  <a:lnTo>
                    <a:pt x="96345" y="107502"/>
                  </a:lnTo>
                  <a:lnTo>
                    <a:pt x="93863" y="109761"/>
                  </a:lnTo>
                  <a:lnTo>
                    <a:pt x="85461" y="112271"/>
                  </a:lnTo>
                  <a:lnTo>
                    <a:pt x="45441" y="119159"/>
                  </a:lnTo>
                  <a:lnTo>
                    <a:pt x="0" y="1142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7" name="SMARTInkShape-Group65">
            <a:extLst>
              <a:ext uri="{FF2B5EF4-FFF2-40B4-BE49-F238E27FC236}">
                <a16:creationId xmlns:a16="http://schemas.microsoft.com/office/drawing/2014/main" id="{10849C38-B2C9-746F-E327-FCF1880D9E26}"/>
              </a:ext>
            </a:extLst>
          </p:cNvPr>
          <p:cNvGrpSpPr/>
          <p:nvPr/>
        </p:nvGrpSpPr>
        <p:grpSpPr>
          <a:xfrm>
            <a:off x="6477000" y="2172092"/>
            <a:ext cx="819151" cy="236959"/>
            <a:chOff x="6477000" y="2172092"/>
            <a:chExt cx="819151" cy="236959"/>
          </a:xfrm>
        </p:grpSpPr>
        <p:sp>
          <p:nvSpPr>
            <p:cNvPr id="192" name="SMARTInkShape-367">
              <a:extLst>
                <a:ext uri="{FF2B5EF4-FFF2-40B4-BE49-F238E27FC236}">
                  <a16:creationId xmlns:a16="http://schemas.microsoft.com/office/drawing/2014/main" id="{A8AE8BB5-5798-B004-ED74-C2F800A5588F}"/>
                </a:ext>
              </a:extLst>
            </p:cNvPr>
            <p:cNvSpPr/>
            <p:nvPr>
              <p:custDataLst>
                <p:tags r:id="rId34"/>
              </p:custDataLst>
            </p:nvPr>
          </p:nvSpPr>
          <p:spPr>
            <a:xfrm>
              <a:off x="6488523" y="2172092"/>
              <a:ext cx="159928" cy="236239"/>
            </a:xfrm>
            <a:custGeom>
              <a:avLst/>
              <a:gdLst/>
              <a:ahLst/>
              <a:cxnLst/>
              <a:rect l="0" t="0" r="0" b="0"/>
              <a:pathLst>
                <a:path w="159928" h="236239">
                  <a:moveTo>
                    <a:pt x="45627" y="9133"/>
                  </a:moveTo>
                  <a:lnTo>
                    <a:pt x="45627" y="9133"/>
                  </a:lnTo>
                  <a:lnTo>
                    <a:pt x="50683" y="4077"/>
                  </a:lnTo>
                  <a:lnTo>
                    <a:pt x="55988" y="1594"/>
                  </a:lnTo>
                  <a:lnTo>
                    <a:pt x="68017" y="0"/>
                  </a:lnTo>
                  <a:lnTo>
                    <a:pt x="70079" y="928"/>
                  </a:lnTo>
                  <a:lnTo>
                    <a:pt x="71453" y="2605"/>
                  </a:lnTo>
                  <a:lnTo>
                    <a:pt x="72369" y="4781"/>
                  </a:lnTo>
                  <a:lnTo>
                    <a:pt x="63599" y="47182"/>
                  </a:lnTo>
                  <a:lnTo>
                    <a:pt x="51763" y="85323"/>
                  </a:lnTo>
                  <a:lnTo>
                    <a:pt x="38176" y="123431"/>
                  </a:lnTo>
                  <a:lnTo>
                    <a:pt x="19029" y="161533"/>
                  </a:lnTo>
                  <a:lnTo>
                    <a:pt x="2496" y="207041"/>
                  </a:lnTo>
                  <a:lnTo>
                    <a:pt x="0" y="218095"/>
                  </a:lnTo>
                  <a:lnTo>
                    <a:pt x="2509" y="222524"/>
                  </a:lnTo>
                  <a:lnTo>
                    <a:pt x="13764" y="230268"/>
                  </a:lnTo>
                  <a:lnTo>
                    <a:pt x="32894" y="235521"/>
                  </a:lnTo>
                  <a:lnTo>
                    <a:pt x="72471" y="236238"/>
                  </a:lnTo>
                  <a:lnTo>
                    <a:pt x="116543" y="224418"/>
                  </a:lnTo>
                  <a:lnTo>
                    <a:pt x="159927" y="209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368">
              <a:extLst>
                <a:ext uri="{FF2B5EF4-FFF2-40B4-BE49-F238E27FC236}">
                  <a16:creationId xmlns:a16="http://schemas.microsoft.com/office/drawing/2014/main" id="{7D9D9A00-2C61-3519-ABF4-DC7579B4ADBF}"/>
                </a:ext>
              </a:extLst>
            </p:cNvPr>
            <p:cNvSpPr/>
            <p:nvPr>
              <p:custDataLst>
                <p:tags r:id="rId35"/>
              </p:custDataLst>
            </p:nvPr>
          </p:nvSpPr>
          <p:spPr>
            <a:xfrm>
              <a:off x="6477000" y="2276475"/>
              <a:ext cx="161926" cy="38101"/>
            </a:xfrm>
            <a:custGeom>
              <a:avLst/>
              <a:gdLst/>
              <a:ahLst/>
              <a:cxnLst/>
              <a:rect l="0" t="0" r="0" b="0"/>
              <a:pathLst>
                <a:path w="161926" h="38101">
                  <a:moveTo>
                    <a:pt x="0" y="38100"/>
                  </a:moveTo>
                  <a:lnTo>
                    <a:pt x="0" y="38100"/>
                  </a:lnTo>
                  <a:lnTo>
                    <a:pt x="23870" y="23950"/>
                  </a:lnTo>
                  <a:lnTo>
                    <a:pt x="71077" y="9866"/>
                  </a:lnTo>
                  <a:lnTo>
                    <a:pt x="117271" y="1299"/>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369">
              <a:extLst>
                <a:ext uri="{FF2B5EF4-FFF2-40B4-BE49-F238E27FC236}">
                  <a16:creationId xmlns:a16="http://schemas.microsoft.com/office/drawing/2014/main" id="{906F64DD-E98A-34C5-05E8-6D683AF4019C}"/>
                </a:ext>
              </a:extLst>
            </p:cNvPr>
            <p:cNvSpPr/>
            <p:nvPr>
              <p:custDataLst>
                <p:tags r:id="rId36"/>
              </p:custDataLst>
            </p:nvPr>
          </p:nvSpPr>
          <p:spPr>
            <a:xfrm>
              <a:off x="6686550" y="2295525"/>
              <a:ext cx="180976" cy="113526"/>
            </a:xfrm>
            <a:custGeom>
              <a:avLst/>
              <a:gdLst/>
              <a:ahLst/>
              <a:cxnLst/>
              <a:rect l="0" t="0" r="0" b="0"/>
              <a:pathLst>
                <a:path w="180976" h="113526">
                  <a:moveTo>
                    <a:pt x="0" y="28575"/>
                  </a:moveTo>
                  <a:lnTo>
                    <a:pt x="0" y="28575"/>
                  </a:lnTo>
                  <a:lnTo>
                    <a:pt x="5056" y="28575"/>
                  </a:lnTo>
                  <a:lnTo>
                    <a:pt x="10361" y="25753"/>
                  </a:lnTo>
                  <a:lnTo>
                    <a:pt x="13257" y="23519"/>
                  </a:lnTo>
                  <a:lnTo>
                    <a:pt x="54087" y="9277"/>
                  </a:lnTo>
                  <a:lnTo>
                    <a:pt x="76888" y="1832"/>
                  </a:lnTo>
                  <a:lnTo>
                    <a:pt x="93220" y="543"/>
                  </a:lnTo>
                  <a:lnTo>
                    <a:pt x="98130" y="2479"/>
                  </a:lnTo>
                  <a:lnTo>
                    <a:pt x="106408" y="10274"/>
                  </a:lnTo>
                  <a:lnTo>
                    <a:pt x="110792" y="26439"/>
                  </a:lnTo>
                  <a:lnTo>
                    <a:pt x="113607" y="66253"/>
                  </a:lnTo>
                  <a:lnTo>
                    <a:pt x="109039" y="90068"/>
                  </a:lnTo>
                  <a:lnTo>
                    <a:pt x="101026" y="101061"/>
                  </a:lnTo>
                  <a:lnTo>
                    <a:pt x="90408" y="108416"/>
                  </a:lnTo>
                  <a:lnTo>
                    <a:pt x="70218" y="113525"/>
                  </a:lnTo>
                  <a:lnTo>
                    <a:pt x="65428" y="111134"/>
                  </a:lnTo>
                  <a:lnTo>
                    <a:pt x="62668" y="109014"/>
                  </a:lnTo>
                  <a:lnTo>
                    <a:pt x="59602" y="101015"/>
                  </a:lnTo>
                  <a:lnTo>
                    <a:pt x="58784" y="95918"/>
                  </a:lnTo>
                  <a:lnTo>
                    <a:pt x="62691" y="73576"/>
                  </a:lnTo>
                  <a:lnTo>
                    <a:pt x="70552" y="56960"/>
                  </a:lnTo>
                  <a:lnTo>
                    <a:pt x="89696" y="35222"/>
                  </a:lnTo>
                  <a:lnTo>
                    <a:pt x="115477" y="18785"/>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370">
              <a:extLst>
                <a:ext uri="{FF2B5EF4-FFF2-40B4-BE49-F238E27FC236}">
                  <a16:creationId xmlns:a16="http://schemas.microsoft.com/office/drawing/2014/main" id="{35865576-2607-F7AB-7772-18133C418C61}"/>
                </a:ext>
              </a:extLst>
            </p:cNvPr>
            <p:cNvSpPr/>
            <p:nvPr>
              <p:custDataLst>
                <p:tags r:id="rId37"/>
              </p:custDataLst>
            </p:nvPr>
          </p:nvSpPr>
          <p:spPr>
            <a:xfrm>
              <a:off x="6953250" y="2305593"/>
              <a:ext cx="114301" cy="100599"/>
            </a:xfrm>
            <a:custGeom>
              <a:avLst/>
              <a:gdLst/>
              <a:ahLst/>
              <a:cxnLst/>
              <a:rect l="0" t="0" r="0" b="0"/>
              <a:pathLst>
                <a:path w="114301" h="100599">
                  <a:moveTo>
                    <a:pt x="0" y="28032"/>
                  </a:moveTo>
                  <a:lnTo>
                    <a:pt x="0" y="28032"/>
                  </a:lnTo>
                  <a:lnTo>
                    <a:pt x="15188" y="11786"/>
                  </a:lnTo>
                  <a:lnTo>
                    <a:pt x="18900" y="0"/>
                  </a:lnTo>
                  <a:lnTo>
                    <a:pt x="19006" y="4675"/>
                  </a:lnTo>
                  <a:lnTo>
                    <a:pt x="16208" y="9890"/>
                  </a:lnTo>
                  <a:lnTo>
                    <a:pt x="5789" y="26918"/>
                  </a:lnTo>
                  <a:lnTo>
                    <a:pt x="1143" y="57210"/>
                  </a:lnTo>
                  <a:lnTo>
                    <a:pt x="508" y="71339"/>
                  </a:lnTo>
                  <a:lnTo>
                    <a:pt x="5870" y="84674"/>
                  </a:lnTo>
                  <a:lnTo>
                    <a:pt x="10264" y="91193"/>
                  </a:lnTo>
                  <a:lnTo>
                    <a:pt x="15309" y="95540"/>
                  </a:lnTo>
                  <a:lnTo>
                    <a:pt x="26560" y="100369"/>
                  </a:lnTo>
                  <a:lnTo>
                    <a:pt x="31465" y="100598"/>
                  </a:lnTo>
                  <a:lnTo>
                    <a:pt x="39737" y="98031"/>
                  </a:lnTo>
                  <a:lnTo>
                    <a:pt x="80715" y="67896"/>
                  </a:lnTo>
                  <a:lnTo>
                    <a:pt x="114300" y="375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6" name="SMARTInkShape-371">
              <a:extLst>
                <a:ext uri="{FF2B5EF4-FFF2-40B4-BE49-F238E27FC236}">
                  <a16:creationId xmlns:a16="http://schemas.microsoft.com/office/drawing/2014/main" id="{233BDA3D-8EBA-0751-5B71-B632CBE8DF09}"/>
                </a:ext>
              </a:extLst>
            </p:cNvPr>
            <p:cNvSpPr/>
            <p:nvPr>
              <p:custDataLst>
                <p:tags r:id="rId38"/>
              </p:custDataLst>
            </p:nvPr>
          </p:nvSpPr>
          <p:spPr>
            <a:xfrm>
              <a:off x="7097368" y="2249415"/>
              <a:ext cx="198783" cy="131809"/>
            </a:xfrm>
            <a:custGeom>
              <a:avLst/>
              <a:gdLst/>
              <a:ahLst/>
              <a:cxnLst/>
              <a:rect l="0" t="0" r="0" b="0"/>
              <a:pathLst>
                <a:path w="198783" h="131809">
                  <a:moveTo>
                    <a:pt x="27332" y="36585"/>
                  </a:moveTo>
                  <a:lnTo>
                    <a:pt x="27332" y="36585"/>
                  </a:lnTo>
                  <a:lnTo>
                    <a:pt x="32388" y="46698"/>
                  </a:lnTo>
                  <a:lnTo>
                    <a:pt x="34936" y="49677"/>
                  </a:lnTo>
                  <a:lnTo>
                    <a:pt x="40589" y="52987"/>
                  </a:lnTo>
                  <a:lnTo>
                    <a:pt x="49722" y="54850"/>
                  </a:lnTo>
                  <a:lnTo>
                    <a:pt x="90893" y="55532"/>
                  </a:lnTo>
                  <a:lnTo>
                    <a:pt x="98281" y="55566"/>
                  </a:lnTo>
                  <a:lnTo>
                    <a:pt x="112135" y="49960"/>
                  </a:lnTo>
                  <a:lnTo>
                    <a:pt x="129012" y="40548"/>
                  </a:lnTo>
                  <a:lnTo>
                    <a:pt x="133219" y="39227"/>
                  </a:lnTo>
                  <a:lnTo>
                    <a:pt x="136022" y="36229"/>
                  </a:lnTo>
                  <a:lnTo>
                    <a:pt x="139139" y="27255"/>
                  </a:lnTo>
                  <a:lnTo>
                    <a:pt x="141413" y="10187"/>
                  </a:lnTo>
                  <a:lnTo>
                    <a:pt x="131454" y="3599"/>
                  </a:lnTo>
                  <a:lnTo>
                    <a:pt x="110041" y="0"/>
                  </a:lnTo>
                  <a:lnTo>
                    <a:pt x="92667" y="4803"/>
                  </a:lnTo>
                  <a:lnTo>
                    <a:pt x="67857" y="19407"/>
                  </a:lnTo>
                  <a:lnTo>
                    <a:pt x="27455" y="56077"/>
                  </a:lnTo>
                  <a:lnTo>
                    <a:pt x="5054" y="80848"/>
                  </a:lnTo>
                  <a:lnTo>
                    <a:pt x="1555" y="90124"/>
                  </a:lnTo>
                  <a:lnTo>
                    <a:pt x="0" y="101302"/>
                  </a:lnTo>
                  <a:lnTo>
                    <a:pt x="2131" y="110504"/>
                  </a:lnTo>
                  <a:lnTo>
                    <a:pt x="8530" y="121814"/>
                  </a:lnTo>
                  <a:lnTo>
                    <a:pt x="12979" y="126675"/>
                  </a:lnTo>
                  <a:lnTo>
                    <a:pt x="36602" y="130306"/>
                  </a:lnTo>
                  <a:lnTo>
                    <a:pt x="80394" y="131533"/>
                  </a:lnTo>
                  <a:lnTo>
                    <a:pt x="125120" y="131808"/>
                  </a:lnTo>
                  <a:lnTo>
                    <a:pt x="153854" y="129007"/>
                  </a:lnTo>
                  <a:lnTo>
                    <a:pt x="198782" y="1223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0" name="SMARTInkShape-Group66">
            <a:extLst>
              <a:ext uri="{FF2B5EF4-FFF2-40B4-BE49-F238E27FC236}">
                <a16:creationId xmlns:a16="http://schemas.microsoft.com/office/drawing/2014/main" id="{4B4B564B-CD47-9BB2-6FEE-5D77B5FA0DDE}"/>
              </a:ext>
            </a:extLst>
          </p:cNvPr>
          <p:cNvGrpSpPr/>
          <p:nvPr/>
        </p:nvGrpSpPr>
        <p:grpSpPr>
          <a:xfrm>
            <a:off x="5867400" y="2209835"/>
            <a:ext cx="314326" cy="215367"/>
            <a:chOff x="5867400" y="2209835"/>
            <a:chExt cx="314326" cy="215367"/>
          </a:xfrm>
        </p:grpSpPr>
        <p:sp>
          <p:nvSpPr>
            <p:cNvPr id="198" name="SMARTInkShape-372">
              <a:extLst>
                <a:ext uri="{FF2B5EF4-FFF2-40B4-BE49-F238E27FC236}">
                  <a16:creationId xmlns:a16="http://schemas.microsoft.com/office/drawing/2014/main" id="{6930EAC2-3179-2E47-49F3-31A195F6FAD0}"/>
                </a:ext>
              </a:extLst>
            </p:cNvPr>
            <p:cNvSpPr/>
            <p:nvPr>
              <p:custDataLst>
                <p:tags r:id="rId32"/>
              </p:custDataLst>
            </p:nvPr>
          </p:nvSpPr>
          <p:spPr>
            <a:xfrm>
              <a:off x="5867400" y="2209835"/>
              <a:ext cx="66274" cy="215367"/>
            </a:xfrm>
            <a:custGeom>
              <a:avLst/>
              <a:gdLst/>
              <a:ahLst/>
              <a:cxnLst/>
              <a:rect l="0" t="0" r="0" b="0"/>
              <a:pathLst>
                <a:path w="66274" h="215367">
                  <a:moveTo>
                    <a:pt x="38100" y="19015"/>
                  </a:moveTo>
                  <a:lnTo>
                    <a:pt x="38100" y="19015"/>
                  </a:lnTo>
                  <a:lnTo>
                    <a:pt x="38100" y="13959"/>
                  </a:lnTo>
                  <a:lnTo>
                    <a:pt x="39158" y="12469"/>
                  </a:lnTo>
                  <a:lnTo>
                    <a:pt x="40922" y="11476"/>
                  </a:lnTo>
                  <a:lnTo>
                    <a:pt x="47232" y="9606"/>
                  </a:lnTo>
                  <a:lnTo>
                    <a:pt x="56748" y="360"/>
                  </a:lnTo>
                  <a:lnTo>
                    <a:pt x="65317" y="0"/>
                  </a:lnTo>
                  <a:lnTo>
                    <a:pt x="66273" y="15145"/>
                  </a:lnTo>
                  <a:lnTo>
                    <a:pt x="48721" y="62576"/>
                  </a:lnTo>
                  <a:lnTo>
                    <a:pt x="35142" y="101350"/>
                  </a:lnTo>
                  <a:lnTo>
                    <a:pt x="25464" y="137367"/>
                  </a:lnTo>
                  <a:lnTo>
                    <a:pt x="20951" y="179907"/>
                  </a:lnTo>
                  <a:lnTo>
                    <a:pt x="22717" y="199178"/>
                  </a:lnTo>
                  <a:lnTo>
                    <a:pt x="27030" y="210212"/>
                  </a:lnTo>
                  <a:lnTo>
                    <a:pt x="29662" y="213155"/>
                  </a:lnTo>
                  <a:lnTo>
                    <a:pt x="32474" y="215116"/>
                  </a:lnTo>
                  <a:lnTo>
                    <a:pt x="36466" y="215366"/>
                  </a:lnTo>
                  <a:lnTo>
                    <a:pt x="46546" y="212821"/>
                  </a:lnTo>
                  <a:lnTo>
                    <a:pt x="55260" y="202518"/>
                  </a:lnTo>
                  <a:lnTo>
                    <a:pt x="61601" y="187355"/>
                  </a:lnTo>
                  <a:lnTo>
                    <a:pt x="64420" y="170033"/>
                  </a:lnTo>
                  <a:lnTo>
                    <a:pt x="60950" y="147487"/>
                  </a:lnTo>
                  <a:lnTo>
                    <a:pt x="56509" y="141704"/>
                  </a:lnTo>
                  <a:lnTo>
                    <a:pt x="43106" y="132457"/>
                  </a:lnTo>
                  <a:lnTo>
                    <a:pt x="0" y="1237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373">
              <a:extLst>
                <a:ext uri="{FF2B5EF4-FFF2-40B4-BE49-F238E27FC236}">
                  <a16:creationId xmlns:a16="http://schemas.microsoft.com/office/drawing/2014/main" id="{25996412-A7B6-89EC-39DE-C3CB8DDE3B57}"/>
                </a:ext>
              </a:extLst>
            </p:cNvPr>
            <p:cNvSpPr/>
            <p:nvPr>
              <p:custDataLst>
                <p:tags r:id="rId33"/>
              </p:custDataLst>
            </p:nvPr>
          </p:nvSpPr>
          <p:spPr>
            <a:xfrm>
              <a:off x="5981700" y="2294312"/>
              <a:ext cx="200026" cy="124805"/>
            </a:xfrm>
            <a:custGeom>
              <a:avLst/>
              <a:gdLst/>
              <a:ahLst/>
              <a:cxnLst/>
              <a:rect l="0" t="0" r="0" b="0"/>
              <a:pathLst>
                <a:path w="200026" h="124805">
                  <a:moveTo>
                    <a:pt x="0" y="105988"/>
                  </a:moveTo>
                  <a:lnTo>
                    <a:pt x="0" y="105988"/>
                  </a:lnTo>
                  <a:lnTo>
                    <a:pt x="21755" y="104930"/>
                  </a:lnTo>
                  <a:lnTo>
                    <a:pt x="53913" y="97787"/>
                  </a:lnTo>
                  <a:lnTo>
                    <a:pt x="59225" y="94171"/>
                  </a:lnTo>
                  <a:lnTo>
                    <a:pt x="93014" y="48982"/>
                  </a:lnTo>
                  <a:lnTo>
                    <a:pt x="101290" y="32653"/>
                  </a:lnTo>
                  <a:lnTo>
                    <a:pt x="104087" y="17654"/>
                  </a:lnTo>
                  <a:lnTo>
                    <a:pt x="99514" y="2674"/>
                  </a:lnTo>
                  <a:lnTo>
                    <a:pt x="94917" y="70"/>
                  </a:lnTo>
                  <a:lnTo>
                    <a:pt x="81344" y="0"/>
                  </a:lnTo>
                  <a:lnTo>
                    <a:pt x="55852" y="5910"/>
                  </a:lnTo>
                  <a:lnTo>
                    <a:pt x="33246" y="19420"/>
                  </a:lnTo>
                  <a:lnTo>
                    <a:pt x="25360" y="28002"/>
                  </a:lnTo>
                  <a:lnTo>
                    <a:pt x="12066" y="56220"/>
                  </a:lnTo>
                  <a:lnTo>
                    <a:pt x="10027" y="70640"/>
                  </a:lnTo>
                  <a:lnTo>
                    <a:pt x="17770" y="98277"/>
                  </a:lnTo>
                  <a:lnTo>
                    <a:pt x="19255" y="100847"/>
                  </a:lnTo>
                  <a:lnTo>
                    <a:pt x="21303" y="102561"/>
                  </a:lnTo>
                  <a:lnTo>
                    <a:pt x="23727" y="103703"/>
                  </a:lnTo>
                  <a:lnTo>
                    <a:pt x="25343" y="105523"/>
                  </a:lnTo>
                  <a:lnTo>
                    <a:pt x="27139" y="110368"/>
                  </a:lnTo>
                  <a:lnTo>
                    <a:pt x="36404" y="116048"/>
                  </a:lnTo>
                  <a:lnTo>
                    <a:pt x="56647" y="122374"/>
                  </a:lnTo>
                  <a:lnTo>
                    <a:pt x="100850" y="124804"/>
                  </a:lnTo>
                  <a:lnTo>
                    <a:pt x="143220" y="123949"/>
                  </a:lnTo>
                  <a:lnTo>
                    <a:pt x="164308" y="116833"/>
                  </a:lnTo>
                  <a:lnTo>
                    <a:pt x="187225" y="115629"/>
                  </a:lnTo>
                  <a:lnTo>
                    <a:pt x="200025" y="1059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 name="SMARTInkShape-Group67">
            <a:extLst>
              <a:ext uri="{FF2B5EF4-FFF2-40B4-BE49-F238E27FC236}">
                <a16:creationId xmlns:a16="http://schemas.microsoft.com/office/drawing/2014/main" id="{CABCAC0C-4DBA-911D-FC30-B4A6618DDB34}"/>
              </a:ext>
            </a:extLst>
          </p:cNvPr>
          <p:cNvGrpSpPr/>
          <p:nvPr/>
        </p:nvGrpSpPr>
        <p:grpSpPr>
          <a:xfrm>
            <a:off x="5381752" y="2247937"/>
            <a:ext cx="189426" cy="204169"/>
            <a:chOff x="5381752" y="2247937"/>
            <a:chExt cx="189426" cy="204169"/>
          </a:xfrm>
        </p:grpSpPr>
        <p:sp>
          <p:nvSpPr>
            <p:cNvPr id="201" name="SMARTInkShape-374">
              <a:extLst>
                <a:ext uri="{FF2B5EF4-FFF2-40B4-BE49-F238E27FC236}">
                  <a16:creationId xmlns:a16="http://schemas.microsoft.com/office/drawing/2014/main" id="{3A6CF6CA-1A95-C8C5-AEE2-FF90FAB72361}"/>
                </a:ext>
              </a:extLst>
            </p:cNvPr>
            <p:cNvSpPr/>
            <p:nvPr>
              <p:custDataLst>
                <p:tags r:id="rId30"/>
              </p:custDataLst>
            </p:nvPr>
          </p:nvSpPr>
          <p:spPr>
            <a:xfrm>
              <a:off x="5381752" y="2247937"/>
              <a:ext cx="133224" cy="204169"/>
            </a:xfrm>
            <a:custGeom>
              <a:avLst/>
              <a:gdLst/>
              <a:ahLst/>
              <a:cxnLst/>
              <a:rect l="0" t="0" r="0" b="0"/>
              <a:pathLst>
                <a:path w="133224" h="204169">
                  <a:moveTo>
                    <a:pt x="37973" y="19013"/>
                  </a:moveTo>
                  <a:lnTo>
                    <a:pt x="37973" y="19013"/>
                  </a:lnTo>
                  <a:lnTo>
                    <a:pt x="37973" y="13957"/>
                  </a:lnTo>
                  <a:lnTo>
                    <a:pt x="39031" y="12467"/>
                  </a:lnTo>
                  <a:lnTo>
                    <a:pt x="40795" y="11474"/>
                  </a:lnTo>
                  <a:lnTo>
                    <a:pt x="43029" y="10812"/>
                  </a:lnTo>
                  <a:lnTo>
                    <a:pt x="44518" y="9312"/>
                  </a:lnTo>
                  <a:lnTo>
                    <a:pt x="47488" y="0"/>
                  </a:lnTo>
                  <a:lnTo>
                    <a:pt x="39956" y="17868"/>
                  </a:lnTo>
                  <a:lnTo>
                    <a:pt x="30485" y="64034"/>
                  </a:lnTo>
                  <a:lnTo>
                    <a:pt x="26230" y="78213"/>
                  </a:lnTo>
                  <a:lnTo>
                    <a:pt x="22170" y="89774"/>
                  </a:lnTo>
                  <a:lnTo>
                    <a:pt x="18827" y="107125"/>
                  </a:lnTo>
                  <a:lnTo>
                    <a:pt x="12663" y="120497"/>
                  </a:lnTo>
                  <a:lnTo>
                    <a:pt x="2050" y="166784"/>
                  </a:lnTo>
                  <a:lnTo>
                    <a:pt x="0" y="193367"/>
                  </a:lnTo>
                  <a:lnTo>
                    <a:pt x="2752" y="199868"/>
                  </a:lnTo>
                  <a:lnTo>
                    <a:pt x="4967" y="203083"/>
                  </a:lnTo>
                  <a:lnTo>
                    <a:pt x="7502" y="204168"/>
                  </a:lnTo>
                  <a:lnTo>
                    <a:pt x="10252" y="203833"/>
                  </a:lnTo>
                  <a:lnTo>
                    <a:pt x="40594" y="193948"/>
                  </a:lnTo>
                  <a:lnTo>
                    <a:pt x="85943" y="185865"/>
                  </a:lnTo>
                  <a:lnTo>
                    <a:pt x="104162" y="177342"/>
                  </a:lnTo>
                  <a:lnTo>
                    <a:pt x="133223" y="1618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375">
              <a:extLst>
                <a:ext uri="{FF2B5EF4-FFF2-40B4-BE49-F238E27FC236}">
                  <a16:creationId xmlns:a16="http://schemas.microsoft.com/office/drawing/2014/main" id="{F5BC7C35-0449-329F-60F5-E3A8C465FB8F}"/>
                </a:ext>
              </a:extLst>
            </p:cNvPr>
            <p:cNvSpPr/>
            <p:nvPr>
              <p:custDataLst>
                <p:tags r:id="rId31"/>
              </p:custDataLst>
            </p:nvPr>
          </p:nvSpPr>
          <p:spPr>
            <a:xfrm>
              <a:off x="5410200" y="2328239"/>
              <a:ext cx="160978" cy="99916"/>
            </a:xfrm>
            <a:custGeom>
              <a:avLst/>
              <a:gdLst/>
              <a:ahLst/>
              <a:cxnLst/>
              <a:rect l="0" t="0" r="0" b="0"/>
              <a:pathLst>
                <a:path w="160978" h="99916">
                  <a:moveTo>
                    <a:pt x="0" y="33961"/>
                  </a:moveTo>
                  <a:lnTo>
                    <a:pt x="0" y="33961"/>
                  </a:lnTo>
                  <a:lnTo>
                    <a:pt x="33551" y="18773"/>
                  </a:lnTo>
                  <a:lnTo>
                    <a:pt x="78558" y="14192"/>
                  </a:lnTo>
                  <a:lnTo>
                    <a:pt x="103629" y="5791"/>
                  </a:lnTo>
                  <a:lnTo>
                    <a:pt x="104011" y="6715"/>
                  </a:lnTo>
                  <a:lnTo>
                    <a:pt x="104674" y="23735"/>
                  </a:lnTo>
                  <a:lnTo>
                    <a:pt x="96126" y="65856"/>
                  </a:lnTo>
                  <a:lnTo>
                    <a:pt x="95640" y="78475"/>
                  </a:lnTo>
                  <a:lnTo>
                    <a:pt x="97627" y="83745"/>
                  </a:lnTo>
                  <a:lnTo>
                    <a:pt x="111686" y="98203"/>
                  </a:lnTo>
                  <a:lnTo>
                    <a:pt x="115960" y="99555"/>
                  </a:lnTo>
                  <a:lnTo>
                    <a:pt x="118582" y="99915"/>
                  </a:lnTo>
                  <a:lnTo>
                    <a:pt x="124317" y="97494"/>
                  </a:lnTo>
                  <a:lnTo>
                    <a:pt x="151135" y="73170"/>
                  </a:lnTo>
                  <a:lnTo>
                    <a:pt x="157130" y="61618"/>
                  </a:lnTo>
                  <a:lnTo>
                    <a:pt x="160977" y="31898"/>
                  </a:lnTo>
                  <a:lnTo>
                    <a:pt x="156588" y="9831"/>
                  </a:lnTo>
                  <a:lnTo>
                    <a:pt x="153075" y="5175"/>
                  </a:lnTo>
                  <a:lnTo>
                    <a:pt x="143528" y="0"/>
                  </a:lnTo>
                  <a:lnTo>
                    <a:pt x="96383" y="4425"/>
                  </a:lnTo>
                  <a:lnTo>
                    <a:pt x="85725" y="53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3" name="SMARTInkShape-Group68">
            <a:extLst>
              <a:ext uri="{FF2B5EF4-FFF2-40B4-BE49-F238E27FC236}">
                <a16:creationId xmlns:a16="http://schemas.microsoft.com/office/drawing/2014/main" id="{A1FB72AA-EA42-3962-5EC8-2696EBA43D08}"/>
              </a:ext>
            </a:extLst>
          </p:cNvPr>
          <p:cNvGrpSpPr/>
          <p:nvPr/>
        </p:nvGrpSpPr>
        <p:grpSpPr>
          <a:xfrm>
            <a:off x="3657600" y="2143125"/>
            <a:ext cx="1381111" cy="523876"/>
            <a:chOff x="3657600" y="2143125"/>
            <a:chExt cx="1381111" cy="523876"/>
          </a:xfrm>
        </p:grpSpPr>
        <p:sp>
          <p:nvSpPr>
            <p:cNvPr id="204" name="SMARTInkShape-376">
              <a:extLst>
                <a:ext uri="{FF2B5EF4-FFF2-40B4-BE49-F238E27FC236}">
                  <a16:creationId xmlns:a16="http://schemas.microsoft.com/office/drawing/2014/main" id="{D7113846-A68A-5BCD-0188-A4A44368E90E}"/>
                </a:ext>
              </a:extLst>
            </p:cNvPr>
            <p:cNvSpPr/>
            <p:nvPr>
              <p:custDataLst>
                <p:tags r:id="rId21"/>
              </p:custDataLst>
            </p:nvPr>
          </p:nvSpPr>
          <p:spPr>
            <a:xfrm>
              <a:off x="3671594" y="2362316"/>
              <a:ext cx="5057" cy="304685"/>
            </a:xfrm>
            <a:custGeom>
              <a:avLst/>
              <a:gdLst/>
              <a:ahLst/>
              <a:cxnLst/>
              <a:rect l="0" t="0" r="0" b="0"/>
              <a:pathLst>
                <a:path w="5057" h="304685">
                  <a:moveTo>
                    <a:pt x="5056" y="9409"/>
                  </a:moveTo>
                  <a:lnTo>
                    <a:pt x="5056" y="9409"/>
                  </a:lnTo>
                  <a:lnTo>
                    <a:pt x="5056" y="0"/>
                  </a:lnTo>
                  <a:lnTo>
                    <a:pt x="5056" y="44723"/>
                  </a:lnTo>
                  <a:lnTo>
                    <a:pt x="0" y="85372"/>
                  </a:lnTo>
                  <a:lnTo>
                    <a:pt x="2960" y="126876"/>
                  </a:lnTo>
                  <a:lnTo>
                    <a:pt x="4435" y="165687"/>
                  </a:lnTo>
                  <a:lnTo>
                    <a:pt x="4933" y="211141"/>
                  </a:lnTo>
                  <a:lnTo>
                    <a:pt x="5020" y="248040"/>
                  </a:lnTo>
                  <a:lnTo>
                    <a:pt x="5056" y="3046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377">
              <a:extLst>
                <a:ext uri="{FF2B5EF4-FFF2-40B4-BE49-F238E27FC236}">
                  <a16:creationId xmlns:a16="http://schemas.microsoft.com/office/drawing/2014/main" id="{D5B2A8AF-779C-7646-6EA1-C0E4F0C5035B}"/>
                </a:ext>
              </a:extLst>
            </p:cNvPr>
            <p:cNvSpPr/>
            <p:nvPr>
              <p:custDataLst>
                <p:tags r:id="rId22"/>
              </p:custDataLst>
            </p:nvPr>
          </p:nvSpPr>
          <p:spPr>
            <a:xfrm>
              <a:off x="3657600" y="2362604"/>
              <a:ext cx="139681" cy="85322"/>
            </a:xfrm>
            <a:custGeom>
              <a:avLst/>
              <a:gdLst/>
              <a:ahLst/>
              <a:cxnLst/>
              <a:rect l="0" t="0" r="0" b="0"/>
              <a:pathLst>
                <a:path w="139681" h="85322">
                  <a:moveTo>
                    <a:pt x="19050" y="66271"/>
                  </a:moveTo>
                  <a:lnTo>
                    <a:pt x="19050" y="66271"/>
                  </a:lnTo>
                  <a:lnTo>
                    <a:pt x="24106" y="61215"/>
                  </a:lnTo>
                  <a:lnTo>
                    <a:pt x="26589" y="55910"/>
                  </a:lnTo>
                  <a:lnTo>
                    <a:pt x="29371" y="40761"/>
                  </a:lnTo>
                  <a:lnTo>
                    <a:pt x="41798" y="24981"/>
                  </a:lnTo>
                  <a:lnTo>
                    <a:pt x="50680" y="21462"/>
                  </a:lnTo>
                  <a:lnTo>
                    <a:pt x="60624" y="18839"/>
                  </a:lnTo>
                  <a:lnTo>
                    <a:pt x="75752" y="10114"/>
                  </a:lnTo>
                  <a:lnTo>
                    <a:pt x="80587" y="9562"/>
                  </a:lnTo>
                  <a:lnTo>
                    <a:pt x="86264" y="6495"/>
                  </a:lnTo>
                  <a:lnTo>
                    <a:pt x="92315" y="2662"/>
                  </a:lnTo>
                  <a:lnTo>
                    <a:pt x="104822" y="202"/>
                  </a:lnTo>
                  <a:lnTo>
                    <a:pt x="107981" y="0"/>
                  </a:lnTo>
                  <a:lnTo>
                    <a:pt x="114314" y="2598"/>
                  </a:lnTo>
                  <a:lnTo>
                    <a:pt x="139671" y="25141"/>
                  </a:lnTo>
                  <a:lnTo>
                    <a:pt x="139680" y="27210"/>
                  </a:lnTo>
                  <a:lnTo>
                    <a:pt x="124280" y="51276"/>
                  </a:lnTo>
                  <a:lnTo>
                    <a:pt x="107144" y="66884"/>
                  </a:lnTo>
                  <a:lnTo>
                    <a:pt x="72923" y="80070"/>
                  </a:lnTo>
                  <a:lnTo>
                    <a:pt x="46044" y="84630"/>
                  </a:lnTo>
                  <a:lnTo>
                    <a:pt x="0" y="853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378">
              <a:extLst>
                <a:ext uri="{FF2B5EF4-FFF2-40B4-BE49-F238E27FC236}">
                  <a16:creationId xmlns:a16="http://schemas.microsoft.com/office/drawing/2014/main" id="{C172A8E8-F233-726C-FB60-EC07DCF0D9F7}"/>
                </a:ext>
              </a:extLst>
            </p:cNvPr>
            <p:cNvSpPr/>
            <p:nvPr>
              <p:custDataLst>
                <p:tags r:id="rId23"/>
              </p:custDataLst>
            </p:nvPr>
          </p:nvSpPr>
          <p:spPr>
            <a:xfrm>
              <a:off x="3819525" y="2362200"/>
              <a:ext cx="219076" cy="120140"/>
            </a:xfrm>
            <a:custGeom>
              <a:avLst/>
              <a:gdLst/>
              <a:ahLst/>
              <a:cxnLst/>
              <a:rect l="0" t="0" r="0" b="0"/>
              <a:pathLst>
                <a:path w="219076" h="120140">
                  <a:moveTo>
                    <a:pt x="0" y="57150"/>
                  </a:moveTo>
                  <a:lnTo>
                    <a:pt x="0" y="57150"/>
                  </a:lnTo>
                  <a:lnTo>
                    <a:pt x="36579" y="11438"/>
                  </a:lnTo>
                  <a:lnTo>
                    <a:pt x="48360" y="5083"/>
                  </a:lnTo>
                  <a:lnTo>
                    <a:pt x="54465" y="3389"/>
                  </a:lnTo>
                  <a:lnTo>
                    <a:pt x="66893" y="4328"/>
                  </a:lnTo>
                  <a:lnTo>
                    <a:pt x="78414" y="8274"/>
                  </a:lnTo>
                  <a:lnTo>
                    <a:pt x="87062" y="13555"/>
                  </a:lnTo>
                  <a:lnTo>
                    <a:pt x="89791" y="18562"/>
                  </a:lnTo>
                  <a:lnTo>
                    <a:pt x="101317" y="65352"/>
                  </a:lnTo>
                  <a:lnTo>
                    <a:pt x="104320" y="92946"/>
                  </a:lnTo>
                  <a:lnTo>
                    <a:pt x="99584" y="111383"/>
                  </a:lnTo>
                  <a:lnTo>
                    <a:pt x="97081" y="115530"/>
                  </a:lnTo>
                  <a:lnTo>
                    <a:pt x="91478" y="120139"/>
                  </a:lnTo>
                  <a:lnTo>
                    <a:pt x="88502" y="119251"/>
                  </a:lnTo>
                  <a:lnTo>
                    <a:pt x="82373" y="112620"/>
                  </a:lnTo>
                  <a:lnTo>
                    <a:pt x="72973" y="96987"/>
                  </a:lnTo>
                  <a:lnTo>
                    <a:pt x="72296" y="82264"/>
                  </a:lnTo>
                  <a:lnTo>
                    <a:pt x="80486" y="51998"/>
                  </a:lnTo>
                  <a:lnTo>
                    <a:pt x="89041" y="41455"/>
                  </a:lnTo>
                  <a:lnTo>
                    <a:pt x="100957" y="33241"/>
                  </a:lnTo>
                  <a:lnTo>
                    <a:pt x="146355" y="12831"/>
                  </a:lnTo>
                  <a:lnTo>
                    <a:pt x="173539" y="4272"/>
                  </a:lnTo>
                  <a:lnTo>
                    <a:pt x="2190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379">
              <a:extLst>
                <a:ext uri="{FF2B5EF4-FFF2-40B4-BE49-F238E27FC236}">
                  <a16:creationId xmlns:a16="http://schemas.microsoft.com/office/drawing/2014/main" id="{D4D5D22B-EF1B-9D56-19B5-ADB1577CF6DF}"/>
                </a:ext>
              </a:extLst>
            </p:cNvPr>
            <p:cNvSpPr/>
            <p:nvPr>
              <p:custDataLst>
                <p:tags r:id="rId24"/>
              </p:custDataLst>
            </p:nvPr>
          </p:nvSpPr>
          <p:spPr>
            <a:xfrm>
              <a:off x="4058258" y="2335101"/>
              <a:ext cx="104089" cy="98966"/>
            </a:xfrm>
            <a:custGeom>
              <a:avLst/>
              <a:gdLst/>
              <a:ahLst/>
              <a:cxnLst/>
              <a:rect l="0" t="0" r="0" b="0"/>
              <a:pathLst>
                <a:path w="104089" h="98966">
                  <a:moveTo>
                    <a:pt x="18442" y="55674"/>
                  </a:moveTo>
                  <a:lnTo>
                    <a:pt x="18442" y="55674"/>
                  </a:lnTo>
                  <a:lnTo>
                    <a:pt x="49033" y="55674"/>
                  </a:lnTo>
                  <a:lnTo>
                    <a:pt x="51536" y="54616"/>
                  </a:lnTo>
                  <a:lnTo>
                    <a:pt x="53205" y="52852"/>
                  </a:lnTo>
                  <a:lnTo>
                    <a:pt x="54317" y="50618"/>
                  </a:lnTo>
                  <a:lnTo>
                    <a:pt x="101153" y="28574"/>
                  </a:lnTo>
                  <a:lnTo>
                    <a:pt x="103274" y="27536"/>
                  </a:lnTo>
                  <a:lnTo>
                    <a:pt x="104049" y="16795"/>
                  </a:lnTo>
                  <a:lnTo>
                    <a:pt x="104088" y="13880"/>
                  </a:lnTo>
                  <a:lnTo>
                    <a:pt x="103056" y="11936"/>
                  </a:lnTo>
                  <a:lnTo>
                    <a:pt x="101309" y="10641"/>
                  </a:lnTo>
                  <a:lnTo>
                    <a:pt x="96547" y="8143"/>
                  </a:lnTo>
                  <a:lnTo>
                    <a:pt x="90903" y="3504"/>
                  </a:lnTo>
                  <a:lnTo>
                    <a:pt x="71662" y="0"/>
                  </a:lnTo>
                  <a:lnTo>
                    <a:pt x="50909" y="4018"/>
                  </a:lnTo>
                  <a:lnTo>
                    <a:pt x="25992" y="14857"/>
                  </a:lnTo>
                  <a:lnTo>
                    <a:pt x="17211" y="20953"/>
                  </a:lnTo>
                  <a:lnTo>
                    <a:pt x="6318" y="35391"/>
                  </a:lnTo>
                  <a:lnTo>
                    <a:pt x="1444" y="53074"/>
                  </a:lnTo>
                  <a:lnTo>
                    <a:pt x="0" y="66663"/>
                  </a:lnTo>
                  <a:lnTo>
                    <a:pt x="2484" y="73964"/>
                  </a:lnTo>
                  <a:lnTo>
                    <a:pt x="13597" y="88704"/>
                  </a:lnTo>
                  <a:lnTo>
                    <a:pt x="21933" y="91520"/>
                  </a:lnTo>
                  <a:lnTo>
                    <a:pt x="57198" y="98965"/>
                  </a:lnTo>
                  <a:lnTo>
                    <a:pt x="85117" y="93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380">
              <a:extLst>
                <a:ext uri="{FF2B5EF4-FFF2-40B4-BE49-F238E27FC236}">
                  <a16:creationId xmlns:a16="http://schemas.microsoft.com/office/drawing/2014/main" id="{C4E9A3B2-38E8-8C79-039F-505D4A12D80D}"/>
                </a:ext>
              </a:extLst>
            </p:cNvPr>
            <p:cNvSpPr/>
            <p:nvPr>
              <p:custDataLst>
                <p:tags r:id="rId25"/>
              </p:custDataLst>
            </p:nvPr>
          </p:nvSpPr>
          <p:spPr>
            <a:xfrm>
              <a:off x="4191000" y="2291181"/>
              <a:ext cx="132027" cy="137695"/>
            </a:xfrm>
            <a:custGeom>
              <a:avLst/>
              <a:gdLst/>
              <a:ahLst/>
              <a:cxnLst/>
              <a:rect l="0" t="0" r="0" b="0"/>
              <a:pathLst>
                <a:path w="132027" h="137695">
                  <a:moveTo>
                    <a:pt x="123825" y="23394"/>
                  </a:moveTo>
                  <a:lnTo>
                    <a:pt x="123825" y="23394"/>
                  </a:lnTo>
                  <a:lnTo>
                    <a:pt x="123825" y="18338"/>
                  </a:lnTo>
                  <a:lnTo>
                    <a:pt x="126647" y="13033"/>
                  </a:lnTo>
                  <a:lnTo>
                    <a:pt x="130371" y="7148"/>
                  </a:lnTo>
                  <a:lnTo>
                    <a:pt x="132026" y="1004"/>
                  </a:lnTo>
                  <a:lnTo>
                    <a:pt x="131409" y="0"/>
                  </a:lnTo>
                  <a:lnTo>
                    <a:pt x="129939" y="390"/>
                  </a:lnTo>
                  <a:lnTo>
                    <a:pt x="110480" y="10369"/>
                  </a:lnTo>
                  <a:lnTo>
                    <a:pt x="97058" y="14949"/>
                  </a:lnTo>
                  <a:lnTo>
                    <a:pt x="66247" y="35191"/>
                  </a:lnTo>
                  <a:lnTo>
                    <a:pt x="54789" y="50408"/>
                  </a:lnTo>
                  <a:lnTo>
                    <a:pt x="53459" y="55161"/>
                  </a:lnTo>
                  <a:lnTo>
                    <a:pt x="53631" y="59389"/>
                  </a:lnTo>
                  <a:lnTo>
                    <a:pt x="56644" y="66908"/>
                  </a:lnTo>
                  <a:lnTo>
                    <a:pt x="61511" y="73778"/>
                  </a:lnTo>
                  <a:lnTo>
                    <a:pt x="67202" y="77537"/>
                  </a:lnTo>
                  <a:lnTo>
                    <a:pt x="89165" y="87752"/>
                  </a:lnTo>
                  <a:lnTo>
                    <a:pt x="100738" y="95615"/>
                  </a:lnTo>
                  <a:lnTo>
                    <a:pt x="114130" y="101630"/>
                  </a:lnTo>
                  <a:lnTo>
                    <a:pt x="117362" y="104126"/>
                  </a:lnTo>
                  <a:lnTo>
                    <a:pt x="120953" y="109722"/>
                  </a:lnTo>
                  <a:lnTo>
                    <a:pt x="121909" y="112696"/>
                  </a:lnTo>
                  <a:lnTo>
                    <a:pt x="121490" y="115737"/>
                  </a:lnTo>
                  <a:lnTo>
                    <a:pt x="118202" y="121938"/>
                  </a:lnTo>
                  <a:lnTo>
                    <a:pt x="114784" y="124015"/>
                  </a:lnTo>
                  <a:lnTo>
                    <a:pt x="70002" y="134351"/>
                  </a:lnTo>
                  <a:lnTo>
                    <a:pt x="28306" y="137498"/>
                  </a:lnTo>
                  <a:lnTo>
                    <a:pt x="0" y="1376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381">
              <a:extLst>
                <a:ext uri="{FF2B5EF4-FFF2-40B4-BE49-F238E27FC236}">
                  <a16:creationId xmlns:a16="http://schemas.microsoft.com/office/drawing/2014/main" id="{F89D41C2-BA51-A0B0-6112-A9EF911B6608}"/>
                </a:ext>
              </a:extLst>
            </p:cNvPr>
            <p:cNvSpPr/>
            <p:nvPr>
              <p:custDataLst>
                <p:tags r:id="rId26"/>
              </p:custDataLst>
            </p:nvPr>
          </p:nvSpPr>
          <p:spPr>
            <a:xfrm>
              <a:off x="4381500" y="2343150"/>
              <a:ext cx="95251" cy="95070"/>
            </a:xfrm>
            <a:custGeom>
              <a:avLst/>
              <a:gdLst/>
              <a:ahLst/>
              <a:cxnLst/>
              <a:rect l="0" t="0" r="0" b="0"/>
              <a:pathLst>
                <a:path w="95251" h="95070">
                  <a:moveTo>
                    <a:pt x="0" y="38100"/>
                  </a:moveTo>
                  <a:lnTo>
                    <a:pt x="0" y="38100"/>
                  </a:lnTo>
                  <a:lnTo>
                    <a:pt x="8201" y="21698"/>
                  </a:lnTo>
                  <a:lnTo>
                    <a:pt x="9491" y="1785"/>
                  </a:lnTo>
                  <a:lnTo>
                    <a:pt x="8444" y="2249"/>
                  </a:lnTo>
                  <a:lnTo>
                    <a:pt x="4457" y="5586"/>
                  </a:lnTo>
                  <a:lnTo>
                    <a:pt x="1981" y="10596"/>
                  </a:lnTo>
                  <a:lnTo>
                    <a:pt x="116" y="41926"/>
                  </a:lnTo>
                  <a:lnTo>
                    <a:pt x="10" y="77272"/>
                  </a:lnTo>
                  <a:lnTo>
                    <a:pt x="3182" y="81148"/>
                  </a:lnTo>
                  <a:lnTo>
                    <a:pt x="20698" y="90601"/>
                  </a:lnTo>
                  <a:lnTo>
                    <a:pt x="37171" y="94332"/>
                  </a:lnTo>
                  <a:lnTo>
                    <a:pt x="45560" y="95069"/>
                  </a:lnTo>
                  <a:lnTo>
                    <a:pt x="73959" y="68719"/>
                  </a:lnTo>
                  <a:lnTo>
                    <a:pt x="87295" y="45408"/>
                  </a:lnTo>
                  <a:lnTo>
                    <a:pt x="93679" y="24296"/>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382">
              <a:extLst>
                <a:ext uri="{FF2B5EF4-FFF2-40B4-BE49-F238E27FC236}">
                  <a16:creationId xmlns:a16="http://schemas.microsoft.com/office/drawing/2014/main" id="{D7C8D051-9613-3850-C89B-26A850194E4A}"/>
                </a:ext>
              </a:extLst>
            </p:cNvPr>
            <p:cNvSpPr/>
            <p:nvPr>
              <p:custDataLst>
                <p:tags r:id="rId27"/>
              </p:custDataLst>
            </p:nvPr>
          </p:nvSpPr>
          <p:spPr>
            <a:xfrm>
              <a:off x="4495800" y="2334499"/>
              <a:ext cx="219076" cy="113388"/>
            </a:xfrm>
            <a:custGeom>
              <a:avLst/>
              <a:gdLst/>
              <a:ahLst/>
              <a:cxnLst/>
              <a:rect l="0" t="0" r="0" b="0"/>
              <a:pathLst>
                <a:path w="219076" h="113388">
                  <a:moveTo>
                    <a:pt x="0" y="65801"/>
                  </a:moveTo>
                  <a:lnTo>
                    <a:pt x="0" y="65801"/>
                  </a:lnTo>
                  <a:lnTo>
                    <a:pt x="23831" y="40912"/>
                  </a:lnTo>
                  <a:lnTo>
                    <a:pt x="26467" y="34278"/>
                  </a:lnTo>
                  <a:lnTo>
                    <a:pt x="33282" y="27802"/>
                  </a:lnTo>
                  <a:lnTo>
                    <a:pt x="56727" y="11482"/>
                  </a:lnTo>
                  <a:lnTo>
                    <a:pt x="64710" y="9210"/>
                  </a:lnTo>
                  <a:lnTo>
                    <a:pt x="65365" y="10082"/>
                  </a:lnTo>
                  <a:lnTo>
                    <a:pt x="66416" y="19086"/>
                  </a:lnTo>
                  <a:lnTo>
                    <a:pt x="66671" y="40809"/>
                  </a:lnTo>
                  <a:lnTo>
                    <a:pt x="57412" y="81422"/>
                  </a:lnTo>
                  <a:lnTo>
                    <a:pt x="57153" y="108397"/>
                  </a:lnTo>
                  <a:lnTo>
                    <a:pt x="56094" y="110073"/>
                  </a:lnTo>
                  <a:lnTo>
                    <a:pt x="54330" y="111191"/>
                  </a:lnTo>
                  <a:lnTo>
                    <a:pt x="47741" y="113387"/>
                  </a:lnTo>
                  <a:lnTo>
                    <a:pt x="64937" y="71230"/>
                  </a:lnTo>
                  <a:lnTo>
                    <a:pt x="92683" y="27162"/>
                  </a:lnTo>
                  <a:lnTo>
                    <a:pt x="106248" y="9079"/>
                  </a:lnTo>
                  <a:lnTo>
                    <a:pt x="113543" y="3550"/>
                  </a:lnTo>
                  <a:lnTo>
                    <a:pt x="121794" y="0"/>
                  </a:lnTo>
                  <a:lnTo>
                    <a:pt x="122471" y="767"/>
                  </a:lnTo>
                  <a:lnTo>
                    <a:pt x="123423" y="6903"/>
                  </a:lnTo>
                  <a:lnTo>
                    <a:pt x="126567" y="24102"/>
                  </a:lnTo>
                  <a:lnTo>
                    <a:pt x="132011" y="47334"/>
                  </a:lnTo>
                  <a:lnTo>
                    <a:pt x="123932" y="84157"/>
                  </a:lnTo>
                  <a:lnTo>
                    <a:pt x="146492" y="62179"/>
                  </a:lnTo>
                  <a:lnTo>
                    <a:pt x="167627" y="36331"/>
                  </a:lnTo>
                  <a:lnTo>
                    <a:pt x="195093" y="14021"/>
                  </a:lnTo>
                  <a:lnTo>
                    <a:pt x="205854" y="10242"/>
                  </a:lnTo>
                  <a:lnTo>
                    <a:pt x="212494" y="9358"/>
                  </a:lnTo>
                  <a:lnTo>
                    <a:pt x="214688" y="10181"/>
                  </a:lnTo>
                  <a:lnTo>
                    <a:pt x="216150" y="11787"/>
                  </a:lnTo>
                  <a:lnTo>
                    <a:pt x="217775" y="16395"/>
                  </a:lnTo>
                  <a:lnTo>
                    <a:pt x="219024" y="61914"/>
                  </a:lnTo>
                  <a:lnTo>
                    <a:pt x="219075" y="1039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383">
              <a:extLst>
                <a:ext uri="{FF2B5EF4-FFF2-40B4-BE49-F238E27FC236}">
                  <a16:creationId xmlns:a16="http://schemas.microsoft.com/office/drawing/2014/main" id="{D66DFFC8-E1D6-1DB2-A760-5EE88908C703}"/>
                </a:ext>
              </a:extLst>
            </p:cNvPr>
            <p:cNvSpPr/>
            <p:nvPr>
              <p:custDataLst>
                <p:tags r:id="rId28"/>
              </p:custDataLst>
            </p:nvPr>
          </p:nvSpPr>
          <p:spPr>
            <a:xfrm>
              <a:off x="4772044" y="2324138"/>
              <a:ext cx="104705" cy="123788"/>
            </a:xfrm>
            <a:custGeom>
              <a:avLst/>
              <a:gdLst/>
              <a:ahLst/>
              <a:cxnLst/>
              <a:rect l="0" t="0" r="0" b="0"/>
              <a:pathLst>
                <a:path w="104705" h="123788">
                  <a:moveTo>
                    <a:pt x="38081" y="57112"/>
                  </a:moveTo>
                  <a:lnTo>
                    <a:pt x="38081" y="57112"/>
                  </a:lnTo>
                  <a:lnTo>
                    <a:pt x="55981" y="49573"/>
                  </a:lnTo>
                  <a:lnTo>
                    <a:pt x="59540" y="48911"/>
                  </a:lnTo>
                  <a:lnTo>
                    <a:pt x="83619" y="29861"/>
                  </a:lnTo>
                  <a:lnTo>
                    <a:pt x="91129" y="23834"/>
                  </a:lnTo>
                  <a:lnTo>
                    <a:pt x="97994" y="21155"/>
                  </a:lnTo>
                  <a:lnTo>
                    <a:pt x="100248" y="19382"/>
                  </a:lnTo>
                  <a:lnTo>
                    <a:pt x="104162" y="10999"/>
                  </a:lnTo>
                  <a:lnTo>
                    <a:pt x="104704" y="1419"/>
                  </a:lnTo>
                  <a:lnTo>
                    <a:pt x="103663" y="933"/>
                  </a:lnTo>
                  <a:lnTo>
                    <a:pt x="82365" y="0"/>
                  </a:lnTo>
                  <a:lnTo>
                    <a:pt x="62843" y="5030"/>
                  </a:lnTo>
                  <a:lnTo>
                    <a:pt x="42008" y="18279"/>
                  </a:lnTo>
                  <a:lnTo>
                    <a:pt x="5512" y="61468"/>
                  </a:lnTo>
                  <a:lnTo>
                    <a:pt x="1620" y="72396"/>
                  </a:lnTo>
                  <a:lnTo>
                    <a:pt x="0" y="102849"/>
                  </a:lnTo>
                  <a:lnTo>
                    <a:pt x="1052" y="103478"/>
                  </a:lnTo>
                  <a:lnTo>
                    <a:pt x="7589" y="105422"/>
                  </a:lnTo>
                  <a:lnTo>
                    <a:pt x="13241" y="109628"/>
                  </a:lnTo>
                  <a:lnTo>
                    <a:pt x="22102" y="112202"/>
                  </a:lnTo>
                  <a:lnTo>
                    <a:pt x="76181" y="123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384">
              <a:extLst>
                <a:ext uri="{FF2B5EF4-FFF2-40B4-BE49-F238E27FC236}">
                  <a16:creationId xmlns:a16="http://schemas.microsoft.com/office/drawing/2014/main" id="{501BFDEE-98B9-DCDC-8440-DE9A3D9CD6FE}"/>
                </a:ext>
              </a:extLst>
            </p:cNvPr>
            <p:cNvSpPr/>
            <p:nvPr>
              <p:custDataLst>
                <p:tags r:id="rId29"/>
              </p:custDataLst>
            </p:nvPr>
          </p:nvSpPr>
          <p:spPr>
            <a:xfrm>
              <a:off x="4911029" y="2143125"/>
              <a:ext cx="127682" cy="313997"/>
            </a:xfrm>
            <a:custGeom>
              <a:avLst/>
              <a:gdLst/>
              <a:ahLst/>
              <a:cxnLst/>
              <a:rect l="0" t="0" r="0" b="0"/>
              <a:pathLst>
                <a:path w="127682" h="313997">
                  <a:moveTo>
                    <a:pt x="70546" y="228600"/>
                  </a:moveTo>
                  <a:lnTo>
                    <a:pt x="70546" y="228600"/>
                  </a:lnTo>
                  <a:lnTo>
                    <a:pt x="75602" y="228600"/>
                  </a:lnTo>
                  <a:lnTo>
                    <a:pt x="77091" y="227542"/>
                  </a:lnTo>
                  <a:lnTo>
                    <a:pt x="78085" y="225778"/>
                  </a:lnTo>
                  <a:lnTo>
                    <a:pt x="79678" y="215342"/>
                  </a:lnTo>
                  <a:lnTo>
                    <a:pt x="78751" y="213412"/>
                  </a:lnTo>
                  <a:lnTo>
                    <a:pt x="77074" y="212124"/>
                  </a:lnTo>
                  <a:lnTo>
                    <a:pt x="74898" y="211266"/>
                  </a:lnTo>
                  <a:lnTo>
                    <a:pt x="56667" y="215115"/>
                  </a:lnTo>
                  <a:lnTo>
                    <a:pt x="41268" y="222958"/>
                  </a:lnTo>
                  <a:lnTo>
                    <a:pt x="30004" y="231985"/>
                  </a:lnTo>
                  <a:lnTo>
                    <a:pt x="3900" y="276481"/>
                  </a:lnTo>
                  <a:lnTo>
                    <a:pt x="716" y="282746"/>
                  </a:lnTo>
                  <a:lnTo>
                    <a:pt x="0" y="295351"/>
                  </a:lnTo>
                  <a:lnTo>
                    <a:pt x="3106" y="310577"/>
                  </a:lnTo>
                  <a:lnTo>
                    <a:pt x="4419" y="311827"/>
                  </a:lnTo>
                  <a:lnTo>
                    <a:pt x="8701" y="313214"/>
                  </a:lnTo>
                  <a:lnTo>
                    <a:pt x="17061" y="313996"/>
                  </a:lnTo>
                  <a:lnTo>
                    <a:pt x="23139" y="311357"/>
                  </a:lnTo>
                  <a:lnTo>
                    <a:pt x="45160" y="291926"/>
                  </a:lnTo>
                  <a:lnTo>
                    <a:pt x="61023" y="247941"/>
                  </a:lnTo>
                  <a:lnTo>
                    <a:pt x="73721" y="209607"/>
                  </a:lnTo>
                  <a:lnTo>
                    <a:pt x="86421" y="163857"/>
                  </a:lnTo>
                  <a:lnTo>
                    <a:pt x="95946" y="126632"/>
                  </a:lnTo>
                  <a:lnTo>
                    <a:pt x="105471" y="89849"/>
                  </a:lnTo>
                  <a:lnTo>
                    <a:pt x="118171" y="48440"/>
                  </a:lnTo>
                  <a:lnTo>
                    <a:pt x="126860" y="11269"/>
                  </a:lnTo>
                  <a:lnTo>
                    <a:pt x="127681" y="195"/>
                  </a:lnTo>
                  <a:lnTo>
                    <a:pt x="11817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 name="SMARTInkShape-Group69">
            <a:extLst>
              <a:ext uri="{FF2B5EF4-FFF2-40B4-BE49-F238E27FC236}">
                <a16:creationId xmlns:a16="http://schemas.microsoft.com/office/drawing/2014/main" id="{C4BD7006-7D15-9A4B-FC08-112235E35489}"/>
              </a:ext>
            </a:extLst>
          </p:cNvPr>
          <p:cNvGrpSpPr/>
          <p:nvPr/>
        </p:nvGrpSpPr>
        <p:grpSpPr>
          <a:xfrm>
            <a:off x="1485900" y="2223794"/>
            <a:ext cx="1743076" cy="326523"/>
            <a:chOff x="1485900" y="2223794"/>
            <a:chExt cx="1743076" cy="326523"/>
          </a:xfrm>
        </p:grpSpPr>
        <p:sp>
          <p:nvSpPr>
            <p:cNvPr id="214" name="SMARTInkShape-385">
              <a:extLst>
                <a:ext uri="{FF2B5EF4-FFF2-40B4-BE49-F238E27FC236}">
                  <a16:creationId xmlns:a16="http://schemas.microsoft.com/office/drawing/2014/main" id="{80ADB663-39B5-3120-A296-5ED72861907E}"/>
                </a:ext>
              </a:extLst>
            </p:cNvPr>
            <p:cNvSpPr/>
            <p:nvPr>
              <p:custDataLst>
                <p:tags r:id="rId11"/>
              </p:custDataLst>
            </p:nvPr>
          </p:nvSpPr>
          <p:spPr>
            <a:xfrm>
              <a:off x="1773401" y="2305835"/>
              <a:ext cx="93500" cy="217521"/>
            </a:xfrm>
            <a:custGeom>
              <a:avLst/>
              <a:gdLst/>
              <a:ahLst/>
              <a:cxnLst/>
              <a:rect l="0" t="0" r="0" b="0"/>
              <a:pathLst>
                <a:path w="93500" h="217521">
                  <a:moveTo>
                    <a:pt x="17299" y="18265"/>
                  </a:moveTo>
                  <a:lnTo>
                    <a:pt x="17299" y="18265"/>
                  </a:lnTo>
                  <a:lnTo>
                    <a:pt x="26432" y="0"/>
                  </a:lnTo>
                  <a:lnTo>
                    <a:pt x="26809" y="46805"/>
                  </a:lnTo>
                  <a:lnTo>
                    <a:pt x="26821" y="89989"/>
                  </a:lnTo>
                  <a:lnTo>
                    <a:pt x="19285" y="133962"/>
                  </a:lnTo>
                  <a:lnTo>
                    <a:pt x="12635" y="170941"/>
                  </a:lnTo>
                  <a:lnTo>
                    <a:pt x="0" y="209525"/>
                  </a:lnTo>
                  <a:lnTo>
                    <a:pt x="474" y="212447"/>
                  </a:lnTo>
                  <a:lnTo>
                    <a:pt x="1849" y="214395"/>
                  </a:lnTo>
                  <a:lnTo>
                    <a:pt x="3824" y="215693"/>
                  </a:lnTo>
                  <a:lnTo>
                    <a:pt x="16717" y="217520"/>
                  </a:lnTo>
                  <a:lnTo>
                    <a:pt x="25154" y="215126"/>
                  </a:lnTo>
                  <a:lnTo>
                    <a:pt x="28886" y="213006"/>
                  </a:lnTo>
                  <a:lnTo>
                    <a:pt x="31374" y="210533"/>
                  </a:lnTo>
                  <a:lnTo>
                    <a:pt x="34138" y="204965"/>
                  </a:lnTo>
                  <a:lnTo>
                    <a:pt x="36991" y="203057"/>
                  </a:lnTo>
                  <a:lnTo>
                    <a:pt x="53958" y="197171"/>
                  </a:lnTo>
                  <a:lnTo>
                    <a:pt x="61109" y="193029"/>
                  </a:lnTo>
                  <a:lnTo>
                    <a:pt x="71084" y="189639"/>
                  </a:lnTo>
                  <a:lnTo>
                    <a:pt x="82067" y="181643"/>
                  </a:lnTo>
                  <a:lnTo>
                    <a:pt x="93499" y="1801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386">
              <a:extLst>
                <a:ext uri="{FF2B5EF4-FFF2-40B4-BE49-F238E27FC236}">
                  <a16:creationId xmlns:a16="http://schemas.microsoft.com/office/drawing/2014/main" id="{FE68EE51-213B-9A11-82C4-2210FC36703A}"/>
                </a:ext>
              </a:extLst>
            </p:cNvPr>
            <p:cNvSpPr/>
            <p:nvPr>
              <p:custDataLst>
                <p:tags r:id="rId12"/>
              </p:custDataLst>
            </p:nvPr>
          </p:nvSpPr>
          <p:spPr>
            <a:xfrm>
              <a:off x="1485900" y="2381838"/>
              <a:ext cx="190501" cy="150383"/>
            </a:xfrm>
            <a:custGeom>
              <a:avLst/>
              <a:gdLst/>
              <a:ahLst/>
              <a:cxnLst/>
              <a:rect l="0" t="0" r="0" b="0"/>
              <a:pathLst>
                <a:path w="190501" h="150383">
                  <a:moveTo>
                    <a:pt x="190500" y="8937"/>
                  </a:moveTo>
                  <a:lnTo>
                    <a:pt x="190500" y="8937"/>
                  </a:lnTo>
                  <a:lnTo>
                    <a:pt x="190500" y="3881"/>
                  </a:lnTo>
                  <a:lnTo>
                    <a:pt x="189442" y="2391"/>
                  </a:lnTo>
                  <a:lnTo>
                    <a:pt x="187678" y="1398"/>
                  </a:lnTo>
                  <a:lnTo>
                    <a:pt x="177317" y="0"/>
                  </a:lnTo>
                  <a:lnTo>
                    <a:pt x="166649" y="732"/>
                  </a:lnTo>
                  <a:lnTo>
                    <a:pt x="123486" y="15682"/>
                  </a:lnTo>
                  <a:lnTo>
                    <a:pt x="82799" y="35430"/>
                  </a:lnTo>
                  <a:lnTo>
                    <a:pt x="69961" y="45759"/>
                  </a:lnTo>
                  <a:lnTo>
                    <a:pt x="66749" y="50418"/>
                  </a:lnTo>
                  <a:lnTo>
                    <a:pt x="65666" y="54583"/>
                  </a:lnTo>
                  <a:lnTo>
                    <a:pt x="66002" y="58418"/>
                  </a:lnTo>
                  <a:lnTo>
                    <a:pt x="68343" y="62032"/>
                  </a:lnTo>
                  <a:lnTo>
                    <a:pt x="76589" y="68871"/>
                  </a:lnTo>
                  <a:lnTo>
                    <a:pt x="84487" y="72616"/>
                  </a:lnTo>
                  <a:lnTo>
                    <a:pt x="127283" y="82888"/>
                  </a:lnTo>
                  <a:lnTo>
                    <a:pt x="132481" y="83638"/>
                  </a:lnTo>
                  <a:lnTo>
                    <a:pt x="176678" y="106464"/>
                  </a:lnTo>
                  <a:lnTo>
                    <a:pt x="180227" y="109938"/>
                  </a:lnTo>
                  <a:lnTo>
                    <a:pt x="181535" y="113313"/>
                  </a:lnTo>
                  <a:lnTo>
                    <a:pt x="181348" y="116621"/>
                  </a:lnTo>
                  <a:lnTo>
                    <a:pt x="179107" y="119884"/>
                  </a:lnTo>
                  <a:lnTo>
                    <a:pt x="170972" y="126334"/>
                  </a:lnTo>
                  <a:lnTo>
                    <a:pt x="133295" y="139096"/>
                  </a:lnTo>
                  <a:lnTo>
                    <a:pt x="90731" y="148987"/>
                  </a:lnTo>
                  <a:lnTo>
                    <a:pt x="45972" y="150382"/>
                  </a:lnTo>
                  <a:lnTo>
                    <a:pt x="0" y="1422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387">
              <a:extLst>
                <a:ext uri="{FF2B5EF4-FFF2-40B4-BE49-F238E27FC236}">
                  <a16:creationId xmlns:a16="http://schemas.microsoft.com/office/drawing/2014/main" id="{8EA14A0E-1C20-5275-DEEC-ED17A998D2DA}"/>
                </a:ext>
              </a:extLst>
            </p:cNvPr>
            <p:cNvSpPr/>
            <p:nvPr>
              <p:custDataLst>
                <p:tags r:id="rId13"/>
              </p:custDataLst>
            </p:nvPr>
          </p:nvSpPr>
          <p:spPr>
            <a:xfrm>
              <a:off x="1762125" y="2419350"/>
              <a:ext cx="95251" cy="28576"/>
            </a:xfrm>
            <a:custGeom>
              <a:avLst/>
              <a:gdLst/>
              <a:ahLst/>
              <a:cxnLst/>
              <a:rect l="0" t="0" r="0" b="0"/>
              <a:pathLst>
                <a:path w="95251" h="28576">
                  <a:moveTo>
                    <a:pt x="0" y="28575"/>
                  </a:moveTo>
                  <a:lnTo>
                    <a:pt x="0" y="28575"/>
                  </a:lnTo>
                  <a:lnTo>
                    <a:pt x="0" y="20374"/>
                  </a:lnTo>
                  <a:lnTo>
                    <a:pt x="10113" y="14386"/>
                  </a:lnTo>
                  <a:lnTo>
                    <a:pt x="56528" y="3263"/>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SMARTInkShape-388">
              <a:extLst>
                <a:ext uri="{FF2B5EF4-FFF2-40B4-BE49-F238E27FC236}">
                  <a16:creationId xmlns:a16="http://schemas.microsoft.com/office/drawing/2014/main" id="{3728EF18-3B98-99CC-65E7-24B400CA6EB9}"/>
                </a:ext>
              </a:extLst>
            </p:cNvPr>
            <p:cNvSpPr/>
            <p:nvPr>
              <p:custDataLst>
                <p:tags r:id="rId14"/>
              </p:custDataLst>
            </p:nvPr>
          </p:nvSpPr>
          <p:spPr>
            <a:xfrm>
              <a:off x="1924775" y="2394897"/>
              <a:ext cx="199301" cy="118556"/>
            </a:xfrm>
            <a:custGeom>
              <a:avLst/>
              <a:gdLst/>
              <a:ahLst/>
              <a:cxnLst/>
              <a:rect l="0" t="0" r="0" b="0"/>
              <a:pathLst>
                <a:path w="199301" h="118556">
                  <a:moveTo>
                    <a:pt x="94525" y="33978"/>
                  </a:moveTo>
                  <a:lnTo>
                    <a:pt x="94525" y="33978"/>
                  </a:lnTo>
                  <a:lnTo>
                    <a:pt x="94525" y="28922"/>
                  </a:lnTo>
                  <a:lnTo>
                    <a:pt x="93467" y="27432"/>
                  </a:lnTo>
                  <a:lnTo>
                    <a:pt x="91703" y="26439"/>
                  </a:lnTo>
                  <a:lnTo>
                    <a:pt x="86324" y="24845"/>
                  </a:lnTo>
                  <a:lnTo>
                    <a:pt x="85589" y="21805"/>
                  </a:lnTo>
                  <a:lnTo>
                    <a:pt x="85010" y="6846"/>
                  </a:lnTo>
                  <a:lnTo>
                    <a:pt x="83949" y="6365"/>
                  </a:lnTo>
                  <a:lnTo>
                    <a:pt x="79947" y="5831"/>
                  </a:lnTo>
                  <a:lnTo>
                    <a:pt x="78456" y="4630"/>
                  </a:lnTo>
                  <a:lnTo>
                    <a:pt x="76800" y="473"/>
                  </a:lnTo>
                  <a:lnTo>
                    <a:pt x="73183" y="0"/>
                  </a:lnTo>
                  <a:lnTo>
                    <a:pt x="53982" y="4390"/>
                  </a:lnTo>
                  <a:lnTo>
                    <a:pt x="34417" y="13452"/>
                  </a:lnTo>
                  <a:lnTo>
                    <a:pt x="16273" y="29072"/>
                  </a:lnTo>
                  <a:lnTo>
                    <a:pt x="7535" y="40970"/>
                  </a:lnTo>
                  <a:lnTo>
                    <a:pt x="1723" y="64625"/>
                  </a:lnTo>
                  <a:lnTo>
                    <a:pt x="0" y="86685"/>
                  </a:lnTo>
                  <a:lnTo>
                    <a:pt x="4546" y="106627"/>
                  </a:lnTo>
                  <a:lnTo>
                    <a:pt x="8080" y="110986"/>
                  </a:lnTo>
                  <a:lnTo>
                    <a:pt x="17653" y="115829"/>
                  </a:lnTo>
                  <a:lnTo>
                    <a:pt x="29885" y="118555"/>
                  </a:lnTo>
                  <a:lnTo>
                    <a:pt x="45269" y="114306"/>
                  </a:lnTo>
                  <a:lnTo>
                    <a:pt x="63233" y="101288"/>
                  </a:lnTo>
                  <a:lnTo>
                    <a:pt x="92714" y="60448"/>
                  </a:lnTo>
                  <a:lnTo>
                    <a:pt x="100691" y="43468"/>
                  </a:lnTo>
                  <a:lnTo>
                    <a:pt x="103755" y="26610"/>
                  </a:lnTo>
                  <a:lnTo>
                    <a:pt x="103854" y="26950"/>
                  </a:lnTo>
                  <a:lnTo>
                    <a:pt x="106869" y="67707"/>
                  </a:lnTo>
                  <a:lnTo>
                    <a:pt x="112251" y="86502"/>
                  </a:lnTo>
                  <a:lnTo>
                    <a:pt x="118631" y="91894"/>
                  </a:lnTo>
                  <a:lnTo>
                    <a:pt x="127464" y="96760"/>
                  </a:lnTo>
                  <a:lnTo>
                    <a:pt x="134917" y="98923"/>
                  </a:lnTo>
                  <a:lnTo>
                    <a:pt x="144580" y="97062"/>
                  </a:lnTo>
                  <a:lnTo>
                    <a:pt x="159098" y="90064"/>
                  </a:lnTo>
                  <a:lnTo>
                    <a:pt x="199300" y="625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SMARTInkShape-389">
              <a:extLst>
                <a:ext uri="{FF2B5EF4-FFF2-40B4-BE49-F238E27FC236}">
                  <a16:creationId xmlns:a16="http://schemas.microsoft.com/office/drawing/2014/main" id="{D3F18FE0-677B-05F1-8D89-6B7C2BE6C861}"/>
                </a:ext>
              </a:extLst>
            </p:cNvPr>
            <p:cNvSpPr/>
            <p:nvPr>
              <p:custDataLst>
                <p:tags r:id="rId15"/>
              </p:custDataLst>
            </p:nvPr>
          </p:nvSpPr>
          <p:spPr>
            <a:xfrm>
              <a:off x="2162254" y="2247900"/>
              <a:ext cx="85647" cy="262439"/>
            </a:xfrm>
            <a:custGeom>
              <a:avLst/>
              <a:gdLst/>
              <a:ahLst/>
              <a:cxnLst/>
              <a:rect l="0" t="0" r="0" b="0"/>
              <a:pathLst>
                <a:path w="85647" h="262439">
                  <a:moveTo>
                    <a:pt x="9446" y="0"/>
                  </a:moveTo>
                  <a:lnTo>
                    <a:pt x="9446" y="0"/>
                  </a:lnTo>
                  <a:lnTo>
                    <a:pt x="14502" y="5056"/>
                  </a:lnTo>
                  <a:lnTo>
                    <a:pt x="14163" y="18828"/>
                  </a:lnTo>
                  <a:lnTo>
                    <a:pt x="10378" y="62163"/>
                  </a:lnTo>
                  <a:lnTo>
                    <a:pt x="8572" y="104942"/>
                  </a:lnTo>
                  <a:lnTo>
                    <a:pt x="1943" y="147416"/>
                  </a:lnTo>
                  <a:lnTo>
                    <a:pt x="321" y="186928"/>
                  </a:lnTo>
                  <a:lnTo>
                    <a:pt x="0" y="233382"/>
                  </a:lnTo>
                  <a:lnTo>
                    <a:pt x="1003" y="255887"/>
                  </a:lnTo>
                  <a:lnTo>
                    <a:pt x="2759" y="259492"/>
                  </a:lnTo>
                  <a:lnTo>
                    <a:pt x="4988" y="261895"/>
                  </a:lnTo>
                  <a:lnTo>
                    <a:pt x="8591" y="262438"/>
                  </a:lnTo>
                  <a:lnTo>
                    <a:pt x="18238" y="260220"/>
                  </a:lnTo>
                  <a:lnTo>
                    <a:pt x="40853" y="249241"/>
                  </a:lnTo>
                  <a:lnTo>
                    <a:pt x="60374" y="246906"/>
                  </a:lnTo>
                  <a:lnTo>
                    <a:pt x="68417" y="242733"/>
                  </a:lnTo>
                  <a:lnTo>
                    <a:pt x="85646"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390">
              <a:extLst>
                <a:ext uri="{FF2B5EF4-FFF2-40B4-BE49-F238E27FC236}">
                  <a16:creationId xmlns:a16="http://schemas.microsoft.com/office/drawing/2014/main" id="{9FAA396E-5023-45C4-F769-A15FA5C44E62}"/>
                </a:ext>
              </a:extLst>
            </p:cNvPr>
            <p:cNvSpPr/>
            <p:nvPr>
              <p:custDataLst>
                <p:tags r:id="rId16"/>
              </p:custDataLst>
            </p:nvPr>
          </p:nvSpPr>
          <p:spPr>
            <a:xfrm>
              <a:off x="2171700" y="2390775"/>
              <a:ext cx="85726" cy="28576"/>
            </a:xfrm>
            <a:custGeom>
              <a:avLst/>
              <a:gdLst/>
              <a:ahLst/>
              <a:cxnLst/>
              <a:rect l="0" t="0" r="0" b="0"/>
              <a:pathLst>
                <a:path w="85726" h="28576">
                  <a:moveTo>
                    <a:pt x="0" y="28575"/>
                  </a:moveTo>
                  <a:lnTo>
                    <a:pt x="0" y="28575"/>
                  </a:lnTo>
                  <a:lnTo>
                    <a:pt x="13257" y="15317"/>
                  </a:lnTo>
                  <a:lnTo>
                    <a:pt x="22120" y="12099"/>
                  </a:lnTo>
                  <a:lnTo>
                    <a:pt x="39009" y="7466"/>
                  </a:lnTo>
                  <a:lnTo>
                    <a:pt x="58623" y="1475"/>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391">
              <a:extLst>
                <a:ext uri="{FF2B5EF4-FFF2-40B4-BE49-F238E27FC236}">
                  <a16:creationId xmlns:a16="http://schemas.microsoft.com/office/drawing/2014/main" id="{1E971DDC-918B-0DFD-8B0E-98BAEFDEEF82}"/>
                </a:ext>
              </a:extLst>
            </p:cNvPr>
            <p:cNvSpPr/>
            <p:nvPr>
              <p:custDataLst>
                <p:tags r:id="rId17"/>
              </p:custDataLst>
            </p:nvPr>
          </p:nvSpPr>
          <p:spPr>
            <a:xfrm>
              <a:off x="2297924" y="2354553"/>
              <a:ext cx="359552" cy="159380"/>
            </a:xfrm>
            <a:custGeom>
              <a:avLst/>
              <a:gdLst/>
              <a:ahLst/>
              <a:cxnLst/>
              <a:rect l="0" t="0" r="0" b="0"/>
              <a:pathLst>
                <a:path w="359552" h="159380">
                  <a:moveTo>
                    <a:pt x="26176" y="64797"/>
                  </a:moveTo>
                  <a:lnTo>
                    <a:pt x="26176" y="64797"/>
                  </a:lnTo>
                  <a:lnTo>
                    <a:pt x="53000" y="64797"/>
                  </a:lnTo>
                  <a:lnTo>
                    <a:pt x="77441" y="49609"/>
                  </a:lnTo>
                  <a:lnTo>
                    <a:pt x="90613" y="46255"/>
                  </a:lnTo>
                  <a:lnTo>
                    <a:pt x="91359" y="45028"/>
                  </a:lnTo>
                  <a:lnTo>
                    <a:pt x="92188" y="40841"/>
                  </a:lnTo>
                  <a:lnTo>
                    <a:pt x="89734" y="35453"/>
                  </a:lnTo>
                  <a:lnTo>
                    <a:pt x="86174" y="29530"/>
                  </a:lnTo>
                  <a:lnTo>
                    <a:pt x="83111" y="20246"/>
                  </a:lnTo>
                  <a:lnTo>
                    <a:pt x="78645" y="13952"/>
                  </a:lnTo>
                  <a:lnTo>
                    <a:pt x="65123" y="4459"/>
                  </a:lnTo>
                  <a:lnTo>
                    <a:pt x="52768" y="0"/>
                  </a:lnTo>
                  <a:lnTo>
                    <a:pt x="42934" y="1779"/>
                  </a:lnTo>
                  <a:lnTo>
                    <a:pt x="19373" y="11544"/>
                  </a:lnTo>
                  <a:lnTo>
                    <a:pt x="9747" y="23137"/>
                  </a:lnTo>
                  <a:lnTo>
                    <a:pt x="2999" y="38873"/>
                  </a:lnTo>
                  <a:lnTo>
                    <a:pt x="0" y="56450"/>
                  </a:lnTo>
                  <a:lnTo>
                    <a:pt x="3368" y="84196"/>
                  </a:lnTo>
                  <a:lnTo>
                    <a:pt x="23198" y="125858"/>
                  </a:lnTo>
                  <a:lnTo>
                    <a:pt x="47373" y="152438"/>
                  </a:lnTo>
                  <a:lnTo>
                    <a:pt x="57116" y="156665"/>
                  </a:lnTo>
                  <a:lnTo>
                    <a:pt x="75561" y="159379"/>
                  </a:lnTo>
                  <a:lnTo>
                    <a:pt x="79208" y="157485"/>
                  </a:lnTo>
                  <a:lnTo>
                    <a:pt x="116285" y="116619"/>
                  </a:lnTo>
                  <a:lnTo>
                    <a:pt x="141111" y="75725"/>
                  </a:lnTo>
                  <a:lnTo>
                    <a:pt x="147108" y="69653"/>
                  </a:lnTo>
                  <a:lnTo>
                    <a:pt x="158980" y="64987"/>
                  </a:lnTo>
                  <a:lnTo>
                    <a:pt x="160477" y="85531"/>
                  </a:lnTo>
                  <a:lnTo>
                    <a:pt x="167044" y="104797"/>
                  </a:lnTo>
                  <a:lnTo>
                    <a:pt x="168933" y="142402"/>
                  </a:lnTo>
                  <a:lnTo>
                    <a:pt x="170031" y="145109"/>
                  </a:lnTo>
                  <a:lnTo>
                    <a:pt x="171821" y="146913"/>
                  </a:lnTo>
                  <a:lnTo>
                    <a:pt x="174072" y="148116"/>
                  </a:lnTo>
                  <a:lnTo>
                    <a:pt x="176632" y="146801"/>
                  </a:lnTo>
                  <a:lnTo>
                    <a:pt x="209496" y="109161"/>
                  </a:lnTo>
                  <a:lnTo>
                    <a:pt x="234832" y="69993"/>
                  </a:lnTo>
                  <a:lnTo>
                    <a:pt x="239915" y="67106"/>
                  </a:lnTo>
                  <a:lnTo>
                    <a:pt x="248726" y="65481"/>
                  </a:lnTo>
                  <a:lnTo>
                    <a:pt x="250743" y="67370"/>
                  </a:lnTo>
                  <a:lnTo>
                    <a:pt x="252983" y="75113"/>
                  </a:lnTo>
                  <a:lnTo>
                    <a:pt x="254729" y="122412"/>
                  </a:lnTo>
                  <a:lnTo>
                    <a:pt x="263908" y="149501"/>
                  </a:lnTo>
                  <a:lnTo>
                    <a:pt x="264185" y="145163"/>
                  </a:lnTo>
                  <a:lnTo>
                    <a:pt x="265282" y="143774"/>
                  </a:lnTo>
                  <a:lnTo>
                    <a:pt x="269323" y="142232"/>
                  </a:lnTo>
                  <a:lnTo>
                    <a:pt x="274647" y="135901"/>
                  </a:lnTo>
                  <a:lnTo>
                    <a:pt x="304300" y="96249"/>
                  </a:lnTo>
                  <a:lnTo>
                    <a:pt x="328822" y="55324"/>
                  </a:lnTo>
                  <a:lnTo>
                    <a:pt x="348018" y="38106"/>
                  </a:lnTo>
                  <a:lnTo>
                    <a:pt x="349746" y="38537"/>
                  </a:lnTo>
                  <a:lnTo>
                    <a:pt x="354487" y="41837"/>
                  </a:lnTo>
                  <a:lnTo>
                    <a:pt x="355117" y="46315"/>
                  </a:lnTo>
                  <a:lnTo>
                    <a:pt x="349554" y="92142"/>
                  </a:lnTo>
                  <a:lnTo>
                    <a:pt x="341902" y="119655"/>
                  </a:lnTo>
                  <a:lnTo>
                    <a:pt x="359551" y="1409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SMARTInkShape-392">
              <a:extLst>
                <a:ext uri="{FF2B5EF4-FFF2-40B4-BE49-F238E27FC236}">
                  <a16:creationId xmlns:a16="http://schemas.microsoft.com/office/drawing/2014/main" id="{743DC13C-DEF4-14EC-0B3A-5D20CA14C952}"/>
                </a:ext>
              </a:extLst>
            </p:cNvPr>
            <p:cNvSpPr/>
            <p:nvPr>
              <p:custDataLst>
                <p:tags r:id="rId18"/>
              </p:custDataLst>
            </p:nvPr>
          </p:nvSpPr>
          <p:spPr>
            <a:xfrm>
              <a:off x="2724150" y="2400468"/>
              <a:ext cx="276226" cy="142708"/>
            </a:xfrm>
            <a:custGeom>
              <a:avLst/>
              <a:gdLst/>
              <a:ahLst/>
              <a:cxnLst/>
              <a:rect l="0" t="0" r="0" b="0"/>
              <a:pathLst>
                <a:path w="276226" h="142708">
                  <a:moveTo>
                    <a:pt x="0" y="66507"/>
                  </a:moveTo>
                  <a:lnTo>
                    <a:pt x="0" y="66507"/>
                  </a:lnTo>
                  <a:lnTo>
                    <a:pt x="5056" y="66507"/>
                  </a:lnTo>
                  <a:lnTo>
                    <a:pt x="45988" y="52318"/>
                  </a:lnTo>
                  <a:lnTo>
                    <a:pt x="66042" y="37736"/>
                  </a:lnTo>
                  <a:lnTo>
                    <a:pt x="74193" y="30250"/>
                  </a:lnTo>
                  <a:lnTo>
                    <a:pt x="75308" y="26404"/>
                  </a:lnTo>
                  <a:lnTo>
                    <a:pt x="76023" y="20368"/>
                  </a:lnTo>
                  <a:lnTo>
                    <a:pt x="71091" y="14266"/>
                  </a:lnTo>
                  <a:lnTo>
                    <a:pt x="62994" y="11538"/>
                  </a:lnTo>
                  <a:lnTo>
                    <a:pt x="45604" y="9788"/>
                  </a:lnTo>
                  <a:lnTo>
                    <a:pt x="30211" y="14541"/>
                  </a:lnTo>
                  <a:lnTo>
                    <a:pt x="21188" y="22597"/>
                  </a:lnTo>
                  <a:lnTo>
                    <a:pt x="10158" y="41855"/>
                  </a:lnTo>
                  <a:lnTo>
                    <a:pt x="3010" y="64847"/>
                  </a:lnTo>
                  <a:lnTo>
                    <a:pt x="2396" y="78469"/>
                  </a:lnTo>
                  <a:lnTo>
                    <a:pt x="5651" y="91579"/>
                  </a:lnTo>
                  <a:lnTo>
                    <a:pt x="18490" y="110860"/>
                  </a:lnTo>
                  <a:lnTo>
                    <a:pt x="23968" y="114067"/>
                  </a:lnTo>
                  <a:lnTo>
                    <a:pt x="29738" y="115147"/>
                  </a:lnTo>
                  <a:lnTo>
                    <a:pt x="35700" y="114809"/>
                  </a:lnTo>
                  <a:lnTo>
                    <a:pt x="40733" y="112466"/>
                  </a:lnTo>
                  <a:lnTo>
                    <a:pt x="81535" y="75563"/>
                  </a:lnTo>
                  <a:lnTo>
                    <a:pt x="115906" y="31555"/>
                  </a:lnTo>
                  <a:lnTo>
                    <a:pt x="131820" y="1878"/>
                  </a:lnTo>
                  <a:lnTo>
                    <a:pt x="132330" y="2254"/>
                  </a:lnTo>
                  <a:lnTo>
                    <a:pt x="138748" y="22744"/>
                  </a:lnTo>
                  <a:lnTo>
                    <a:pt x="136455" y="30476"/>
                  </a:lnTo>
                  <a:lnTo>
                    <a:pt x="143196" y="43085"/>
                  </a:lnTo>
                  <a:lnTo>
                    <a:pt x="149440" y="50892"/>
                  </a:lnTo>
                  <a:lnTo>
                    <a:pt x="151485" y="56097"/>
                  </a:lnTo>
                  <a:lnTo>
                    <a:pt x="150731" y="59567"/>
                  </a:lnTo>
                  <a:lnTo>
                    <a:pt x="148112" y="61880"/>
                  </a:lnTo>
                  <a:lnTo>
                    <a:pt x="148484" y="66597"/>
                  </a:lnTo>
                  <a:lnTo>
                    <a:pt x="159737" y="90704"/>
                  </a:lnTo>
                  <a:lnTo>
                    <a:pt x="161524" y="92163"/>
                  </a:lnTo>
                  <a:lnTo>
                    <a:pt x="166333" y="93785"/>
                  </a:lnTo>
                  <a:lnTo>
                    <a:pt x="180047" y="89641"/>
                  </a:lnTo>
                  <a:lnTo>
                    <a:pt x="188676" y="76083"/>
                  </a:lnTo>
                  <a:lnTo>
                    <a:pt x="192459" y="66541"/>
                  </a:lnTo>
                  <a:lnTo>
                    <a:pt x="197098" y="60180"/>
                  </a:lnTo>
                  <a:lnTo>
                    <a:pt x="211623" y="49110"/>
                  </a:lnTo>
                  <a:lnTo>
                    <a:pt x="226025" y="22899"/>
                  </a:lnTo>
                  <a:lnTo>
                    <a:pt x="245792" y="1746"/>
                  </a:lnTo>
                  <a:lnTo>
                    <a:pt x="249646" y="683"/>
                  </a:lnTo>
                  <a:lnTo>
                    <a:pt x="255688" y="0"/>
                  </a:lnTo>
                  <a:lnTo>
                    <a:pt x="261791" y="4938"/>
                  </a:lnTo>
                  <a:lnTo>
                    <a:pt x="264518" y="10215"/>
                  </a:lnTo>
                  <a:lnTo>
                    <a:pt x="266269" y="27283"/>
                  </a:lnTo>
                  <a:lnTo>
                    <a:pt x="266662" y="71713"/>
                  </a:lnTo>
                  <a:lnTo>
                    <a:pt x="266697" y="119057"/>
                  </a:lnTo>
                  <a:lnTo>
                    <a:pt x="276225" y="1427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SMARTInkShape-393">
              <a:extLst>
                <a:ext uri="{FF2B5EF4-FFF2-40B4-BE49-F238E27FC236}">
                  <a16:creationId xmlns:a16="http://schemas.microsoft.com/office/drawing/2014/main" id="{7F484645-EBCA-14C7-D4A9-751D0A068737}"/>
                </a:ext>
              </a:extLst>
            </p:cNvPr>
            <p:cNvSpPr/>
            <p:nvPr>
              <p:custDataLst>
                <p:tags r:id="rId19"/>
              </p:custDataLst>
            </p:nvPr>
          </p:nvSpPr>
          <p:spPr>
            <a:xfrm>
              <a:off x="3068559" y="2223794"/>
              <a:ext cx="150892" cy="326523"/>
            </a:xfrm>
            <a:custGeom>
              <a:avLst/>
              <a:gdLst/>
              <a:ahLst/>
              <a:cxnLst/>
              <a:rect l="0" t="0" r="0" b="0"/>
              <a:pathLst>
                <a:path w="150892" h="326523">
                  <a:moveTo>
                    <a:pt x="55641" y="5056"/>
                  </a:moveTo>
                  <a:lnTo>
                    <a:pt x="55641" y="5056"/>
                  </a:lnTo>
                  <a:lnTo>
                    <a:pt x="60697" y="0"/>
                  </a:lnTo>
                  <a:lnTo>
                    <a:pt x="63245" y="627"/>
                  </a:lnTo>
                  <a:lnTo>
                    <a:pt x="68898" y="6968"/>
                  </a:lnTo>
                  <a:lnTo>
                    <a:pt x="69294" y="19664"/>
                  </a:lnTo>
                  <a:lnTo>
                    <a:pt x="64884" y="34832"/>
                  </a:lnTo>
                  <a:lnTo>
                    <a:pt x="40438" y="82337"/>
                  </a:lnTo>
                  <a:lnTo>
                    <a:pt x="24377" y="125214"/>
                  </a:lnTo>
                  <a:lnTo>
                    <a:pt x="10041" y="168717"/>
                  </a:lnTo>
                  <a:lnTo>
                    <a:pt x="772" y="215655"/>
                  </a:lnTo>
                  <a:lnTo>
                    <a:pt x="0" y="259459"/>
                  </a:lnTo>
                  <a:lnTo>
                    <a:pt x="6229" y="287868"/>
                  </a:lnTo>
                  <a:lnTo>
                    <a:pt x="11808" y="299378"/>
                  </a:lnTo>
                  <a:lnTo>
                    <a:pt x="20638" y="308021"/>
                  </a:lnTo>
                  <a:lnTo>
                    <a:pt x="40331" y="318837"/>
                  </a:lnTo>
                  <a:lnTo>
                    <a:pt x="66274" y="325923"/>
                  </a:lnTo>
                  <a:lnTo>
                    <a:pt x="83650" y="326522"/>
                  </a:lnTo>
                  <a:lnTo>
                    <a:pt x="150891" y="3003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394">
              <a:extLst>
                <a:ext uri="{FF2B5EF4-FFF2-40B4-BE49-F238E27FC236}">
                  <a16:creationId xmlns:a16="http://schemas.microsoft.com/office/drawing/2014/main" id="{BE5CE562-0F31-81BC-9B1C-BE712F182A5A}"/>
                </a:ext>
              </a:extLst>
            </p:cNvPr>
            <p:cNvSpPr/>
            <p:nvPr>
              <p:custDataLst>
                <p:tags r:id="rId20"/>
              </p:custDataLst>
            </p:nvPr>
          </p:nvSpPr>
          <p:spPr>
            <a:xfrm>
              <a:off x="3048000" y="2352675"/>
              <a:ext cx="180976" cy="38101"/>
            </a:xfrm>
            <a:custGeom>
              <a:avLst/>
              <a:gdLst/>
              <a:ahLst/>
              <a:cxnLst/>
              <a:rect l="0" t="0" r="0" b="0"/>
              <a:pathLst>
                <a:path w="180976" h="38101">
                  <a:moveTo>
                    <a:pt x="0" y="38100"/>
                  </a:moveTo>
                  <a:lnTo>
                    <a:pt x="0" y="38100"/>
                  </a:lnTo>
                  <a:lnTo>
                    <a:pt x="42917" y="24842"/>
                  </a:lnTo>
                  <a:lnTo>
                    <a:pt x="78215" y="20766"/>
                  </a:lnTo>
                  <a:lnTo>
                    <a:pt x="117131" y="14502"/>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 name="SMARTInkShape-395">
            <a:extLst>
              <a:ext uri="{FF2B5EF4-FFF2-40B4-BE49-F238E27FC236}">
                <a16:creationId xmlns:a16="http://schemas.microsoft.com/office/drawing/2014/main" id="{CD491EF4-E11C-D9F0-8904-9E20FEF34532}"/>
              </a:ext>
            </a:extLst>
          </p:cNvPr>
          <p:cNvSpPr/>
          <p:nvPr>
            <p:custDataLst>
              <p:tags r:id="rId3"/>
            </p:custDataLst>
          </p:nvPr>
        </p:nvSpPr>
        <p:spPr>
          <a:xfrm>
            <a:off x="381000" y="2324101"/>
            <a:ext cx="19051" cy="295275"/>
          </a:xfrm>
          <a:custGeom>
            <a:avLst/>
            <a:gdLst/>
            <a:ahLst/>
            <a:cxnLst/>
            <a:rect l="0" t="0" r="0" b="0"/>
            <a:pathLst>
              <a:path w="19051" h="295275">
                <a:moveTo>
                  <a:pt x="0" y="19049"/>
                </a:moveTo>
                <a:lnTo>
                  <a:pt x="0" y="19049"/>
                </a:lnTo>
                <a:lnTo>
                  <a:pt x="8201" y="10848"/>
                </a:lnTo>
                <a:lnTo>
                  <a:pt x="9524" y="7"/>
                </a:lnTo>
                <a:lnTo>
                  <a:pt x="9525" y="0"/>
                </a:lnTo>
                <a:lnTo>
                  <a:pt x="9525" y="37559"/>
                </a:lnTo>
                <a:lnTo>
                  <a:pt x="9525" y="83696"/>
                </a:lnTo>
                <a:lnTo>
                  <a:pt x="9525" y="130753"/>
                </a:lnTo>
                <a:lnTo>
                  <a:pt x="9525" y="175993"/>
                </a:lnTo>
                <a:lnTo>
                  <a:pt x="9525" y="220404"/>
                </a:lnTo>
                <a:lnTo>
                  <a:pt x="12347" y="248043"/>
                </a:lnTo>
                <a:lnTo>
                  <a:pt x="19050" y="2952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3" name="SMARTInkShape-Group71">
            <a:extLst>
              <a:ext uri="{FF2B5EF4-FFF2-40B4-BE49-F238E27FC236}">
                <a16:creationId xmlns:a16="http://schemas.microsoft.com/office/drawing/2014/main" id="{210F1B95-0D75-B0E5-B5A6-69DF11DA4818}"/>
              </a:ext>
            </a:extLst>
          </p:cNvPr>
          <p:cNvGrpSpPr/>
          <p:nvPr/>
        </p:nvGrpSpPr>
        <p:grpSpPr>
          <a:xfrm>
            <a:off x="394562" y="1781175"/>
            <a:ext cx="653189" cy="966793"/>
            <a:chOff x="394562" y="1781175"/>
            <a:chExt cx="653189" cy="966793"/>
          </a:xfrm>
        </p:grpSpPr>
        <p:sp>
          <p:nvSpPr>
            <p:cNvPr id="226" name="SMARTInkShape-396">
              <a:extLst>
                <a:ext uri="{FF2B5EF4-FFF2-40B4-BE49-F238E27FC236}">
                  <a16:creationId xmlns:a16="http://schemas.microsoft.com/office/drawing/2014/main" id="{E9B78C82-1254-74EC-ADD9-C6F6CEFE7487}"/>
                </a:ext>
              </a:extLst>
            </p:cNvPr>
            <p:cNvSpPr/>
            <p:nvPr>
              <p:custDataLst>
                <p:tags r:id="rId4"/>
              </p:custDataLst>
            </p:nvPr>
          </p:nvSpPr>
          <p:spPr>
            <a:xfrm>
              <a:off x="1032737" y="2543175"/>
              <a:ext cx="15014" cy="9526"/>
            </a:xfrm>
            <a:custGeom>
              <a:avLst/>
              <a:gdLst/>
              <a:ahLst/>
              <a:cxnLst/>
              <a:rect l="0" t="0" r="0" b="0"/>
              <a:pathLst>
                <a:path w="15014" h="9526">
                  <a:moveTo>
                    <a:pt x="15013" y="0"/>
                  </a:moveTo>
                  <a:lnTo>
                    <a:pt x="15013" y="0"/>
                  </a:lnTo>
                  <a:lnTo>
                    <a:pt x="5880" y="0"/>
                  </a:lnTo>
                  <a:lnTo>
                    <a:pt x="5488" y="9515"/>
                  </a:lnTo>
                  <a:lnTo>
                    <a:pt x="0" y="9523"/>
                  </a:lnTo>
                  <a:lnTo>
                    <a:pt x="5488"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397">
              <a:extLst>
                <a:ext uri="{FF2B5EF4-FFF2-40B4-BE49-F238E27FC236}">
                  <a16:creationId xmlns:a16="http://schemas.microsoft.com/office/drawing/2014/main" id="{FC64C297-001F-2955-239F-EF53EC5E5BD3}"/>
                </a:ext>
              </a:extLst>
            </p:cNvPr>
            <p:cNvSpPr/>
            <p:nvPr>
              <p:custDataLst>
                <p:tags r:id="rId5"/>
              </p:custDataLst>
            </p:nvPr>
          </p:nvSpPr>
          <p:spPr>
            <a:xfrm>
              <a:off x="542925" y="2316407"/>
              <a:ext cx="19051" cy="283729"/>
            </a:xfrm>
            <a:custGeom>
              <a:avLst/>
              <a:gdLst/>
              <a:ahLst/>
              <a:cxnLst/>
              <a:rect l="0" t="0" r="0" b="0"/>
              <a:pathLst>
                <a:path w="19051" h="283729">
                  <a:moveTo>
                    <a:pt x="0" y="26743"/>
                  </a:moveTo>
                  <a:lnTo>
                    <a:pt x="0" y="26743"/>
                  </a:lnTo>
                  <a:lnTo>
                    <a:pt x="5056" y="21687"/>
                  </a:lnTo>
                  <a:lnTo>
                    <a:pt x="7539" y="16382"/>
                  </a:lnTo>
                  <a:lnTo>
                    <a:pt x="8201" y="13485"/>
                  </a:lnTo>
                  <a:lnTo>
                    <a:pt x="14751" y="2291"/>
                  </a:lnTo>
                  <a:lnTo>
                    <a:pt x="14068" y="917"/>
                  </a:lnTo>
                  <a:lnTo>
                    <a:pt x="12553" y="0"/>
                  </a:lnTo>
                  <a:lnTo>
                    <a:pt x="12602" y="448"/>
                  </a:lnTo>
                  <a:lnTo>
                    <a:pt x="15479" y="3767"/>
                  </a:lnTo>
                  <a:lnTo>
                    <a:pt x="17463" y="11593"/>
                  </a:lnTo>
                  <a:lnTo>
                    <a:pt x="18957" y="57428"/>
                  </a:lnTo>
                  <a:lnTo>
                    <a:pt x="19022" y="94631"/>
                  </a:lnTo>
                  <a:lnTo>
                    <a:pt x="12499" y="140460"/>
                  </a:lnTo>
                  <a:lnTo>
                    <a:pt x="10406" y="176736"/>
                  </a:lnTo>
                  <a:lnTo>
                    <a:pt x="9699" y="218453"/>
                  </a:lnTo>
                  <a:lnTo>
                    <a:pt x="9535" y="264908"/>
                  </a:lnTo>
                  <a:lnTo>
                    <a:pt x="9525" y="283279"/>
                  </a:lnTo>
                  <a:lnTo>
                    <a:pt x="14582" y="283728"/>
                  </a:lnTo>
                  <a:lnTo>
                    <a:pt x="16071" y="282734"/>
                  </a:lnTo>
                  <a:lnTo>
                    <a:pt x="17064" y="281011"/>
                  </a:lnTo>
                  <a:lnTo>
                    <a:pt x="19050" y="2743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398">
              <a:extLst>
                <a:ext uri="{FF2B5EF4-FFF2-40B4-BE49-F238E27FC236}">
                  <a16:creationId xmlns:a16="http://schemas.microsoft.com/office/drawing/2014/main" id="{639AA40C-390D-EC3B-0874-048C8C4675B2}"/>
                </a:ext>
              </a:extLst>
            </p:cNvPr>
            <p:cNvSpPr/>
            <p:nvPr>
              <p:custDataLst>
                <p:tags r:id="rId6"/>
              </p:custDataLst>
            </p:nvPr>
          </p:nvSpPr>
          <p:spPr>
            <a:xfrm>
              <a:off x="704850" y="1981200"/>
              <a:ext cx="247651" cy="113891"/>
            </a:xfrm>
            <a:custGeom>
              <a:avLst/>
              <a:gdLst/>
              <a:ahLst/>
              <a:cxnLst/>
              <a:rect l="0" t="0" r="0" b="0"/>
              <a:pathLst>
                <a:path w="247651" h="113891">
                  <a:moveTo>
                    <a:pt x="0" y="0"/>
                  </a:moveTo>
                  <a:lnTo>
                    <a:pt x="0" y="0"/>
                  </a:lnTo>
                  <a:lnTo>
                    <a:pt x="0" y="9133"/>
                  </a:lnTo>
                  <a:lnTo>
                    <a:pt x="5057" y="9409"/>
                  </a:lnTo>
                  <a:lnTo>
                    <a:pt x="6546" y="10506"/>
                  </a:lnTo>
                  <a:lnTo>
                    <a:pt x="9133" y="17716"/>
                  </a:lnTo>
                  <a:lnTo>
                    <a:pt x="12173" y="18457"/>
                  </a:lnTo>
                  <a:lnTo>
                    <a:pt x="14465" y="18655"/>
                  </a:lnTo>
                  <a:lnTo>
                    <a:pt x="15993" y="19845"/>
                  </a:lnTo>
                  <a:lnTo>
                    <a:pt x="17692" y="23989"/>
                  </a:lnTo>
                  <a:lnTo>
                    <a:pt x="19203" y="25518"/>
                  </a:lnTo>
                  <a:lnTo>
                    <a:pt x="27444" y="29786"/>
                  </a:lnTo>
                  <a:lnTo>
                    <a:pt x="41763" y="43515"/>
                  </a:lnTo>
                  <a:lnTo>
                    <a:pt x="78443" y="88783"/>
                  </a:lnTo>
                  <a:lnTo>
                    <a:pt x="84626" y="99566"/>
                  </a:lnTo>
                  <a:lnTo>
                    <a:pt x="93642" y="104089"/>
                  </a:lnTo>
                  <a:lnTo>
                    <a:pt x="94535" y="107292"/>
                  </a:lnTo>
                  <a:lnTo>
                    <a:pt x="95109" y="112916"/>
                  </a:lnTo>
                  <a:lnTo>
                    <a:pt x="96214" y="113377"/>
                  </a:lnTo>
                  <a:lnTo>
                    <a:pt x="100265" y="113890"/>
                  </a:lnTo>
                  <a:lnTo>
                    <a:pt x="105593" y="111296"/>
                  </a:lnTo>
                  <a:lnTo>
                    <a:pt x="133850" y="92542"/>
                  </a:lnTo>
                  <a:lnTo>
                    <a:pt x="143450" y="88755"/>
                  </a:lnTo>
                  <a:lnTo>
                    <a:pt x="187824" y="41133"/>
                  </a:lnTo>
                  <a:lnTo>
                    <a:pt x="218643" y="9957"/>
                  </a:lnTo>
                  <a:lnTo>
                    <a:pt x="224003" y="9653"/>
                  </a:lnTo>
                  <a:lnTo>
                    <a:pt x="229379" y="6760"/>
                  </a:lnTo>
                  <a:lnTo>
                    <a:pt x="236397" y="1335"/>
                  </a:lnTo>
                  <a:lnTo>
                    <a:pt x="2476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399">
              <a:extLst>
                <a:ext uri="{FF2B5EF4-FFF2-40B4-BE49-F238E27FC236}">
                  <a16:creationId xmlns:a16="http://schemas.microsoft.com/office/drawing/2014/main" id="{64107817-B663-3E58-D54E-6641B6150E83}"/>
                </a:ext>
              </a:extLst>
            </p:cNvPr>
            <p:cNvSpPr/>
            <p:nvPr>
              <p:custDataLst>
                <p:tags r:id="rId7"/>
              </p:custDataLst>
            </p:nvPr>
          </p:nvSpPr>
          <p:spPr>
            <a:xfrm>
              <a:off x="809625" y="1781175"/>
              <a:ext cx="9526" cy="247286"/>
            </a:xfrm>
            <a:custGeom>
              <a:avLst/>
              <a:gdLst/>
              <a:ahLst/>
              <a:cxnLst/>
              <a:rect l="0" t="0" r="0" b="0"/>
              <a:pathLst>
                <a:path w="9526" h="247286">
                  <a:moveTo>
                    <a:pt x="9525" y="0"/>
                  </a:moveTo>
                  <a:lnTo>
                    <a:pt x="9525" y="0"/>
                  </a:lnTo>
                  <a:lnTo>
                    <a:pt x="4468" y="0"/>
                  </a:lnTo>
                  <a:lnTo>
                    <a:pt x="2979" y="1058"/>
                  </a:lnTo>
                  <a:lnTo>
                    <a:pt x="1986" y="2822"/>
                  </a:lnTo>
                  <a:lnTo>
                    <a:pt x="883" y="10779"/>
                  </a:lnTo>
                  <a:lnTo>
                    <a:pt x="116" y="57106"/>
                  </a:lnTo>
                  <a:lnTo>
                    <a:pt x="23" y="100729"/>
                  </a:lnTo>
                  <a:lnTo>
                    <a:pt x="3" y="143805"/>
                  </a:lnTo>
                  <a:lnTo>
                    <a:pt x="1" y="181839"/>
                  </a:lnTo>
                  <a:lnTo>
                    <a:pt x="0" y="226623"/>
                  </a:lnTo>
                  <a:lnTo>
                    <a:pt x="0" y="247285"/>
                  </a:lnTo>
                  <a:lnTo>
                    <a:pt x="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400">
              <a:extLst>
                <a:ext uri="{FF2B5EF4-FFF2-40B4-BE49-F238E27FC236}">
                  <a16:creationId xmlns:a16="http://schemas.microsoft.com/office/drawing/2014/main" id="{C4302AFE-4B86-F533-9F93-683D9C648AA8}"/>
                </a:ext>
              </a:extLst>
            </p:cNvPr>
            <p:cNvSpPr/>
            <p:nvPr>
              <p:custDataLst>
                <p:tags r:id="rId8"/>
              </p:custDataLst>
            </p:nvPr>
          </p:nvSpPr>
          <p:spPr>
            <a:xfrm>
              <a:off x="990600" y="2438400"/>
              <a:ext cx="19051" cy="19051"/>
            </a:xfrm>
            <a:custGeom>
              <a:avLst/>
              <a:gdLst/>
              <a:ahLst/>
              <a:cxnLst/>
              <a:rect l="0" t="0" r="0" b="0"/>
              <a:pathLst>
                <a:path w="19051" h="19051">
                  <a:moveTo>
                    <a:pt x="0" y="19050"/>
                  </a:moveTo>
                  <a:lnTo>
                    <a:pt x="0" y="19050"/>
                  </a:lnTo>
                  <a:lnTo>
                    <a:pt x="9525" y="19050"/>
                  </a:lnTo>
                  <a:lnTo>
                    <a:pt x="9525" y="2648"/>
                  </a:lnTo>
                  <a:lnTo>
                    <a:pt x="10583" y="1765"/>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401">
              <a:extLst>
                <a:ext uri="{FF2B5EF4-FFF2-40B4-BE49-F238E27FC236}">
                  <a16:creationId xmlns:a16="http://schemas.microsoft.com/office/drawing/2014/main" id="{1A7142B1-1D47-AE73-DD16-BE77265D4886}"/>
                </a:ext>
              </a:extLst>
            </p:cNvPr>
            <p:cNvSpPr/>
            <p:nvPr>
              <p:custDataLst>
                <p:tags r:id="rId9"/>
              </p:custDataLst>
            </p:nvPr>
          </p:nvSpPr>
          <p:spPr>
            <a:xfrm>
              <a:off x="657400" y="2619410"/>
              <a:ext cx="103136" cy="128558"/>
            </a:xfrm>
            <a:custGeom>
              <a:avLst/>
              <a:gdLst/>
              <a:ahLst/>
              <a:cxnLst/>
              <a:rect l="0" t="0" r="0" b="0"/>
              <a:pathLst>
                <a:path w="103136" h="128558">
                  <a:moveTo>
                    <a:pt x="56975" y="9490"/>
                  </a:moveTo>
                  <a:lnTo>
                    <a:pt x="56975" y="9490"/>
                  </a:lnTo>
                  <a:lnTo>
                    <a:pt x="56975" y="357"/>
                  </a:lnTo>
                  <a:lnTo>
                    <a:pt x="43717" y="0"/>
                  </a:lnTo>
                  <a:lnTo>
                    <a:pt x="29528" y="5032"/>
                  </a:lnTo>
                  <a:lnTo>
                    <a:pt x="16975" y="13226"/>
                  </a:lnTo>
                  <a:lnTo>
                    <a:pt x="6553" y="27412"/>
                  </a:lnTo>
                  <a:lnTo>
                    <a:pt x="1818" y="45022"/>
                  </a:lnTo>
                  <a:lnTo>
                    <a:pt x="0" y="77512"/>
                  </a:lnTo>
                  <a:lnTo>
                    <a:pt x="4933" y="93380"/>
                  </a:lnTo>
                  <a:lnTo>
                    <a:pt x="23211" y="111487"/>
                  </a:lnTo>
                  <a:lnTo>
                    <a:pt x="49891" y="127766"/>
                  </a:lnTo>
                  <a:lnTo>
                    <a:pt x="53310" y="128557"/>
                  </a:lnTo>
                  <a:lnTo>
                    <a:pt x="56649" y="128027"/>
                  </a:lnTo>
                  <a:lnTo>
                    <a:pt x="74667" y="119570"/>
                  </a:lnTo>
                  <a:lnTo>
                    <a:pt x="80713" y="113801"/>
                  </a:lnTo>
                  <a:lnTo>
                    <a:pt x="91459" y="97271"/>
                  </a:lnTo>
                  <a:lnTo>
                    <a:pt x="101304" y="49996"/>
                  </a:lnTo>
                  <a:lnTo>
                    <a:pt x="103135" y="34195"/>
                  </a:lnTo>
                  <a:lnTo>
                    <a:pt x="101127" y="22940"/>
                  </a:lnTo>
                  <a:lnTo>
                    <a:pt x="99109" y="18456"/>
                  </a:lnTo>
                  <a:lnTo>
                    <a:pt x="91224" y="10653"/>
                  </a:lnTo>
                  <a:lnTo>
                    <a:pt x="80664" y="4715"/>
                  </a:lnTo>
                  <a:lnTo>
                    <a:pt x="68914" y="2076"/>
                  </a:lnTo>
                  <a:lnTo>
                    <a:pt x="56637" y="3725"/>
                  </a:lnTo>
                  <a:lnTo>
                    <a:pt x="29207" y="11806"/>
                  </a:lnTo>
                  <a:lnTo>
                    <a:pt x="19480" y="18593"/>
                  </a:lnTo>
                  <a:lnTo>
                    <a:pt x="18875" y="285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402">
              <a:extLst>
                <a:ext uri="{FF2B5EF4-FFF2-40B4-BE49-F238E27FC236}">
                  <a16:creationId xmlns:a16="http://schemas.microsoft.com/office/drawing/2014/main" id="{BC916337-AE25-8770-4E3A-6B0E8D2FDF6A}"/>
                </a:ext>
              </a:extLst>
            </p:cNvPr>
            <p:cNvSpPr/>
            <p:nvPr>
              <p:custDataLst>
                <p:tags r:id="rId10"/>
              </p:custDataLst>
            </p:nvPr>
          </p:nvSpPr>
          <p:spPr>
            <a:xfrm>
              <a:off x="394562" y="2476500"/>
              <a:ext cx="157889" cy="27528"/>
            </a:xfrm>
            <a:custGeom>
              <a:avLst/>
              <a:gdLst/>
              <a:ahLst/>
              <a:cxnLst/>
              <a:rect l="0" t="0" r="0" b="0"/>
              <a:pathLst>
                <a:path w="157889" h="27528">
                  <a:moveTo>
                    <a:pt x="5488" y="19050"/>
                  </a:moveTo>
                  <a:lnTo>
                    <a:pt x="5488" y="19050"/>
                  </a:lnTo>
                  <a:lnTo>
                    <a:pt x="5488" y="24538"/>
                  </a:lnTo>
                  <a:lnTo>
                    <a:pt x="5488" y="22195"/>
                  </a:lnTo>
                  <a:lnTo>
                    <a:pt x="4430" y="22205"/>
                  </a:lnTo>
                  <a:lnTo>
                    <a:pt x="432" y="25038"/>
                  </a:lnTo>
                  <a:lnTo>
                    <a:pt x="0" y="26217"/>
                  </a:lnTo>
                  <a:lnTo>
                    <a:pt x="771" y="27003"/>
                  </a:lnTo>
                  <a:lnTo>
                    <a:pt x="2343" y="27527"/>
                  </a:lnTo>
                  <a:lnTo>
                    <a:pt x="3392" y="26818"/>
                  </a:lnTo>
                  <a:lnTo>
                    <a:pt x="4556" y="23208"/>
                  </a:lnTo>
                  <a:lnTo>
                    <a:pt x="5925" y="22881"/>
                  </a:lnTo>
                  <a:lnTo>
                    <a:pt x="10268" y="25339"/>
                  </a:lnTo>
                  <a:lnTo>
                    <a:pt x="13967" y="25359"/>
                  </a:lnTo>
                  <a:lnTo>
                    <a:pt x="59405" y="19255"/>
                  </a:lnTo>
                  <a:lnTo>
                    <a:pt x="98561" y="14020"/>
                  </a:lnTo>
                  <a:lnTo>
                    <a:pt x="1578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1690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11.1.1</a:t>
            </a:r>
          </a:p>
        </p:txBody>
      </p:sp>
      <p:sp>
        <p:nvSpPr>
          <p:cNvPr id="3" name="Content Placeholder 2"/>
          <p:cNvSpPr>
            <a:spLocks noGrp="1"/>
          </p:cNvSpPr>
          <p:nvPr>
            <p:ph idx="1"/>
          </p:nvPr>
        </p:nvSpPr>
        <p:spPr/>
        <p:txBody>
          <a:bodyPr/>
          <a:lstStyle/>
          <a:p>
            <a:r>
              <a:rPr lang="en-US" dirty="0"/>
              <a:t>A molecular biologist has been investigating several species of wild potato plants and believes she has discovered genetic properties that will increase the yield of the standard species. She has genetically engineered these new properties into the standard variety and produced a new variety. The standard species yields an average of </a:t>
            </a:r>
            <a:r>
              <a:rPr lang="en-US" dirty="0">
                <a:solidFill>
                  <a:srgbClr val="0000FF"/>
                </a:solidFill>
              </a:rPr>
              <a:t>2.34</a:t>
            </a:r>
            <a:r>
              <a:rPr lang="en-US" dirty="0"/>
              <a:t> pounds per plant. She would like to know if her new plant has superior yield. </a:t>
            </a:r>
          </a:p>
        </p:txBody>
      </p:sp>
      <p:sp>
        <p:nvSpPr>
          <p:cNvPr id="4" name="SMARTInkShape-403">
            <a:extLst>
              <a:ext uri="{FF2B5EF4-FFF2-40B4-BE49-F238E27FC236}">
                <a16:creationId xmlns:a16="http://schemas.microsoft.com/office/drawing/2014/main" id="{CCD4357A-4CA4-12A5-CA97-936BDED88D86}"/>
              </a:ext>
            </a:extLst>
          </p:cNvPr>
          <p:cNvSpPr/>
          <p:nvPr>
            <p:custDataLst>
              <p:tags r:id="rId1"/>
            </p:custDataLst>
          </p:nvPr>
        </p:nvSpPr>
        <p:spPr>
          <a:xfrm>
            <a:off x="4497124" y="4324350"/>
            <a:ext cx="1741752" cy="28576"/>
          </a:xfrm>
          <a:custGeom>
            <a:avLst/>
            <a:gdLst/>
            <a:ahLst/>
            <a:cxnLst/>
            <a:rect l="0" t="0" r="0" b="0"/>
            <a:pathLst>
              <a:path w="1741752" h="28576">
                <a:moveTo>
                  <a:pt x="8201" y="0"/>
                </a:moveTo>
                <a:lnTo>
                  <a:pt x="8201" y="0"/>
                </a:lnTo>
                <a:lnTo>
                  <a:pt x="3145" y="5057"/>
                </a:lnTo>
                <a:lnTo>
                  <a:pt x="1656" y="5488"/>
                </a:lnTo>
                <a:lnTo>
                  <a:pt x="662" y="4717"/>
                </a:lnTo>
                <a:lnTo>
                  <a:pt x="0" y="3144"/>
                </a:lnTo>
                <a:lnTo>
                  <a:pt x="617" y="2096"/>
                </a:lnTo>
                <a:lnTo>
                  <a:pt x="4125" y="932"/>
                </a:lnTo>
                <a:lnTo>
                  <a:pt x="5484" y="1679"/>
                </a:lnTo>
                <a:lnTo>
                  <a:pt x="6389" y="3236"/>
                </a:lnTo>
                <a:lnTo>
                  <a:pt x="7843" y="8283"/>
                </a:lnTo>
                <a:lnTo>
                  <a:pt x="6904" y="8697"/>
                </a:lnTo>
                <a:lnTo>
                  <a:pt x="2643" y="9280"/>
                </a:lnTo>
                <a:lnTo>
                  <a:pt x="13689" y="9525"/>
                </a:lnTo>
                <a:lnTo>
                  <a:pt x="11345" y="9525"/>
                </a:lnTo>
                <a:lnTo>
                  <a:pt x="56721" y="9525"/>
                </a:lnTo>
                <a:lnTo>
                  <a:pt x="100559" y="9525"/>
                </a:lnTo>
                <a:lnTo>
                  <a:pt x="137708" y="9525"/>
                </a:lnTo>
                <a:lnTo>
                  <a:pt x="183182" y="9525"/>
                </a:lnTo>
                <a:lnTo>
                  <a:pt x="225778" y="9525"/>
                </a:lnTo>
                <a:lnTo>
                  <a:pt x="265080" y="9525"/>
                </a:lnTo>
                <a:lnTo>
                  <a:pt x="310140" y="9525"/>
                </a:lnTo>
                <a:lnTo>
                  <a:pt x="347949" y="9525"/>
                </a:lnTo>
                <a:lnTo>
                  <a:pt x="389637" y="9525"/>
                </a:lnTo>
                <a:lnTo>
                  <a:pt x="425196" y="9525"/>
                </a:lnTo>
                <a:lnTo>
                  <a:pt x="469493" y="9525"/>
                </a:lnTo>
                <a:lnTo>
                  <a:pt x="509366" y="9525"/>
                </a:lnTo>
                <a:lnTo>
                  <a:pt x="550630" y="9525"/>
                </a:lnTo>
                <a:lnTo>
                  <a:pt x="591284" y="9525"/>
                </a:lnTo>
                <a:lnTo>
                  <a:pt x="627819" y="9525"/>
                </a:lnTo>
                <a:lnTo>
                  <a:pt x="660353" y="9525"/>
                </a:lnTo>
                <a:lnTo>
                  <a:pt x="693158" y="9525"/>
                </a:lnTo>
                <a:lnTo>
                  <a:pt x="735732" y="9525"/>
                </a:lnTo>
                <a:lnTo>
                  <a:pt x="774099" y="9525"/>
                </a:lnTo>
                <a:lnTo>
                  <a:pt x="813337" y="12347"/>
                </a:lnTo>
                <a:lnTo>
                  <a:pt x="834881" y="15013"/>
                </a:lnTo>
                <a:lnTo>
                  <a:pt x="874582" y="13745"/>
                </a:lnTo>
                <a:lnTo>
                  <a:pt x="912998" y="18002"/>
                </a:lnTo>
                <a:lnTo>
                  <a:pt x="956798" y="18740"/>
                </a:lnTo>
                <a:lnTo>
                  <a:pt x="994823" y="18958"/>
                </a:lnTo>
                <a:lnTo>
                  <a:pt x="1036115" y="25578"/>
                </a:lnTo>
                <a:lnTo>
                  <a:pt x="1077668" y="27983"/>
                </a:lnTo>
                <a:lnTo>
                  <a:pt x="1121271" y="28458"/>
                </a:lnTo>
                <a:lnTo>
                  <a:pt x="1152363" y="28523"/>
                </a:lnTo>
                <a:lnTo>
                  <a:pt x="1189817" y="28552"/>
                </a:lnTo>
                <a:lnTo>
                  <a:pt x="1227630" y="28565"/>
                </a:lnTo>
                <a:lnTo>
                  <a:pt x="1269449" y="28572"/>
                </a:lnTo>
                <a:lnTo>
                  <a:pt x="1302886" y="28574"/>
                </a:lnTo>
                <a:lnTo>
                  <a:pt x="1341383" y="28575"/>
                </a:lnTo>
                <a:lnTo>
                  <a:pt x="1379660" y="28575"/>
                </a:lnTo>
                <a:lnTo>
                  <a:pt x="1421741" y="23518"/>
                </a:lnTo>
                <a:lnTo>
                  <a:pt x="1464402" y="19933"/>
                </a:lnTo>
                <a:lnTo>
                  <a:pt x="1511871" y="19225"/>
                </a:lnTo>
                <a:lnTo>
                  <a:pt x="1544332" y="19128"/>
                </a:lnTo>
                <a:lnTo>
                  <a:pt x="1576398" y="19084"/>
                </a:lnTo>
                <a:lnTo>
                  <a:pt x="1608288" y="19066"/>
                </a:lnTo>
                <a:lnTo>
                  <a:pt x="1647526" y="19055"/>
                </a:lnTo>
                <a:lnTo>
                  <a:pt x="1694261" y="19050"/>
                </a:lnTo>
                <a:lnTo>
                  <a:pt x="1741751"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404">
            <a:extLst>
              <a:ext uri="{FF2B5EF4-FFF2-40B4-BE49-F238E27FC236}">
                <a16:creationId xmlns:a16="http://schemas.microsoft.com/office/drawing/2014/main" id="{50ED0BB1-194B-40B7-85C9-04C8DC8BC9B2}"/>
              </a:ext>
            </a:extLst>
          </p:cNvPr>
          <p:cNvSpPr/>
          <p:nvPr>
            <p:custDataLst>
              <p:tags r:id="rId2"/>
            </p:custDataLst>
          </p:nvPr>
        </p:nvSpPr>
        <p:spPr>
          <a:xfrm>
            <a:off x="6267450" y="4752975"/>
            <a:ext cx="1203483" cy="19051"/>
          </a:xfrm>
          <a:custGeom>
            <a:avLst/>
            <a:gdLst/>
            <a:ahLst/>
            <a:cxnLst/>
            <a:rect l="0" t="0" r="0" b="0"/>
            <a:pathLst>
              <a:path w="1203483" h="19051">
                <a:moveTo>
                  <a:pt x="0" y="19050"/>
                </a:moveTo>
                <a:lnTo>
                  <a:pt x="0" y="19050"/>
                </a:lnTo>
                <a:lnTo>
                  <a:pt x="8201" y="10849"/>
                </a:lnTo>
                <a:lnTo>
                  <a:pt x="14189" y="9917"/>
                </a:lnTo>
                <a:lnTo>
                  <a:pt x="31881" y="9559"/>
                </a:lnTo>
                <a:lnTo>
                  <a:pt x="38158" y="12362"/>
                </a:lnTo>
                <a:lnTo>
                  <a:pt x="44476" y="16078"/>
                </a:lnTo>
                <a:lnTo>
                  <a:pt x="57155" y="18463"/>
                </a:lnTo>
                <a:lnTo>
                  <a:pt x="102157" y="19040"/>
                </a:lnTo>
                <a:lnTo>
                  <a:pt x="144806" y="19050"/>
                </a:lnTo>
                <a:lnTo>
                  <a:pt x="186844" y="19050"/>
                </a:lnTo>
                <a:lnTo>
                  <a:pt x="232233" y="19050"/>
                </a:lnTo>
                <a:lnTo>
                  <a:pt x="276703" y="19050"/>
                </a:lnTo>
                <a:lnTo>
                  <a:pt x="315054" y="19050"/>
                </a:lnTo>
                <a:lnTo>
                  <a:pt x="354726" y="19050"/>
                </a:lnTo>
                <a:lnTo>
                  <a:pt x="398310" y="19050"/>
                </a:lnTo>
                <a:lnTo>
                  <a:pt x="437807" y="19050"/>
                </a:lnTo>
                <a:lnTo>
                  <a:pt x="483786" y="17992"/>
                </a:lnTo>
                <a:lnTo>
                  <a:pt x="530812" y="11511"/>
                </a:lnTo>
                <a:lnTo>
                  <a:pt x="566853" y="10114"/>
                </a:lnTo>
                <a:lnTo>
                  <a:pt x="608223" y="9700"/>
                </a:lnTo>
                <a:lnTo>
                  <a:pt x="647292" y="9577"/>
                </a:lnTo>
                <a:lnTo>
                  <a:pt x="685680" y="9541"/>
                </a:lnTo>
                <a:lnTo>
                  <a:pt x="726687" y="9530"/>
                </a:lnTo>
                <a:lnTo>
                  <a:pt x="772351" y="9526"/>
                </a:lnTo>
                <a:lnTo>
                  <a:pt x="816573" y="9525"/>
                </a:lnTo>
                <a:lnTo>
                  <a:pt x="856486" y="9525"/>
                </a:lnTo>
                <a:lnTo>
                  <a:pt x="895124" y="9525"/>
                </a:lnTo>
                <a:lnTo>
                  <a:pt x="936204" y="9525"/>
                </a:lnTo>
                <a:lnTo>
                  <a:pt x="979069" y="9525"/>
                </a:lnTo>
                <a:lnTo>
                  <a:pt x="1018580" y="9525"/>
                </a:lnTo>
                <a:lnTo>
                  <a:pt x="1064801" y="9525"/>
                </a:lnTo>
                <a:lnTo>
                  <a:pt x="1106622" y="9525"/>
                </a:lnTo>
                <a:lnTo>
                  <a:pt x="1146450" y="9525"/>
                </a:lnTo>
                <a:lnTo>
                  <a:pt x="1193933" y="8467"/>
                </a:lnTo>
                <a:lnTo>
                  <a:pt x="1201973" y="4468"/>
                </a:lnTo>
                <a:lnTo>
                  <a:pt x="1203482" y="2979"/>
                </a:lnTo>
                <a:lnTo>
                  <a:pt x="1203430" y="1986"/>
                </a:lnTo>
                <a:lnTo>
                  <a:pt x="1200797" y="392"/>
                </a:lnTo>
                <a:lnTo>
                  <a:pt x="1162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SMARTInkShape-Group74">
            <a:extLst>
              <a:ext uri="{FF2B5EF4-FFF2-40B4-BE49-F238E27FC236}">
                <a16:creationId xmlns:a16="http://schemas.microsoft.com/office/drawing/2014/main" id="{3E83F385-E3A2-F288-B719-15B67C6F7EEC}"/>
              </a:ext>
            </a:extLst>
          </p:cNvPr>
          <p:cNvGrpSpPr/>
          <p:nvPr/>
        </p:nvGrpSpPr>
        <p:grpSpPr>
          <a:xfrm>
            <a:off x="2943225" y="3867150"/>
            <a:ext cx="1333465" cy="552451"/>
            <a:chOff x="2943225" y="3867150"/>
            <a:chExt cx="1333465" cy="552451"/>
          </a:xfrm>
        </p:grpSpPr>
        <p:sp>
          <p:nvSpPr>
            <p:cNvPr id="6" name="SMARTInkShape-405">
              <a:extLst>
                <a:ext uri="{FF2B5EF4-FFF2-40B4-BE49-F238E27FC236}">
                  <a16:creationId xmlns:a16="http://schemas.microsoft.com/office/drawing/2014/main" id="{9556943E-2505-788A-64C5-335FE4DD7E5F}"/>
                </a:ext>
              </a:extLst>
            </p:cNvPr>
            <p:cNvSpPr/>
            <p:nvPr>
              <p:custDataLst>
                <p:tags r:id="rId83"/>
              </p:custDataLst>
            </p:nvPr>
          </p:nvSpPr>
          <p:spPr>
            <a:xfrm>
              <a:off x="2943225" y="3887558"/>
              <a:ext cx="57151" cy="532043"/>
            </a:xfrm>
            <a:custGeom>
              <a:avLst/>
              <a:gdLst/>
              <a:ahLst/>
              <a:cxnLst/>
              <a:rect l="0" t="0" r="0" b="0"/>
              <a:pathLst>
                <a:path w="57151" h="532043">
                  <a:moveTo>
                    <a:pt x="57150" y="17692"/>
                  </a:moveTo>
                  <a:lnTo>
                    <a:pt x="57150" y="17692"/>
                  </a:lnTo>
                  <a:lnTo>
                    <a:pt x="57150" y="0"/>
                  </a:lnTo>
                  <a:lnTo>
                    <a:pt x="52094" y="4101"/>
                  </a:lnTo>
                  <a:lnTo>
                    <a:pt x="49612" y="9182"/>
                  </a:lnTo>
                  <a:lnTo>
                    <a:pt x="42685" y="53822"/>
                  </a:lnTo>
                  <a:lnTo>
                    <a:pt x="34402" y="98953"/>
                  </a:lnTo>
                  <a:lnTo>
                    <a:pt x="30301" y="142429"/>
                  </a:lnTo>
                  <a:lnTo>
                    <a:pt x="26520" y="174730"/>
                  </a:lnTo>
                  <a:lnTo>
                    <a:pt x="22370" y="208137"/>
                  </a:lnTo>
                  <a:lnTo>
                    <a:pt x="20034" y="250744"/>
                  </a:lnTo>
                  <a:lnTo>
                    <a:pt x="19341" y="292297"/>
                  </a:lnTo>
                  <a:lnTo>
                    <a:pt x="19180" y="326005"/>
                  </a:lnTo>
                  <a:lnTo>
                    <a:pt x="14032" y="365514"/>
                  </a:lnTo>
                  <a:lnTo>
                    <a:pt x="10860" y="407441"/>
                  </a:lnTo>
                  <a:lnTo>
                    <a:pt x="9921" y="448321"/>
                  </a:lnTo>
                  <a:lnTo>
                    <a:pt x="8545" y="492456"/>
                  </a:lnTo>
                  <a:lnTo>
                    <a:pt x="0" y="5320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406">
              <a:extLst>
                <a:ext uri="{FF2B5EF4-FFF2-40B4-BE49-F238E27FC236}">
                  <a16:creationId xmlns:a16="http://schemas.microsoft.com/office/drawing/2014/main" id="{6716FB38-7561-36CE-04D0-54A9B63A3FA2}"/>
                </a:ext>
              </a:extLst>
            </p:cNvPr>
            <p:cNvSpPr/>
            <p:nvPr>
              <p:custDataLst>
                <p:tags r:id="rId84"/>
              </p:custDataLst>
            </p:nvPr>
          </p:nvSpPr>
          <p:spPr>
            <a:xfrm>
              <a:off x="2943225" y="3867150"/>
              <a:ext cx="1333465" cy="523829"/>
            </a:xfrm>
            <a:custGeom>
              <a:avLst/>
              <a:gdLst/>
              <a:ahLst/>
              <a:cxnLst/>
              <a:rect l="0" t="0" r="0" b="0"/>
              <a:pathLst>
                <a:path w="1333465" h="523829">
                  <a:moveTo>
                    <a:pt x="95250" y="38100"/>
                  </a:moveTo>
                  <a:lnTo>
                    <a:pt x="95250" y="38100"/>
                  </a:lnTo>
                  <a:lnTo>
                    <a:pt x="95250" y="33043"/>
                  </a:lnTo>
                  <a:lnTo>
                    <a:pt x="96308" y="31554"/>
                  </a:lnTo>
                  <a:lnTo>
                    <a:pt x="98072" y="30561"/>
                  </a:lnTo>
                  <a:lnTo>
                    <a:pt x="100306" y="29899"/>
                  </a:lnTo>
                  <a:lnTo>
                    <a:pt x="112555" y="22291"/>
                  </a:lnTo>
                  <a:lnTo>
                    <a:pt x="155476" y="14420"/>
                  </a:lnTo>
                  <a:lnTo>
                    <a:pt x="193646" y="10976"/>
                  </a:lnTo>
                  <a:lnTo>
                    <a:pt x="224707" y="10170"/>
                  </a:lnTo>
                  <a:lnTo>
                    <a:pt x="260737" y="8753"/>
                  </a:lnTo>
                  <a:lnTo>
                    <a:pt x="301444" y="4595"/>
                  </a:lnTo>
                  <a:lnTo>
                    <a:pt x="344231" y="2043"/>
                  </a:lnTo>
                  <a:lnTo>
                    <a:pt x="383708" y="908"/>
                  </a:lnTo>
                  <a:lnTo>
                    <a:pt x="424842" y="269"/>
                  </a:lnTo>
                  <a:lnTo>
                    <a:pt x="462311" y="80"/>
                  </a:lnTo>
                  <a:lnTo>
                    <a:pt x="506776" y="16"/>
                  </a:lnTo>
                  <a:lnTo>
                    <a:pt x="543503" y="5"/>
                  </a:lnTo>
                  <a:lnTo>
                    <a:pt x="581196" y="2"/>
                  </a:lnTo>
                  <a:lnTo>
                    <a:pt x="627643" y="0"/>
                  </a:lnTo>
                  <a:lnTo>
                    <a:pt x="666302" y="0"/>
                  </a:lnTo>
                  <a:lnTo>
                    <a:pt x="704650" y="0"/>
                  </a:lnTo>
                  <a:lnTo>
                    <a:pt x="751829" y="0"/>
                  </a:lnTo>
                  <a:lnTo>
                    <a:pt x="787561" y="5057"/>
                  </a:lnTo>
                  <a:lnTo>
                    <a:pt x="828370" y="8201"/>
                  </a:lnTo>
                  <a:lnTo>
                    <a:pt x="869929" y="10321"/>
                  </a:lnTo>
                  <a:lnTo>
                    <a:pt x="909807" y="15994"/>
                  </a:lnTo>
                  <a:lnTo>
                    <a:pt x="947847" y="18144"/>
                  </a:lnTo>
                  <a:lnTo>
                    <a:pt x="995325" y="18871"/>
                  </a:lnTo>
                  <a:lnTo>
                    <a:pt x="1033981" y="18997"/>
                  </a:lnTo>
                  <a:lnTo>
                    <a:pt x="1080543" y="19040"/>
                  </a:lnTo>
                  <a:lnTo>
                    <a:pt x="1122415" y="26588"/>
                  </a:lnTo>
                  <a:lnTo>
                    <a:pt x="1166633" y="28400"/>
                  </a:lnTo>
                  <a:lnTo>
                    <a:pt x="1213029" y="27510"/>
                  </a:lnTo>
                  <a:lnTo>
                    <a:pt x="1230895" y="23085"/>
                  </a:lnTo>
                  <a:lnTo>
                    <a:pt x="1247775" y="28575"/>
                  </a:lnTo>
                  <a:lnTo>
                    <a:pt x="1247775" y="69993"/>
                  </a:lnTo>
                  <a:lnTo>
                    <a:pt x="1250597" y="96233"/>
                  </a:lnTo>
                  <a:lnTo>
                    <a:pt x="1253263" y="113679"/>
                  </a:lnTo>
                  <a:lnTo>
                    <a:pt x="1250930" y="134342"/>
                  </a:lnTo>
                  <a:lnTo>
                    <a:pt x="1262046" y="178149"/>
                  </a:lnTo>
                  <a:lnTo>
                    <a:pt x="1269018" y="215240"/>
                  </a:lnTo>
                  <a:lnTo>
                    <a:pt x="1281930" y="258591"/>
                  </a:lnTo>
                  <a:lnTo>
                    <a:pt x="1292075" y="301470"/>
                  </a:lnTo>
                  <a:lnTo>
                    <a:pt x="1295473" y="339209"/>
                  </a:lnTo>
                  <a:lnTo>
                    <a:pt x="1302745" y="384778"/>
                  </a:lnTo>
                  <a:lnTo>
                    <a:pt x="1311184" y="429122"/>
                  </a:lnTo>
                  <a:lnTo>
                    <a:pt x="1319076" y="471259"/>
                  </a:lnTo>
                  <a:lnTo>
                    <a:pt x="1323545" y="500903"/>
                  </a:lnTo>
                  <a:lnTo>
                    <a:pt x="1331457" y="514670"/>
                  </a:lnTo>
                  <a:lnTo>
                    <a:pt x="1333464" y="523715"/>
                  </a:lnTo>
                  <a:lnTo>
                    <a:pt x="1323377" y="523828"/>
                  </a:lnTo>
                  <a:lnTo>
                    <a:pt x="1315595" y="521032"/>
                  </a:lnTo>
                  <a:lnTo>
                    <a:pt x="1308609" y="517319"/>
                  </a:lnTo>
                  <a:lnTo>
                    <a:pt x="1269899" y="504163"/>
                  </a:lnTo>
                  <a:lnTo>
                    <a:pt x="1226151" y="496467"/>
                  </a:lnTo>
                  <a:lnTo>
                    <a:pt x="1192939" y="492708"/>
                  </a:lnTo>
                  <a:lnTo>
                    <a:pt x="1169438" y="487829"/>
                  </a:lnTo>
                  <a:lnTo>
                    <a:pt x="1133053" y="486181"/>
                  </a:lnTo>
                  <a:lnTo>
                    <a:pt x="1089606" y="480839"/>
                  </a:lnTo>
                  <a:lnTo>
                    <a:pt x="1046629" y="477610"/>
                  </a:lnTo>
                  <a:lnTo>
                    <a:pt x="1001785" y="476519"/>
                  </a:lnTo>
                  <a:lnTo>
                    <a:pt x="959531" y="476303"/>
                  </a:lnTo>
                  <a:lnTo>
                    <a:pt x="915789" y="476261"/>
                  </a:lnTo>
                  <a:lnTo>
                    <a:pt x="884679" y="473433"/>
                  </a:lnTo>
                  <a:lnTo>
                    <a:pt x="850390" y="470765"/>
                  </a:lnTo>
                  <a:lnTo>
                    <a:pt x="813237" y="473096"/>
                  </a:lnTo>
                  <a:lnTo>
                    <a:pt x="769416" y="468297"/>
                  </a:lnTo>
                  <a:lnTo>
                    <a:pt x="727156" y="467191"/>
                  </a:lnTo>
                  <a:lnTo>
                    <a:pt x="680062" y="466863"/>
                  </a:lnTo>
                  <a:lnTo>
                    <a:pt x="642119" y="466766"/>
                  </a:lnTo>
                  <a:lnTo>
                    <a:pt x="600854" y="466733"/>
                  </a:lnTo>
                  <a:lnTo>
                    <a:pt x="555583" y="466727"/>
                  </a:lnTo>
                  <a:lnTo>
                    <a:pt x="512147" y="466725"/>
                  </a:lnTo>
                  <a:lnTo>
                    <a:pt x="469953" y="466725"/>
                  </a:lnTo>
                  <a:lnTo>
                    <a:pt x="435351" y="466725"/>
                  </a:lnTo>
                  <a:lnTo>
                    <a:pt x="398806" y="466725"/>
                  </a:lnTo>
                  <a:lnTo>
                    <a:pt x="364219" y="466725"/>
                  </a:lnTo>
                  <a:lnTo>
                    <a:pt x="317820" y="466725"/>
                  </a:lnTo>
                  <a:lnTo>
                    <a:pt x="277261" y="466725"/>
                  </a:lnTo>
                  <a:lnTo>
                    <a:pt x="235742" y="466725"/>
                  </a:lnTo>
                  <a:lnTo>
                    <a:pt x="190186" y="466725"/>
                  </a:lnTo>
                  <a:lnTo>
                    <a:pt x="146506" y="466725"/>
                  </a:lnTo>
                  <a:lnTo>
                    <a:pt x="130892" y="466725"/>
                  </a:lnTo>
                  <a:lnTo>
                    <a:pt x="124144" y="469547"/>
                  </a:lnTo>
                  <a:lnTo>
                    <a:pt x="120863" y="471782"/>
                  </a:lnTo>
                  <a:lnTo>
                    <a:pt x="118675" y="472213"/>
                  </a:lnTo>
                  <a:lnTo>
                    <a:pt x="117217" y="471441"/>
                  </a:lnTo>
                  <a:lnTo>
                    <a:pt x="114351" y="466807"/>
                  </a:lnTo>
                  <a:lnTo>
                    <a:pt x="70680" y="466725"/>
                  </a:lnTo>
                  <a:lnTo>
                    <a:pt x="27848" y="466725"/>
                  </a:lnTo>
                  <a:lnTo>
                    <a:pt x="14846" y="463903"/>
                  </a:lnTo>
                  <a:lnTo>
                    <a:pt x="0" y="457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 name="SMARTInkShape-407">
            <a:extLst>
              <a:ext uri="{FF2B5EF4-FFF2-40B4-BE49-F238E27FC236}">
                <a16:creationId xmlns:a16="http://schemas.microsoft.com/office/drawing/2014/main" id="{02AC66DC-E921-8954-1261-595D7AF5A1D6}"/>
              </a:ext>
            </a:extLst>
          </p:cNvPr>
          <p:cNvSpPr/>
          <p:nvPr>
            <p:custDataLst>
              <p:tags r:id="rId3"/>
            </p:custDataLst>
          </p:nvPr>
        </p:nvSpPr>
        <p:spPr>
          <a:xfrm>
            <a:off x="333375" y="285915"/>
            <a:ext cx="447676" cy="228401"/>
          </a:xfrm>
          <a:custGeom>
            <a:avLst/>
            <a:gdLst/>
            <a:ahLst/>
            <a:cxnLst/>
            <a:rect l="0" t="0" r="0" b="0"/>
            <a:pathLst>
              <a:path w="447676" h="228401">
                <a:moveTo>
                  <a:pt x="0" y="209385"/>
                </a:moveTo>
                <a:lnTo>
                  <a:pt x="0" y="209385"/>
                </a:lnTo>
                <a:lnTo>
                  <a:pt x="0" y="228400"/>
                </a:lnTo>
                <a:lnTo>
                  <a:pt x="0" y="218312"/>
                </a:lnTo>
                <a:lnTo>
                  <a:pt x="5644" y="207708"/>
                </a:lnTo>
                <a:lnTo>
                  <a:pt x="48360" y="161128"/>
                </a:lnTo>
                <a:lnTo>
                  <a:pt x="91908" y="117481"/>
                </a:lnTo>
                <a:lnTo>
                  <a:pt x="133526" y="80576"/>
                </a:lnTo>
                <a:lnTo>
                  <a:pt x="166852" y="41659"/>
                </a:lnTo>
                <a:lnTo>
                  <a:pt x="173364" y="28518"/>
                </a:lnTo>
                <a:lnTo>
                  <a:pt x="186519" y="12549"/>
                </a:lnTo>
                <a:lnTo>
                  <a:pt x="189976" y="1718"/>
                </a:lnTo>
                <a:lnTo>
                  <a:pt x="191209" y="1091"/>
                </a:lnTo>
                <a:lnTo>
                  <a:pt x="198655" y="0"/>
                </a:lnTo>
                <a:lnTo>
                  <a:pt x="199112" y="1004"/>
                </a:lnTo>
                <a:lnTo>
                  <a:pt x="199989" y="19085"/>
                </a:lnTo>
                <a:lnTo>
                  <a:pt x="192481" y="61088"/>
                </a:lnTo>
                <a:lnTo>
                  <a:pt x="188265" y="90656"/>
                </a:lnTo>
                <a:lnTo>
                  <a:pt x="182415" y="124667"/>
                </a:lnTo>
                <a:lnTo>
                  <a:pt x="189303" y="170785"/>
                </a:lnTo>
                <a:lnTo>
                  <a:pt x="192790" y="179177"/>
                </a:lnTo>
                <a:lnTo>
                  <a:pt x="195202" y="182896"/>
                </a:lnTo>
                <a:lnTo>
                  <a:pt x="201043" y="184318"/>
                </a:lnTo>
                <a:lnTo>
                  <a:pt x="218822" y="183074"/>
                </a:lnTo>
                <a:lnTo>
                  <a:pt x="235190" y="176172"/>
                </a:lnTo>
                <a:lnTo>
                  <a:pt x="268002" y="149437"/>
                </a:lnTo>
                <a:lnTo>
                  <a:pt x="299418" y="107064"/>
                </a:lnTo>
                <a:lnTo>
                  <a:pt x="319433" y="86287"/>
                </a:lnTo>
                <a:lnTo>
                  <a:pt x="348157" y="39985"/>
                </a:lnTo>
                <a:lnTo>
                  <a:pt x="361111" y="26146"/>
                </a:lnTo>
                <a:lnTo>
                  <a:pt x="369463" y="8572"/>
                </a:lnTo>
                <a:lnTo>
                  <a:pt x="380488" y="176"/>
                </a:lnTo>
                <a:lnTo>
                  <a:pt x="373393" y="17780"/>
                </a:lnTo>
                <a:lnTo>
                  <a:pt x="372754" y="21323"/>
                </a:lnTo>
                <a:lnTo>
                  <a:pt x="369221" y="28083"/>
                </a:lnTo>
                <a:lnTo>
                  <a:pt x="358330" y="46102"/>
                </a:lnTo>
                <a:lnTo>
                  <a:pt x="347887" y="87601"/>
                </a:lnTo>
                <a:lnTo>
                  <a:pt x="336018" y="115554"/>
                </a:lnTo>
                <a:lnTo>
                  <a:pt x="335137" y="121431"/>
                </a:lnTo>
                <a:lnTo>
                  <a:pt x="336980" y="133605"/>
                </a:lnTo>
                <a:lnTo>
                  <a:pt x="349725" y="163932"/>
                </a:lnTo>
                <a:lnTo>
                  <a:pt x="365188" y="183435"/>
                </a:lnTo>
                <a:lnTo>
                  <a:pt x="371503" y="187268"/>
                </a:lnTo>
                <a:lnTo>
                  <a:pt x="384180" y="189729"/>
                </a:lnTo>
                <a:lnTo>
                  <a:pt x="403225" y="190282"/>
                </a:lnTo>
                <a:lnTo>
                  <a:pt x="409575" y="187489"/>
                </a:lnTo>
                <a:lnTo>
                  <a:pt x="415925" y="183778"/>
                </a:lnTo>
                <a:lnTo>
                  <a:pt x="428067" y="180926"/>
                </a:lnTo>
                <a:lnTo>
                  <a:pt x="433516" y="180844"/>
                </a:lnTo>
                <a:lnTo>
                  <a:pt x="438913" y="178003"/>
                </a:lnTo>
                <a:lnTo>
                  <a:pt x="447675" y="171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SMARTInkShape-Group76">
            <a:extLst>
              <a:ext uri="{FF2B5EF4-FFF2-40B4-BE49-F238E27FC236}">
                <a16:creationId xmlns:a16="http://schemas.microsoft.com/office/drawing/2014/main" id="{FA51046B-77F2-D043-9FE0-CE129B2120EB}"/>
              </a:ext>
            </a:extLst>
          </p:cNvPr>
          <p:cNvGrpSpPr/>
          <p:nvPr/>
        </p:nvGrpSpPr>
        <p:grpSpPr>
          <a:xfrm>
            <a:off x="1042262" y="342900"/>
            <a:ext cx="20502" cy="157889"/>
            <a:chOff x="1042262" y="342900"/>
            <a:chExt cx="20502" cy="157889"/>
          </a:xfrm>
        </p:grpSpPr>
        <p:sp>
          <p:nvSpPr>
            <p:cNvPr id="10" name="SMARTInkShape-408">
              <a:extLst>
                <a:ext uri="{FF2B5EF4-FFF2-40B4-BE49-F238E27FC236}">
                  <a16:creationId xmlns:a16="http://schemas.microsoft.com/office/drawing/2014/main" id="{5AC6A40C-A6B7-A221-3C20-6E104DBAC956}"/>
                </a:ext>
              </a:extLst>
            </p:cNvPr>
            <p:cNvSpPr/>
            <p:nvPr>
              <p:custDataLst>
                <p:tags r:id="rId81"/>
              </p:custDataLst>
            </p:nvPr>
          </p:nvSpPr>
          <p:spPr>
            <a:xfrm>
              <a:off x="1057275" y="485775"/>
              <a:ext cx="5489" cy="15014"/>
            </a:xfrm>
            <a:custGeom>
              <a:avLst/>
              <a:gdLst/>
              <a:ahLst/>
              <a:cxnLst/>
              <a:rect l="0" t="0" r="0" b="0"/>
              <a:pathLst>
                <a:path w="5489" h="15014">
                  <a:moveTo>
                    <a:pt x="0" y="9525"/>
                  </a:moveTo>
                  <a:lnTo>
                    <a:pt x="0" y="9525"/>
                  </a:lnTo>
                  <a:lnTo>
                    <a:pt x="0" y="14581"/>
                  </a:lnTo>
                  <a:lnTo>
                    <a:pt x="1058" y="15013"/>
                  </a:lnTo>
                  <a:lnTo>
                    <a:pt x="5057" y="12670"/>
                  </a:lnTo>
                  <a:lnTo>
                    <a:pt x="5488" y="1056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409">
              <a:extLst>
                <a:ext uri="{FF2B5EF4-FFF2-40B4-BE49-F238E27FC236}">
                  <a16:creationId xmlns:a16="http://schemas.microsoft.com/office/drawing/2014/main" id="{D8A060FF-4578-7A9D-2110-683D4C5A35F9}"/>
                </a:ext>
              </a:extLst>
            </p:cNvPr>
            <p:cNvSpPr/>
            <p:nvPr>
              <p:custDataLst>
                <p:tags r:id="rId82"/>
              </p:custDataLst>
            </p:nvPr>
          </p:nvSpPr>
          <p:spPr>
            <a:xfrm>
              <a:off x="1042262" y="342900"/>
              <a:ext cx="5489" cy="1"/>
            </a:xfrm>
            <a:custGeom>
              <a:avLst/>
              <a:gdLst/>
              <a:ahLst/>
              <a:cxnLst/>
              <a:rect l="0" t="0" r="0" b="0"/>
              <a:pathLst>
                <a:path w="5489" h="1">
                  <a:moveTo>
                    <a:pt x="5488" y="0"/>
                  </a:moveTo>
                  <a:lnTo>
                    <a:pt x="5488" y="0"/>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SMARTInkShape-Group77">
            <a:extLst>
              <a:ext uri="{FF2B5EF4-FFF2-40B4-BE49-F238E27FC236}">
                <a16:creationId xmlns:a16="http://schemas.microsoft.com/office/drawing/2014/main" id="{FAD817C9-5CAB-A5A8-DB97-AF3464244C4D}"/>
              </a:ext>
            </a:extLst>
          </p:cNvPr>
          <p:cNvGrpSpPr/>
          <p:nvPr/>
        </p:nvGrpSpPr>
        <p:grpSpPr>
          <a:xfrm>
            <a:off x="1467006" y="257694"/>
            <a:ext cx="638020" cy="265994"/>
            <a:chOff x="1467006" y="257694"/>
            <a:chExt cx="638020" cy="265994"/>
          </a:xfrm>
        </p:grpSpPr>
        <p:sp>
          <p:nvSpPr>
            <p:cNvPr id="13" name="SMARTInkShape-410">
              <a:extLst>
                <a:ext uri="{FF2B5EF4-FFF2-40B4-BE49-F238E27FC236}">
                  <a16:creationId xmlns:a16="http://schemas.microsoft.com/office/drawing/2014/main" id="{7D5F00BF-48BF-1533-8D41-8D05F138A131}"/>
                </a:ext>
              </a:extLst>
            </p:cNvPr>
            <p:cNvSpPr/>
            <p:nvPr>
              <p:custDataLst>
                <p:tags r:id="rId77"/>
              </p:custDataLst>
            </p:nvPr>
          </p:nvSpPr>
          <p:spPr>
            <a:xfrm>
              <a:off x="1869180" y="276665"/>
              <a:ext cx="102481" cy="247023"/>
            </a:xfrm>
            <a:custGeom>
              <a:avLst/>
              <a:gdLst/>
              <a:ahLst/>
              <a:cxnLst/>
              <a:rect l="0" t="0" r="0" b="0"/>
              <a:pathLst>
                <a:path w="102481" h="247023">
                  <a:moveTo>
                    <a:pt x="64395" y="47185"/>
                  </a:moveTo>
                  <a:lnTo>
                    <a:pt x="64395" y="47185"/>
                  </a:lnTo>
                  <a:lnTo>
                    <a:pt x="72596" y="47185"/>
                  </a:lnTo>
                  <a:lnTo>
                    <a:pt x="73037" y="46127"/>
                  </a:lnTo>
                  <a:lnTo>
                    <a:pt x="73804" y="38984"/>
                  </a:lnTo>
                  <a:lnTo>
                    <a:pt x="67351" y="30317"/>
                  </a:lnTo>
                  <a:lnTo>
                    <a:pt x="65271" y="21491"/>
                  </a:lnTo>
                  <a:lnTo>
                    <a:pt x="64510" y="10928"/>
                  </a:lnTo>
                  <a:lnTo>
                    <a:pt x="54316" y="4574"/>
                  </a:lnTo>
                  <a:lnTo>
                    <a:pt x="42947" y="1046"/>
                  </a:lnTo>
                  <a:lnTo>
                    <a:pt x="32875" y="0"/>
                  </a:lnTo>
                  <a:lnTo>
                    <a:pt x="23575" y="5400"/>
                  </a:lnTo>
                  <a:lnTo>
                    <a:pt x="13444" y="14856"/>
                  </a:lnTo>
                  <a:lnTo>
                    <a:pt x="5414" y="26114"/>
                  </a:lnTo>
                  <a:lnTo>
                    <a:pt x="0" y="44352"/>
                  </a:lnTo>
                  <a:lnTo>
                    <a:pt x="1556" y="56862"/>
                  </a:lnTo>
                  <a:lnTo>
                    <a:pt x="3452" y="63161"/>
                  </a:lnTo>
                  <a:lnTo>
                    <a:pt x="11204" y="72983"/>
                  </a:lnTo>
                  <a:lnTo>
                    <a:pt x="20646" y="79817"/>
                  </a:lnTo>
                  <a:lnTo>
                    <a:pt x="28370" y="82855"/>
                  </a:lnTo>
                  <a:lnTo>
                    <a:pt x="38154" y="81383"/>
                  </a:lnTo>
                  <a:lnTo>
                    <a:pt x="48499" y="77201"/>
                  </a:lnTo>
                  <a:lnTo>
                    <a:pt x="82283" y="48219"/>
                  </a:lnTo>
                  <a:lnTo>
                    <a:pt x="87515" y="43058"/>
                  </a:lnTo>
                  <a:lnTo>
                    <a:pt x="90546" y="37237"/>
                  </a:lnTo>
                  <a:lnTo>
                    <a:pt x="92491" y="29933"/>
                  </a:lnTo>
                  <a:lnTo>
                    <a:pt x="92651" y="30392"/>
                  </a:lnTo>
                  <a:lnTo>
                    <a:pt x="94026" y="61006"/>
                  </a:lnTo>
                  <a:lnTo>
                    <a:pt x="99515" y="73035"/>
                  </a:lnTo>
                  <a:lnTo>
                    <a:pt x="102379" y="120351"/>
                  </a:lnTo>
                  <a:lnTo>
                    <a:pt x="102480" y="162340"/>
                  </a:lnTo>
                  <a:lnTo>
                    <a:pt x="101435" y="196131"/>
                  </a:lnTo>
                  <a:lnTo>
                    <a:pt x="94890" y="218317"/>
                  </a:lnTo>
                  <a:lnTo>
                    <a:pt x="86019" y="236368"/>
                  </a:lnTo>
                  <a:lnTo>
                    <a:pt x="83953" y="245068"/>
                  </a:lnTo>
                  <a:lnTo>
                    <a:pt x="82725" y="245782"/>
                  </a:lnTo>
                  <a:lnTo>
                    <a:pt x="70232" y="247022"/>
                  </a:lnTo>
                  <a:lnTo>
                    <a:pt x="64167" y="244304"/>
                  </a:lnTo>
                  <a:lnTo>
                    <a:pt x="61068" y="242098"/>
                  </a:lnTo>
                  <a:lnTo>
                    <a:pt x="48490" y="225465"/>
                  </a:lnTo>
                  <a:lnTo>
                    <a:pt x="38986" y="218542"/>
                  </a:lnTo>
                  <a:lnTo>
                    <a:pt x="32641" y="209421"/>
                  </a:lnTo>
                  <a:lnTo>
                    <a:pt x="28175" y="192387"/>
                  </a:lnTo>
                  <a:lnTo>
                    <a:pt x="26852" y="173934"/>
                  </a:lnTo>
                  <a:lnTo>
                    <a:pt x="29365" y="164195"/>
                  </a:lnTo>
                  <a:lnTo>
                    <a:pt x="31517" y="160117"/>
                  </a:lnTo>
                  <a:lnTo>
                    <a:pt x="34009" y="157398"/>
                  </a:lnTo>
                  <a:lnTo>
                    <a:pt x="64395" y="1424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411">
              <a:extLst>
                <a:ext uri="{FF2B5EF4-FFF2-40B4-BE49-F238E27FC236}">
                  <a16:creationId xmlns:a16="http://schemas.microsoft.com/office/drawing/2014/main" id="{AED38408-A31B-26C5-A6C3-79904F68171C}"/>
                </a:ext>
              </a:extLst>
            </p:cNvPr>
            <p:cNvSpPr/>
            <p:nvPr>
              <p:custDataLst>
                <p:tags r:id="rId78"/>
              </p:custDataLst>
            </p:nvPr>
          </p:nvSpPr>
          <p:spPr>
            <a:xfrm>
              <a:off x="1704975" y="295275"/>
              <a:ext cx="142876" cy="102340"/>
            </a:xfrm>
            <a:custGeom>
              <a:avLst/>
              <a:gdLst/>
              <a:ahLst/>
              <a:cxnLst/>
              <a:rect l="0" t="0" r="0" b="0"/>
              <a:pathLst>
                <a:path w="142876" h="102340">
                  <a:moveTo>
                    <a:pt x="0" y="28575"/>
                  </a:moveTo>
                  <a:lnTo>
                    <a:pt x="0" y="28575"/>
                  </a:lnTo>
                  <a:lnTo>
                    <a:pt x="0" y="23519"/>
                  </a:lnTo>
                  <a:lnTo>
                    <a:pt x="2822" y="18214"/>
                  </a:lnTo>
                  <a:lnTo>
                    <a:pt x="8201" y="11241"/>
                  </a:lnTo>
                  <a:lnTo>
                    <a:pt x="9133" y="4977"/>
                  </a:lnTo>
                  <a:lnTo>
                    <a:pt x="10322" y="3318"/>
                  </a:lnTo>
                  <a:lnTo>
                    <a:pt x="12173" y="2212"/>
                  </a:lnTo>
                  <a:lnTo>
                    <a:pt x="17692" y="437"/>
                  </a:lnTo>
                  <a:lnTo>
                    <a:pt x="21087" y="32519"/>
                  </a:lnTo>
                  <a:lnTo>
                    <a:pt x="47280" y="76245"/>
                  </a:lnTo>
                  <a:lnTo>
                    <a:pt x="60257" y="96552"/>
                  </a:lnTo>
                  <a:lnTo>
                    <a:pt x="66645" y="101120"/>
                  </a:lnTo>
                  <a:lnTo>
                    <a:pt x="69830" y="102339"/>
                  </a:lnTo>
                  <a:lnTo>
                    <a:pt x="73012" y="102092"/>
                  </a:lnTo>
                  <a:lnTo>
                    <a:pt x="79369" y="98997"/>
                  </a:lnTo>
                  <a:lnTo>
                    <a:pt x="93955" y="81191"/>
                  </a:lnTo>
                  <a:lnTo>
                    <a:pt x="109184" y="48846"/>
                  </a:lnTo>
                  <a:lnTo>
                    <a:pt x="114901" y="32935"/>
                  </a:lnTo>
                  <a:lnTo>
                    <a:pt x="129079" y="11954"/>
                  </a:lnTo>
                  <a:lnTo>
                    <a:pt x="130502" y="7969"/>
                  </a:lnTo>
                  <a:lnTo>
                    <a:pt x="132510" y="5313"/>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412">
              <a:extLst>
                <a:ext uri="{FF2B5EF4-FFF2-40B4-BE49-F238E27FC236}">
                  <a16:creationId xmlns:a16="http://schemas.microsoft.com/office/drawing/2014/main" id="{BE09E9C7-2D4F-ED97-26E3-80B27BC5B3CC}"/>
                </a:ext>
              </a:extLst>
            </p:cNvPr>
            <p:cNvSpPr/>
            <p:nvPr>
              <p:custDataLst>
                <p:tags r:id="rId79"/>
              </p:custDataLst>
            </p:nvPr>
          </p:nvSpPr>
          <p:spPr>
            <a:xfrm>
              <a:off x="1467006" y="257694"/>
              <a:ext cx="228445" cy="151715"/>
            </a:xfrm>
            <a:custGeom>
              <a:avLst/>
              <a:gdLst/>
              <a:ahLst/>
              <a:cxnLst/>
              <a:rect l="0" t="0" r="0" b="0"/>
              <a:pathLst>
                <a:path w="228445" h="151715">
                  <a:moveTo>
                    <a:pt x="95094" y="37581"/>
                  </a:moveTo>
                  <a:lnTo>
                    <a:pt x="95094" y="37581"/>
                  </a:lnTo>
                  <a:lnTo>
                    <a:pt x="114123" y="28066"/>
                  </a:lnTo>
                  <a:lnTo>
                    <a:pt x="114138" y="23003"/>
                  </a:lnTo>
                  <a:lnTo>
                    <a:pt x="113082" y="21512"/>
                  </a:lnTo>
                  <a:lnTo>
                    <a:pt x="111319" y="20518"/>
                  </a:lnTo>
                  <a:lnTo>
                    <a:pt x="109086" y="19856"/>
                  </a:lnTo>
                  <a:lnTo>
                    <a:pt x="107597" y="18356"/>
                  </a:lnTo>
                  <a:lnTo>
                    <a:pt x="102385" y="8344"/>
                  </a:lnTo>
                  <a:lnTo>
                    <a:pt x="99955" y="5390"/>
                  </a:lnTo>
                  <a:lnTo>
                    <a:pt x="91610" y="2107"/>
                  </a:lnTo>
                  <a:lnTo>
                    <a:pt x="69006" y="0"/>
                  </a:lnTo>
                  <a:lnTo>
                    <a:pt x="56688" y="5356"/>
                  </a:lnTo>
                  <a:lnTo>
                    <a:pt x="26477" y="31098"/>
                  </a:lnTo>
                  <a:lnTo>
                    <a:pt x="16973" y="45636"/>
                  </a:lnTo>
                  <a:lnTo>
                    <a:pt x="2498" y="87899"/>
                  </a:lnTo>
                  <a:lnTo>
                    <a:pt x="0" y="125524"/>
                  </a:lnTo>
                  <a:lnTo>
                    <a:pt x="2736" y="132406"/>
                  </a:lnTo>
                  <a:lnTo>
                    <a:pt x="13115" y="145447"/>
                  </a:lnTo>
                  <a:lnTo>
                    <a:pt x="19148" y="149021"/>
                  </a:lnTo>
                  <a:lnTo>
                    <a:pt x="27474" y="150610"/>
                  </a:lnTo>
                  <a:lnTo>
                    <a:pt x="57536" y="151714"/>
                  </a:lnTo>
                  <a:lnTo>
                    <a:pt x="68171" y="146162"/>
                  </a:lnTo>
                  <a:lnTo>
                    <a:pt x="78895" y="136639"/>
                  </a:lnTo>
                  <a:lnTo>
                    <a:pt x="107657" y="93338"/>
                  </a:lnTo>
                  <a:lnTo>
                    <a:pt x="119409" y="72662"/>
                  </a:lnTo>
                  <a:lnTo>
                    <a:pt x="122827" y="57289"/>
                  </a:lnTo>
                  <a:lnTo>
                    <a:pt x="123503" y="49117"/>
                  </a:lnTo>
                  <a:lnTo>
                    <a:pt x="123620" y="52758"/>
                  </a:lnTo>
                  <a:lnTo>
                    <a:pt x="107191" y="99792"/>
                  </a:lnTo>
                  <a:lnTo>
                    <a:pt x="106334" y="104455"/>
                  </a:lnTo>
                  <a:lnTo>
                    <a:pt x="106821" y="108622"/>
                  </a:lnTo>
                  <a:lnTo>
                    <a:pt x="121997" y="139073"/>
                  </a:lnTo>
                  <a:lnTo>
                    <a:pt x="128571" y="140897"/>
                  </a:lnTo>
                  <a:lnTo>
                    <a:pt x="133287" y="141383"/>
                  </a:lnTo>
                  <a:lnTo>
                    <a:pt x="173462" y="129013"/>
                  </a:lnTo>
                  <a:lnTo>
                    <a:pt x="220496" y="106121"/>
                  </a:lnTo>
                  <a:lnTo>
                    <a:pt x="223145" y="104441"/>
                  </a:lnTo>
                  <a:lnTo>
                    <a:pt x="228444" y="947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13">
              <a:extLst>
                <a:ext uri="{FF2B5EF4-FFF2-40B4-BE49-F238E27FC236}">
                  <a16:creationId xmlns:a16="http://schemas.microsoft.com/office/drawing/2014/main" id="{9C6E3B1A-36A6-7C96-BE40-AFDD1050A63E}"/>
                </a:ext>
              </a:extLst>
            </p:cNvPr>
            <p:cNvSpPr/>
            <p:nvPr>
              <p:custDataLst>
                <p:tags r:id="rId80"/>
              </p:custDataLst>
            </p:nvPr>
          </p:nvSpPr>
          <p:spPr>
            <a:xfrm>
              <a:off x="2085975" y="409575"/>
              <a:ext cx="19051" cy="9526"/>
            </a:xfrm>
            <a:custGeom>
              <a:avLst/>
              <a:gdLst/>
              <a:ahLst/>
              <a:cxnLst/>
              <a:rect l="0" t="0" r="0" b="0"/>
              <a:pathLst>
                <a:path w="19051" h="9526">
                  <a:moveTo>
                    <a:pt x="0" y="9525"/>
                  </a:moveTo>
                  <a:lnTo>
                    <a:pt x="0" y="9525"/>
                  </a:lnTo>
                  <a:lnTo>
                    <a:pt x="8201" y="132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SMARTInkShape-Group78">
            <a:extLst>
              <a:ext uri="{FF2B5EF4-FFF2-40B4-BE49-F238E27FC236}">
                <a16:creationId xmlns:a16="http://schemas.microsoft.com/office/drawing/2014/main" id="{0086ED88-BF82-5869-390A-2B0D0E3525FF}"/>
              </a:ext>
            </a:extLst>
          </p:cNvPr>
          <p:cNvGrpSpPr/>
          <p:nvPr/>
        </p:nvGrpSpPr>
        <p:grpSpPr>
          <a:xfrm>
            <a:off x="2343150" y="142875"/>
            <a:ext cx="770065" cy="304801"/>
            <a:chOff x="2343150" y="142875"/>
            <a:chExt cx="770065" cy="304801"/>
          </a:xfrm>
        </p:grpSpPr>
        <p:sp>
          <p:nvSpPr>
            <p:cNvPr id="18" name="SMARTInkShape-414">
              <a:extLst>
                <a:ext uri="{FF2B5EF4-FFF2-40B4-BE49-F238E27FC236}">
                  <a16:creationId xmlns:a16="http://schemas.microsoft.com/office/drawing/2014/main" id="{35DE602F-70A4-84ED-DF25-1CB59079B6FF}"/>
                </a:ext>
              </a:extLst>
            </p:cNvPr>
            <p:cNvSpPr/>
            <p:nvPr>
              <p:custDataLst>
                <p:tags r:id="rId70"/>
              </p:custDataLst>
            </p:nvPr>
          </p:nvSpPr>
          <p:spPr>
            <a:xfrm>
              <a:off x="2343150" y="267092"/>
              <a:ext cx="85726" cy="75809"/>
            </a:xfrm>
            <a:custGeom>
              <a:avLst/>
              <a:gdLst/>
              <a:ahLst/>
              <a:cxnLst/>
              <a:rect l="0" t="0" r="0" b="0"/>
              <a:pathLst>
                <a:path w="85726" h="75809">
                  <a:moveTo>
                    <a:pt x="0" y="9133"/>
                  </a:moveTo>
                  <a:lnTo>
                    <a:pt x="0" y="9133"/>
                  </a:lnTo>
                  <a:lnTo>
                    <a:pt x="0" y="932"/>
                  </a:lnTo>
                  <a:lnTo>
                    <a:pt x="1058" y="491"/>
                  </a:lnTo>
                  <a:lnTo>
                    <a:pt x="5056" y="0"/>
                  </a:lnTo>
                  <a:lnTo>
                    <a:pt x="10361" y="2605"/>
                  </a:lnTo>
                  <a:lnTo>
                    <a:pt x="36188" y="23638"/>
                  </a:lnTo>
                  <a:lnTo>
                    <a:pt x="40000" y="25153"/>
                  </a:lnTo>
                  <a:lnTo>
                    <a:pt x="47058" y="32481"/>
                  </a:lnTo>
                  <a:lnTo>
                    <a:pt x="85725" y="758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415">
              <a:extLst>
                <a:ext uri="{FF2B5EF4-FFF2-40B4-BE49-F238E27FC236}">
                  <a16:creationId xmlns:a16="http://schemas.microsoft.com/office/drawing/2014/main" id="{6E2F9AC8-12C4-32FA-6443-206347203A2F}"/>
                </a:ext>
              </a:extLst>
            </p:cNvPr>
            <p:cNvSpPr/>
            <p:nvPr>
              <p:custDataLst>
                <p:tags r:id="rId71"/>
              </p:custDataLst>
            </p:nvPr>
          </p:nvSpPr>
          <p:spPr>
            <a:xfrm>
              <a:off x="2409825" y="276225"/>
              <a:ext cx="76201" cy="171451"/>
            </a:xfrm>
            <a:custGeom>
              <a:avLst/>
              <a:gdLst/>
              <a:ahLst/>
              <a:cxnLst/>
              <a:rect l="0" t="0" r="0" b="0"/>
              <a:pathLst>
                <a:path w="76201" h="171451">
                  <a:moveTo>
                    <a:pt x="76200" y="0"/>
                  </a:moveTo>
                  <a:lnTo>
                    <a:pt x="76200" y="0"/>
                  </a:lnTo>
                  <a:lnTo>
                    <a:pt x="76200" y="5056"/>
                  </a:lnTo>
                  <a:lnTo>
                    <a:pt x="56799" y="45970"/>
                  </a:lnTo>
                  <a:lnTo>
                    <a:pt x="36776" y="85084"/>
                  </a:lnTo>
                  <a:lnTo>
                    <a:pt x="17495" y="123698"/>
                  </a:lnTo>
                  <a:lnTo>
                    <a:pt x="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416">
              <a:extLst>
                <a:ext uri="{FF2B5EF4-FFF2-40B4-BE49-F238E27FC236}">
                  <a16:creationId xmlns:a16="http://schemas.microsoft.com/office/drawing/2014/main" id="{4D0782E1-488D-A22D-7461-42E6B7617782}"/>
                </a:ext>
              </a:extLst>
            </p:cNvPr>
            <p:cNvSpPr/>
            <p:nvPr>
              <p:custDataLst>
                <p:tags r:id="rId72"/>
              </p:custDataLst>
            </p:nvPr>
          </p:nvSpPr>
          <p:spPr>
            <a:xfrm>
              <a:off x="2571750" y="267092"/>
              <a:ext cx="28576" cy="152009"/>
            </a:xfrm>
            <a:custGeom>
              <a:avLst/>
              <a:gdLst/>
              <a:ahLst/>
              <a:cxnLst/>
              <a:rect l="0" t="0" r="0" b="0"/>
              <a:pathLst>
                <a:path w="28576" h="152009">
                  <a:moveTo>
                    <a:pt x="28575" y="9133"/>
                  </a:moveTo>
                  <a:lnTo>
                    <a:pt x="28575" y="9133"/>
                  </a:lnTo>
                  <a:lnTo>
                    <a:pt x="28575" y="0"/>
                  </a:lnTo>
                  <a:lnTo>
                    <a:pt x="28575" y="32342"/>
                  </a:lnTo>
                  <a:lnTo>
                    <a:pt x="19639" y="68555"/>
                  </a:lnTo>
                  <a:lnTo>
                    <a:pt x="16280" y="112121"/>
                  </a:lnTo>
                  <a:lnTo>
                    <a:pt x="10414" y="137818"/>
                  </a:lnTo>
                  <a:lnTo>
                    <a:pt x="9560" y="151392"/>
                  </a:lnTo>
                  <a:lnTo>
                    <a:pt x="0"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417">
              <a:extLst>
                <a:ext uri="{FF2B5EF4-FFF2-40B4-BE49-F238E27FC236}">
                  <a16:creationId xmlns:a16="http://schemas.microsoft.com/office/drawing/2014/main" id="{D00C4D48-7136-47B5-4B29-CB106F7E2B0C}"/>
                </a:ext>
              </a:extLst>
            </p:cNvPr>
            <p:cNvSpPr/>
            <p:nvPr>
              <p:custDataLst>
                <p:tags r:id="rId73"/>
              </p:custDataLst>
            </p:nvPr>
          </p:nvSpPr>
          <p:spPr>
            <a:xfrm>
              <a:off x="2609850" y="200025"/>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418">
              <a:extLst>
                <a:ext uri="{FF2B5EF4-FFF2-40B4-BE49-F238E27FC236}">
                  <a16:creationId xmlns:a16="http://schemas.microsoft.com/office/drawing/2014/main" id="{AE766ABE-836A-B658-452E-ABF014EED912}"/>
                </a:ext>
              </a:extLst>
            </p:cNvPr>
            <p:cNvSpPr/>
            <p:nvPr>
              <p:custDataLst>
                <p:tags r:id="rId74"/>
              </p:custDataLst>
            </p:nvPr>
          </p:nvSpPr>
          <p:spPr>
            <a:xfrm>
              <a:off x="2696452" y="258534"/>
              <a:ext cx="113424" cy="93176"/>
            </a:xfrm>
            <a:custGeom>
              <a:avLst/>
              <a:gdLst/>
              <a:ahLst/>
              <a:cxnLst/>
              <a:rect l="0" t="0" r="0" b="0"/>
              <a:pathLst>
                <a:path w="113424" h="93176">
                  <a:moveTo>
                    <a:pt x="8648" y="36741"/>
                  </a:moveTo>
                  <a:lnTo>
                    <a:pt x="8648" y="36741"/>
                  </a:lnTo>
                  <a:lnTo>
                    <a:pt x="26962" y="36741"/>
                  </a:lnTo>
                  <a:lnTo>
                    <a:pt x="35485" y="33919"/>
                  </a:lnTo>
                  <a:lnTo>
                    <a:pt x="39239" y="31685"/>
                  </a:lnTo>
                  <a:lnTo>
                    <a:pt x="64652" y="26419"/>
                  </a:lnTo>
                  <a:lnTo>
                    <a:pt x="73709" y="19049"/>
                  </a:lnTo>
                  <a:lnTo>
                    <a:pt x="83382" y="17810"/>
                  </a:lnTo>
                  <a:lnTo>
                    <a:pt x="83871" y="16712"/>
                  </a:lnTo>
                  <a:lnTo>
                    <a:pt x="84413" y="12670"/>
                  </a:lnTo>
                  <a:lnTo>
                    <a:pt x="83500" y="11169"/>
                  </a:lnTo>
                  <a:lnTo>
                    <a:pt x="81833" y="10168"/>
                  </a:lnTo>
                  <a:lnTo>
                    <a:pt x="76609" y="8561"/>
                  </a:lnTo>
                  <a:lnTo>
                    <a:pt x="67235" y="0"/>
                  </a:lnTo>
                  <a:lnTo>
                    <a:pt x="65697" y="605"/>
                  </a:lnTo>
                  <a:lnTo>
                    <a:pt x="61167" y="4100"/>
                  </a:lnTo>
                  <a:lnTo>
                    <a:pt x="52804" y="6359"/>
                  </a:lnTo>
                  <a:lnTo>
                    <a:pt x="47610" y="6961"/>
                  </a:lnTo>
                  <a:lnTo>
                    <a:pt x="36195" y="13275"/>
                  </a:lnTo>
                  <a:lnTo>
                    <a:pt x="9115" y="36513"/>
                  </a:lnTo>
                  <a:lnTo>
                    <a:pt x="3564" y="47576"/>
                  </a:lnTo>
                  <a:lnTo>
                    <a:pt x="0" y="71925"/>
                  </a:lnTo>
                  <a:lnTo>
                    <a:pt x="2335" y="81659"/>
                  </a:lnTo>
                  <a:lnTo>
                    <a:pt x="4440" y="85736"/>
                  </a:lnTo>
                  <a:lnTo>
                    <a:pt x="6901" y="88454"/>
                  </a:lnTo>
                  <a:lnTo>
                    <a:pt x="12458" y="91475"/>
                  </a:lnTo>
                  <a:lnTo>
                    <a:pt x="26593" y="93175"/>
                  </a:lnTo>
                  <a:lnTo>
                    <a:pt x="69729" y="86258"/>
                  </a:lnTo>
                  <a:lnTo>
                    <a:pt x="113423" y="843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419">
              <a:extLst>
                <a:ext uri="{FF2B5EF4-FFF2-40B4-BE49-F238E27FC236}">
                  <a16:creationId xmlns:a16="http://schemas.microsoft.com/office/drawing/2014/main" id="{60524456-A3D6-9082-E3B5-3E5FF34FE4B1}"/>
                </a:ext>
              </a:extLst>
            </p:cNvPr>
            <p:cNvSpPr/>
            <p:nvPr>
              <p:custDataLst>
                <p:tags r:id="rId75"/>
              </p:custDataLst>
            </p:nvPr>
          </p:nvSpPr>
          <p:spPr>
            <a:xfrm>
              <a:off x="2867025" y="172774"/>
              <a:ext cx="24723" cy="227277"/>
            </a:xfrm>
            <a:custGeom>
              <a:avLst/>
              <a:gdLst/>
              <a:ahLst/>
              <a:cxnLst/>
              <a:rect l="0" t="0" r="0" b="0"/>
              <a:pathLst>
                <a:path w="24723" h="227277">
                  <a:moveTo>
                    <a:pt x="19050" y="8201"/>
                  </a:moveTo>
                  <a:lnTo>
                    <a:pt x="19050" y="8201"/>
                  </a:lnTo>
                  <a:lnTo>
                    <a:pt x="24106" y="3145"/>
                  </a:lnTo>
                  <a:lnTo>
                    <a:pt x="24537" y="1655"/>
                  </a:lnTo>
                  <a:lnTo>
                    <a:pt x="23767" y="662"/>
                  </a:lnTo>
                  <a:lnTo>
                    <a:pt x="22194" y="0"/>
                  </a:lnTo>
                  <a:lnTo>
                    <a:pt x="21147" y="617"/>
                  </a:lnTo>
                  <a:lnTo>
                    <a:pt x="19982" y="4125"/>
                  </a:lnTo>
                  <a:lnTo>
                    <a:pt x="24722" y="23663"/>
                  </a:lnTo>
                  <a:lnTo>
                    <a:pt x="20142" y="45943"/>
                  </a:lnTo>
                  <a:lnTo>
                    <a:pt x="13141" y="63364"/>
                  </a:lnTo>
                  <a:lnTo>
                    <a:pt x="10239" y="102745"/>
                  </a:lnTo>
                  <a:lnTo>
                    <a:pt x="9666" y="146468"/>
                  </a:lnTo>
                  <a:lnTo>
                    <a:pt x="6765" y="162434"/>
                  </a:lnTo>
                  <a:lnTo>
                    <a:pt x="4510" y="168173"/>
                  </a:lnTo>
                  <a:lnTo>
                    <a:pt x="4827" y="183016"/>
                  </a:lnTo>
                  <a:lnTo>
                    <a:pt x="6378" y="198080"/>
                  </a:lnTo>
                  <a:lnTo>
                    <a:pt x="0"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420">
              <a:extLst>
                <a:ext uri="{FF2B5EF4-FFF2-40B4-BE49-F238E27FC236}">
                  <a16:creationId xmlns:a16="http://schemas.microsoft.com/office/drawing/2014/main" id="{ADB0A3F3-D91D-2DAD-F3D5-61525F774269}"/>
                </a:ext>
              </a:extLst>
            </p:cNvPr>
            <p:cNvSpPr/>
            <p:nvPr>
              <p:custDataLst>
                <p:tags r:id="rId76"/>
              </p:custDataLst>
            </p:nvPr>
          </p:nvSpPr>
          <p:spPr>
            <a:xfrm>
              <a:off x="3015310" y="142875"/>
              <a:ext cx="97905" cy="249960"/>
            </a:xfrm>
            <a:custGeom>
              <a:avLst/>
              <a:gdLst/>
              <a:ahLst/>
              <a:cxnLst/>
              <a:rect l="0" t="0" r="0" b="0"/>
              <a:pathLst>
                <a:path w="97905" h="249960">
                  <a:moveTo>
                    <a:pt x="70790" y="180975"/>
                  </a:moveTo>
                  <a:lnTo>
                    <a:pt x="70790" y="180975"/>
                  </a:lnTo>
                  <a:lnTo>
                    <a:pt x="78990" y="180975"/>
                  </a:lnTo>
                  <a:lnTo>
                    <a:pt x="84979" y="175919"/>
                  </a:lnTo>
                  <a:lnTo>
                    <a:pt x="87679" y="170614"/>
                  </a:lnTo>
                  <a:lnTo>
                    <a:pt x="88400" y="167718"/>
                  </a:lnTo>
                  <a:lnTo>
                    <a:pt x="87822" y="164728"/>
                  </a:lnTo>
                  <a:lnTo>
                    <a:pt x="84357" y="158585"/>
                  </a:lnTo>
                  <a:lnTo>
                    <a:pt x="81951" y="156523"/>
                  </a:lnTo>
                  <a:lnTo>
                    <a:pt x="76456" y="154233"/>
                  </a:lnTo>
                  <a:lnTo>
                    <a:pt x="39415" y="152448"/>
                  </a:lnTo>
                  <a:lnTo>
                    <a:pt x="19513" y="162527"/>
                  </a:lnTo>
                  <a:lnTo>
                    <a:pt x="10959" y="170306"/>
                  </a:lnTo>
                  <a:lnTo>
                    <a:pt x="411" y="188981"/>
                  </a:lnTo>
                  <a:lnTo>
                    <a:pt x="0" y="206405"/>
                  </a:lnTo>
                  <a:lnTo>
                    <a:pt x="5718" y="231549"/>
                  </a:lnTo>
                  <a:lnTo>
                    <a:pt x="8359" y="236916"/>
                  </a:lnTo>
                  <a:lnTo>
                    <a:pt x="16937" y="245701"/>
                  </a:lnTo>
                  <a:lnTo>
                    <a:pt x="22188" y="249526"/>
                  </a:lnTo>
                  <a:lnTo>
                    <a:pt x="26747" y="249959"/>
                  </a:lnTo>
                  <a:lnTo>
                    <a:pt x="30845" y="248131"/>
                  </a:lnTo>
                  <a:lnTo>
                    <a:pt x="61414" y="216630"/>
                  </a:lnTo>
                  <a:lnTo>
                    <a:pt x="71209" y="198938"/>
                  </a:lnTo>
                  <a:lnTo>
                    <a:pt x="79575" y="154106"/>
                  </a:lnTo>
                  <a:lnTo>
                    <a:pt x="86328" y="117040"/>
                  </a:lnTo>
                  <a:lnTo>
                    <a:pt x="89858" y="79246"/>
                  </a:lnTo>
                  <a:lnTo>
                    <a:pt x="97173" y="37016"/>
                  </a:lnTo>
                  <a:lnTo>
                    <a:pt x="97904" y="31027"/>
                  </a:lnTo>
                  <a:lnTo>
                    <a:pt x="95893" y="21551"/>
                  </a:lnTo>
                  <a:lnTo>
                    <a:pt x="91036" y="11901"/>
                  </a:lnTo>
                  <a:lnTo>
                    <a:pt x="90194" y="5172"/>
                  </a:lnTo>
                  <a:lnTo>
                    <a:pt x="89018" y="3448"/>
                  </a:lnTo>
                  <a:lnTo>
                    <a:pt x="8031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SMARTInkShape-Group79">
            <a:extLst>
              <a:ext uri="{FF2B5EF4-FFF2-40B4-BE49-F238E27FC236}">
                <a16:creationId xmlns:a16="http://schemas.microsoft.com/office/drawing/2014/main" id="{4779806E-5319-3669-A07F-BF2A9D4BECE8}"/>
              </a:ext>
            </a:extLst>
          </p:cNvPr>
          <p:cNvGrpSpPr/>
          <p:nvPr/>
        </p:nvGrpSpPr>
        <p:grpSpPr>
          <a:xfrm>
            <a:off x="3488024" y="175595"/>
            <a:ext cx="293402" cy="262556"/>
            <a:chOff x="3488024" y="175595"/>
            <a:chExt cx="293402" cy="262556"/>
          </a:xfrm>
        </p:grpSpPr>
        <p:sp>
          <p:nvSpPr>
            <p:cNvPr id="26" name="SMARTInkShape-421">
              <a:extLst>
                <a:ext uri="{FF2B5EF4-FFF2-40B4-BE49-F238E27FC236}">
                  <a16:creationId xmlns:a16="http://schemas.microsoft.com/office/drawing/2014/main" id="{2CD143A7-8B9A-4380-7A66-CAC0746E6FE0}"/>
                </a:ext>
              </a:extLst>
            </p:cNvPr>
            <p:cNvSpPr/>
            <p:nvPr>
              <p:custDataLst>
                <p:tags r:id="rId67"/>
              </p:custDataLst>
            </p:nvPr>
          </p:nvSpPr>
          <p:spPr>
            <a:xfrm>
              <a:off x="3488024" y="255921"/>
              <a:ext cx="83808" cy="90761"/>
            </a:xfrm>
            <a:custGeom>
              <a:avLst/>
              <a:gdLst/>
              <a:ahLst/>
              <a:cxnLst/>
              <a:rect l="0" t="0" r="0" b="0"/>
              <a:pathLst>
                <a:path w="83808" h="90761">
                  <a:moveTo>
                    <a:pt x="36226" y="39354"/>
                  </a:moveTo>
                  <a:lnTo>
                    <a:pt x="36226" y="39354"/>
                  </a:lnTo>
                  <a:lnTo>
                    <a:pt x="41282" y="34298"/>
                  </a:lnTo>
                  <a:lnTo>
                    <a:pt x="41714" y="32808"/>
                  </a:lnTo>
                  <a:lnTo>
                    <a:pt x="40942" y="31815"/>
                  </a:lnTo>
                  <a:lnTo>
                    <a:pt x="37264" y="29653"/>
                  </a:lnTo>
                  <a:lnTo>
                    <a:pt x="32101" y="25165"/>
                  </a:lnTo>
                  <a:lnTo>
                    <a:pt x="29243" y="24603"/>
                  </a:lnTo>
                  <a:lnTo>
                    <a:pt x="26279" y="25287"/>
                  </a:lnTo>
                  <a:lnTo>
                    <a:pt x="17051" y="31305"/>
                  </a:lnTo>
                  <a:lnTo>
                    <a:pt x="13918" y="33988"/>
                  </a:lnTo>
                  <a:lnTo>
                    <a:pt x="4451" y="52934"/>
                  </a:lnTo>
                  <a:lnTo>
                    <a:pt x="0" y="68542"/>
                  </a:lnTo>
                  <a:lnTo>
                    <a:pt x="434" y="72571"/>
                  </a:lnTo>
                  <a:lnTo>
                    <a:pt x="3738" y="79870"/>
                  </a:lnTo>
                  <a:lnTo>
                    <a:pt x="14378" y="86642"/>
                  </a:lnTo>
                  <a:lnTo>
                    <a:pt x="21661" y="89929"/>
                  </a:lnTo>
                  <a:lnTo>
                    <a:pt x="35397" y="90760"/>
                  </a:lnTo>
                  <a:lnTo>
                    <a:pt x="61462" y="82669"/>
                  </a:lnTo>
                  <a:lnTo>
                    <a:pt x="68608" y="76950"/>
                  </a:lnTo>
                  <a:lnTo>
                    <a:pt x="81363" y="58360"/>
                  </a:lnTo>
                  <a:lnTo>
                    <a:pt x="83632" y="39350"/>
                  </a:lnTo>
                  <a:lnTo>
                    <a:pt x="83807" y="26653"/>
                  </a:lnTo>
                  <a:lnTo>
                    <a:pt x="81009" y="20304"/>
                  </a:lnTo>
                  <a:lnTo>
                    <a:pt x="65533" y="2547"/>
                  </a:lnTo>
                  <a:lnTo>
                    <a:pt x="59997" y="0"/>
                  </a:lnTo>
                  <a:lnTo>
                    <a:pt x="36226" y="12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422">
              <a:extLst>
                <a:ext uri="{FF2B5EF4-FFF2-40B4-BE49-F238E27FC236}">
                  <a16:creationId xmlns:a16="http://schemas.microsoft.com/office/drawing/2014/main" id="{DED0A7B6-9EA5-CD1C-E02B-6782EA4FB950}"/>
                </a:ext>
              </a:extLst>
            </p:cNvPr>
            <p:cNvSpPr/>
            <p:nvPr>
              <p:custDataLst>
                <p:tags r:id="rId68"/>
              </p:custDataLst>
            </p:nvPr>
          </p:nvSpPr>
          <p:spPr>
            <a:xfrm>
              <a:off x="3658467" y="175595"/>
              <a:ext cx="56250" cy="262556"/>
            </a:xfrm>
            <a:custGeom>
              <a:avLst/>
              <a:gdLst/>
              <a:ahLst/>
              <a:cxnLst/>
              <a:rect l="0" t="0" r="0" b="0"/>
              <a:pathLst>
                <a:path w="56250" h="262556">
                  <a:moveTo>
                    <a:pt x="46758" y="62530"/>
                  </a:moveTo>
                  <a:lnTo>
                    <a:pt x="46758" y="62530"/>
                  </a:lnTo>
                  <a:lnTo>
                    <a:pt x="51814" y="57474"/>
                  </a:lnTo>
                  <a:lnTo>
                    <a:pt x="54297" y="52169"/>
                  </a:lnTo>
                  <a:lnTo>
                    <a:pt x="56249" y="29441"/>
                  </a:lnTo>
                  <a:lnTo>
                    <a:pt x="53446" y="23835"/>
                  </a:lnTo>
                  <a:lnTo>
                    <a:pt x="49730" y="17816"/>
                  </a:lnTo>
                  <a:lnTo>
                    <a:pt x="46874" y="5927"/>
                  </a:lnTo>
                  <a:lnTo>
                    <a:pt x="46781" y="0"/>
                  </a:lnTo>
                  <a:lnTo>
                    <a:pt x="46761" y="4463"/>
                  </a:lnTo>
                  <a:lnTo>
                    <a:pt x="41702" y="5108"/>
                  </a:lnTo>
                  <a:lnTo>
                    <a:pt x="40212" y="6257"/>
                  </a:lnTo>
                  <a:lnTo>
                    <a:pt x="38557" y="10356"/>
                  </a:lnTo>
                  <a:lnTo>
                    <a:pt x="37626" y="18614"/>
                  </a:lnTo>
                  <a:lnTo>
                    <a:pt x="15809" y="63692"/>
                  </a:lnTo>
                  <a:lnTo>
                    <a:pt x="3525" y="101918"/>
                  </a:lnTo>
                  <a:lnTo>
                    <a:pt x="0" y="146314"/>
                  </a:lnTo>
                  <a:lnTo>
                    <a:pt x="577" y="165384"/>
                  </a:lnTo>
                  <a:lnTo>
                    <a:pt x="4735" y="186962"/>
                  </a:lnTo>
                  <a:lnTo>
                    <a:pt x="2322" y="201587"/>
                  </a:lnTo>
                  <a:lnTo>
                    <a:pt x="8452" y="248667"/>
                  </a:lnTo>
                  <a:lnTo>
                    <a:pt x="8658" y="2625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423">
              <a:extLst>
                <a:ext uri="{FF2B5EF4-FFF2-40B4-BE49-F238E27FC236}">
                  <a16:creationId xmlns:a16="http://schemas.microsoft.com/office/drawing/2014/main" id="{413F5C45-0DD0-CA97-53A0-451F3F23A8C7}"/>
                </a:ext>
              </a:extLst>
            </p:cNvPr>
            <p:cNvSpPr/>
            <p:nvPr>
              <p:custDataLst>
                <p:tags r:id="rId69"/>
              </p:custDataLst>
            </p:nvPr>
          </p:nvSpPr>
          <p:spPr>
            <a:xfrm>
              <a:off x="3609975" y="314325"/>
              <a:ext cx="171451" cy="19051"/>
            </a:xfrm>
            <a:custGeom>
              <a:avLst/>
              <a:gdLst/>
              <a:ahLst/>
              <a:cxnLst/>
              <a:rect l="0" t="0" r="0" b="0"/>
              <a:pathLst>
                <a:path w="171451" h="19051">
                  <a:moveTo>
                    <a:pt x="0" y="19050"/>
                  </a:moveTo>
                  <a:lnTo>
                    <a:pt x="0" y="19050"/>
                  </a:lnTo>
                  <a:lnTo>
                    <a:pt x="38623" y="8689"/>
                  </a:lnTo>
                  <a:lnTo>
                    <a:pt x="71247" y="1716"/>
                  </a:lnTo>
                  <a:lnTo>
                    <a:pt x="112224" y="339"/>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SMARTInkShape-Group80">
            <a:extLst>
              <a:ext uri="{FF2B5EF4-FFF2-40B4-BE49-F238E27FC236}">
                <a16:creationId xmlns:a16="http://schemas.microsoft.com/office/drawing/2014/main" id="{EC00D6A7-711F-1242-B74B-1F74A78BB94C}"/>
              </a:ext>
            </a:extLst>
          </p:cNvPr>
          <p:cNvGrpSpPr/>
          <p:nvPr/>
        </p:nvGrpSpPr>
        <p:grpSpPr>
          <a:xfrm>
            <a:off x="4057650" y="230988"/>
            <a:ext cx="609601" cy="138147"/>
            <a:chOff x="4057650" y="230988"/>
            <a:chExt cx="609601" cy="138147"/>
          </a:xfrm>
        </p:grpSpPr>
        <p:sp>
          <p:nvSpPr>
            <p:cNvPr id="30" name="SMARTInkShape-424">
              <a:extLst>
                <a:ext uri="{FF2B5EF4-FFF2-40B4-BE49-F238E27FC236}">
                  <a16:creationId xmlns:a16="http://schemas.microsoft.com/office/drawing/2014/main" id="{A1F97D8F-7CA7-AC00-864A-770973504A40}"/>
                </a:ext>
              </a:extLst>
            </p:cNvPr>
            <p:cNvSpPr/>
            <p:nvPr>
              <p:custDataLst>
                <p:tags r:id="rId64"/>
              </p:custDataLst>
            </p:nvPr>
          </p:nvSpPr>
          <p:spPr>
            <a:xfrm>
              <a:off x="4057650" y="247687"/>
              <a:ext cx="171451" cy="114264"/>
            </a:xfrm>
            <a:custGeom>
              <a:avLst/>
              <a:gdLst/>
              <a:ahLst/>
              <a:cxnLst/>
              <a:rect l="0" t="0" r="0" b="0"/>
              <a:pathLst>
                <a:path w="171451" h="114264">
                  <a:moveTo>
                    <a:pt x="0" y="19013"/>
                  </a:moveTo>
                  <a:lnTo>
                    <a:pt x="0" y="19013"/>
                  </a:lnTo>
                  <a:lnTo>
                    <a:pt x="0" y="10812"/>
                  </a:lnTo>
                  <a:lnTo>
                    <a:pt x="5056" y="4824"/>
                  </a:lnTo>
                  <a:lnTo>
                    <a:pt x="10361" y="2123"/>
                  </a:lnTo>
                  <a:lnTo>
                    <a:pt x="18899" y="0"/>
                  </a:lnTo>
                  <a:lnTo>
                    <a:pt x="24062" y="5031"/>
                  </a:lnTo>
                  <a:lnTo>
                    <a:pt x="29391" y="7507"/>
                  </a:lnTo>
                  <a:lnTo>
                    <a:pt x="32295" y="8167"/>
                  </a:lnTo>
                  <a:lnTo>
                    <a:pt x="34229" y="9666"/>
                  </a:lnTo>
                  <a:lnTo>
                    <a:pt x="36380" y="14153"/>
                  </a:lnTo>
                  <a:lnTo>
                    <a:pt x="38055" y="59591"/>
                  </a:lnTo>
                  <a:lnTo>
                    <a:pt x="38100" y="104515"/>
                  </a:lnTo>
                  <a:lnTo>
                    <a:pt x="74287" y="65726"/>
                  </a:lnTo>
                  <a:lnTo>
                    <a:pt x="82758" y="54591"/>
                  </a:lnTo>
                  <a:lnTo>
                    <a:pt x="129750" y="12965"/>
                  </a:lnTo>
                  <a:lnTo>
                    <a:pt x="130950" y="11806"/>
                  </a:lnTo>
                  <a:lnTo>
                    <a:pt x="135106" y="10518"/>
                  </a:lnTo>
                  <a:lnTo>
                    <a:pt x="147477" y="9548"/>
                  </a:lnTo>
                  <a:lnTo>
                    <a:pt x="149118" y="10587"/>
                  </a:lnTo>
                  <a:lnTo>
                    <a:pt x="150212" y="12337"/>
                  </a:lnTo>
                  <a:lnTo>
                    <a:pt x="151751" y="19857"/>
                  </a:lnTo>
                  <a:lnTo>
                    <a:pt x="153170" y="26797"/>
                  </a:lnTo>
                  <a:lnTo>
                    <a:pt x="158860" y="43662"/>
                  </a:lnTo>
                  <a:lnTo>
                    <a:pt x="161656" y="87042"/>
                  </a:lnTo>
                  <a:lnTo>
                    <a:pt x="161915" y="112187"/>
                  </a:lnTo>
                  <a:lnTo>
                    <a:pt x="162976" y="112879"/>
                  </a:lnTo>
                  <a:lnTo>
                    <a:pt x="171450" y="1142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425">
              <a:extLst>
                <a:ext uri="{FF2B5EF4-FFF2-40B4-BE49-F238E27FC236}">
                  <a16:creationId xmlns:a16="http://schemas.microsoft.com/office/drawing/2014/main" id="{42DEA70F-35A8-8438-CAC3-60C17B49A912}"/>
                </a:ext>
              </a:extLst>
            </p:cNvPr>
            <p:cNvSpPr/>
            <p:nvPr>
              <p:custDataLst>
                <p:tags r:id="rId65"/>
              </p:custDataLst>
            </p:nvPr>
          </p:nvSpPr>
          <p:spPr>
            <a:xfrm>
              <a:off x="4307872" y="243677"/>
              <a:ext cx="102204" cy="125458"/>
            </a:xfrm>
            <a:custGeom>
              <a:avLst/>
              <a:gdLst/>
              <a:ahLst/>
              <a:cxnLst/>
              <a:rect l="0" t="0" r="0" b="0"/>
              <a:pathLst>
                <a:path w="102204" h="125458">
                  <a:moveTo>
                    <a:pt x="6953" y="70648"/>
                  </a:moveTo>
                  <a:lnTo>
                    <a:pt x="6953" y="70648"/>
                  </a:lnTo>
                  <a:lnTo>
                    <a:pt x="28412" y="70648"/>
                  </a:lnTo>
                  <a:lnTo>
                    <a:pt x="73846" y="51350"/>
                  </a:lnTo>
                  <a:lnTo>
                    <a:pt x="94014" y="38849"/>
                  </a:lnTo>
                  <a:lnTo>
                    <a:pt x="98564" y="29704"/>
                  </a:lnTo>
                  <a:lnTo>
                    <a:pt x="99777" y="24302"/>
                  </a:lnTo>
                  <a:lnTo>
                    <a:pt x="99528" y="19642"/>
                  </a:lnTo>
                  <a:lnTo>
                    <a:pt x="96428" y="11643"/>
                  </a:lnTo>
                  <a:lnTo>
                    <a:pt x="88733" y="1189"/>
                  </a:lnTo>
                  <a:lnTo>
                    <a:pt x="83698" y="0"/>
                  </a:lnTo>
                  <a:lnTo>
                    <a:pt x="52804" y="5697"/>
                  </a:lnTo>
                  <a:lnTo>
                    <a:pt x="43871" y="8297"/>
                  </a:lnTo>
                  <a:lnTo>
                    <a:pt x="28299" y="19653"/>
                  </a:lnTo>
                  <a:lnTo>
                    <a:pt x="15382" y="35284"/>
                  </a:lnTo>
                  <a:lnTo>
                    <a:pt x="1288" y="65544"/>
                  </a:lnTo>
                  <a:lnTo>
                    <a:pt x="0" y="70420"/>
                  </a:lnTo>
                  <a:lnTo>
                    <a:pt x="1393" y="81483"/>
                  </a:lnTo>
                  <a:lnTo>
                    <a:pt x="9287" y="108027"/>
                  </a:lnTo>
                  <a:lnTo>
                    <a:pt x="20114" y="121306"/>
                  </a:lnTo>
                  <a:lnTo>
                    <a:pt x="31852" y="124912"/>
                  </a:lnTo>
                  <a:lnTo>
                    <a:pt x="46595" y="125457"/>
                  </a:lnTo>
                  <a:lnTo>
                    <a:pt x="60201" y="122172"/>
                  </a:lnTo>
                  <a:lnTo>
                    <a:pt x="102203" y="992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426">
              <a:extLst>
                <a:ext uri="{FF2B5EF4-FFF2-40B4-BE49-F238E27FC236}">
                  <a16:creationId xmlns:a16="http://schemas.microsoft.com/office/drawing/2014/main" id="{615716BE-C413-7D2A-F475-F162B65F8E9A}"/>
                </a:ext>
              </a:extLst>
            </p:cNvPr>
            <p:cNvSpPr/>
            <p:nvPr>
              <p:custDataLst>
                <p:tags r:id="rId66"/>
              </p:custDataLst>
            </p:nvPr>
          </p:nvSpPr>
          <p:spPr>
            <a:xfrm>
              <a:off x="4476750" y="230988"/>
              <a:ext cx="190501" cy="106270"/>
            </a:xfrm>
            <a:custGeom>
              <a:avLst/>
              <a:gdLst/>
              <a:ahLst/>
              <a:cxnLst/>
              <a:rect l="0" t="0" r="0" b="0"/>
              <a:pathLst>
                <a:path w="190501" h="106270">
                  <a:moveTo>
                    <a:pt x="0" y="54762"/>
                  </a:moveTo>
                  <a:lnTo>
                    <a:pt x="0" y="54762"/>
                  </a:lnTo>
                  <a:lnTo>
                    <a:pt x="0" y="49706"/>
                  </a:lnTo>
                  <a:lnTo>
                    <a:pt x="9515" y="26210"/>
                  </a:lnTo>
                  <a:lnTo>
                    <a:pt x="2977" y="41400"/>
                  </a:lnTo>
                  <a:lnTo>
                    <a:pt x="116" y="84729"/>
                  </a:lnTo>
                  <a:lnTo>
                    <a:pt x="1135" y="87440"/>
                  </a:lnTo>
                  <a:lnTo>
                    <a:pt x="2874" y="89247"/>
                  </a:lnTo>
                  <a:lnTo>
                    <a:pt x="7627" y="91255"/>
                  </a:lnTo>
                  <a:lnTo>
                    <a:pt x="13268" y="92148"/>
                  </a:lnTo>
                  <a:lnTo>
                    <a:pt x="27450" y="87594"/>
                  </a:lnTo>
                  <a:lnTo>
                    <a:pt x="40001" y="79542"/>
                  </a:lnTo>
                  <a:lnTo>
                    <a:pt x="50423" y="65397"/>
                  </a:lnTo>
                  <a:lnTo>
                    <a:pt x="56880" y="50317"/>
                  </a:lnTo>
                  <a:lnTo>
                    <a:pt x="59087" y="48623"/>
                  </a:lnTo>
                  <a:lnTo>
                    <a:pt x="61616" y="47495"/>
                  </a:lnTo>
                  <a:lnTo>
                    <a:pt x="63303" y="45684"/>
                  </a:lnTo>
                  <a:lnTo>
                    <a:pt x="65675" y="40195"/>
                  </a:lnTo>
                  <a:lnTo>
                    <a:pt x="66009" y="40818"/>
                  </a:lnTo>
                  <a:lnTo>
                    <a:pt x="66232" y="42291"/>
                  </a:lnTo>
                  <a:lnTo>
                    <a:pt x="71600" y="49420"/>
                  </a:lnTo>
                  <a:lnTo>
                    <a:pt x="80852" y="89009"/>
                  </a:lnTo>
                  <a:lnTo>
                    <a:pt x="86382" y="96441"/>
                  </a:lnTo>
                  <a:lnTo>
                    <a:pt x="89338" y="98423"/>
                  </a:lnTo>
                  <a:lnTo>
                    <a:pt x="91309" y="100803"/>
                  </a:lnTo>
                  <a:lnTo>
                    <a:pt x="93498" y="106269"/>
                  </a:lnTo>
                  <a:lnTo>
                    <a:pt x="95140" y="106033"/>
                  </a:lnTo>
                  <a:lnTo>
                    <a:pt x="127662" y="67452"/>
                  </a:lnTo>
                  <a:lnTo>
                    <a:pt x="145070" y="42294"/>
                  </a:lnTo>
                  <a:lnTo>
                    <a:pt x="151259" y="31229"/>
                  </a:lnTo>
                  <a:lnTo>
                    <a:pt x="178739" y="0"/>
                  </a:lnTo>
                  <a:lnTo>
                    <a:pt x="180542" y="262"/>
                  </a:lnTo>
                  <a:lnTo>
                    <a:pt x="190500" y="71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SMARTInkShape-Group81">
            <a:extLst>
              <a:ext uri="{FF2B5EF4-FFF2-40B4-BE49-F238E27FC236}">
                <a16:creationId xmlns:a16="http://schemas.microsoft.com/office/drawing/2014/main" id="{4EC403B2-253E-6F2C-E55C-1A6EF0EF6A6E}"/>
              </a:ext>
            </a:extLst>
          </p:cNvPr>
          <p:cNvGrpSpPr/>
          <p:nvPr/>
        </p:nvGrpSpPr>
        <p:grpSpPr>
          <a:xfrm>
            <a:off x="4924425" y="123825"/>
            <a:ext cx="1110389" cy="342901"/>
            <a:chOff x="4924425" y="123825"/>
            <a:chExt cx="1110389" cy="342901"/>
          </a:xfrm>
        </p:grpSpPr>
        <p:sp>
          <p:nvSpPr>
            <p:cNvPr id="34" name="SMARTInkShape-427">
              <a:extLst>
                <a:ext uri="{FF2B5EF4-FFF2-40B4-BE49-F238E27FC236}">
                  <a16:creationId xmlns:a16="http://schemas.microsoft.com/office/drawing/2014/main" id="{909A9DE5-0F6E-34F4-A3F2-21DBC6BA39C7}"/>
                </a:ext>
              </a:extLst>
            </p:cNvPr>
            <p:cNvSpPr/>
            <p:nvPr>
              <p:custDataLst>
                <p:tags r:id="rId54"/>
              </p:custDataLst>
            </p:nvPr>
          </p:nvSpPr>
          <p:spPr>
            <a:xfrm>
              <a:off x="4924425" y="228600"/>
              <a:ext cx="161926" cy="142746"/>
            </a:xfrm>
            <a:custGeom>
              <a:avLst/>
              <a:gdLst/>
              <a:ahLst/>
              <a:cxnLst/>
              <a:rect l="0" t="0" r="0" b="0"/>
              <a:pathLst>
                <a:path w="161926" h="142746">
                  <a:moveTo>
                    <a:pt x="0" y="57150"/>
                  </a:moveTo>
                  <a:lnTo>
                    <a:pt x="0" y="57150"/>
                  </a:lnTo>
                  <a:lnTo>
                    <a:pt x="0" y="52094"/>
                  </a:lnTo>
                  <a:lnTo>
                    <a:pt x="1058" y="50604"/>
                  </a:lnTo>
                  <a:lnTo>
                    <a:pt x="2822" y="49611"/>
                  </a:lnTo>
                  <a:lnTo>
                    <a:pt x="8201" y="48017"/>
                  </a:lnTo>
                  <a:lnTo>
                    <a:pt x="8937" y="44977"/>
                  </a:lnTo>
                  <a:lnTo>
                    <a:pt x="9491" y="38503"/>
                  </a:lnTo>
                  <a:lnTo>
                    <a:pt x="9515" y="43276"/>
                  </a:lnTo>
                  <a:lnTo>
                    <a:pt x="12342" y="48514"/>
                  </a:lnTo>
                  <a:lnTo>
                    <a:pt x="17128" y="56487"/>
                  </a:lnTo>
                  <a:lnTo>
                    <a:pt x="33122" y="102712"/>
                  </a:lnTo>
                  <a:lnTo>
                    <a:pt x="51267" y="131649"/>
                  </a:lnTo>
                  <a:lnTo>
                    <a:pt x="59122" y="137886"/>
                  </a:lnTo>
                  <a:lnTo>
                    <a:pt x="74213" y="142437"/>
                  </a:lnTo>
                  <a:lnTo>
                    <a:pt x="80668" y="142745"/>
                  </a:lnTo>
                  <a:lnTo>
                    <a:pt x="83412" y="140672"/>
                  </a:lnTo>
                  <a:lnTo>
                    <a:pt x="102734" y="113745"/>
                  </a:lnTo>
                  <a:lnTo>
                    <a:pt x="121854" y="66252"/>
                  </a:lnTo>
                  <a:lnTo>
                    <a:pt x="136135" y="20848"/>
                  </a:lnTo>
                  <a:lnTo>
                    <a:pt x="140878" y="6177"/>
                  </a:lnTo>
                  <a:lnTo>
                    <a:pt x="142602" y="4118"/>
                  </a:lnTo>
                  <a:lnTo>
                    <a:pt x="147340" y="1830"/>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428">
              <a:extLst>
                <a:ext uri="{FF2B5EF4-FFF2-40B4-BE49-F238E27FC236}">
                  <a16:creationId xmlns:a16="http://schemas.microsoft.com/office/drawing/2014/main" id="{15FD3C06-D763-B8B3-3C34-10CAF2537FA3}"/>
                </a:ext>
              </a:extLst>
            </p:cNvPr>
            <p:cNvSpPr/>
            <p:nvPr>
              <p:custDataLst>
                <p:tags r:id="rId55"/>
              </p:custDataLst>
            </p:nvPr>
          </p:nvSpPr>
          <p:spPr>
            <a:xfrm>
              <a:off x="5144067" y="249135"/>
              <a:ext cx="151834" cy="100882"/>
            </a:xfrm>
            <a:custGeom>
              <a:avLst/>
              <a:gdLst/>
              <a:ahLst/>
              <a:cxnLst/>
              <a:rect l="0" t="0" r="0" b="0"/>
              <a:pathLst>
                <a:path w="151834" h="100882">
                  <a:moveTo>
                    <a:pt x="56583" y="36615"/>
                  </a:moveTo>
                  <a:lnTo>
                    <a:pt x="56583" y="36615"/>
                  </a:lnTo>
                  <a:lnTo>
                    <a:pt x="61639" y="36615"/>
                  </a:lnTo>
                  <a:lnTo>
                    <a:pt x="63128" y="35557"/>
                  </a:lnTo>
                  <a:lnTo>
                    <a:pt x="64122" y="33793"/>
                  </a:lnTo>
                  <a:lnTo>
                    <a:pt x="65715" y="23358"/>
                  </a:lnTo>
                  <a:lnTo>
                    <a:pt x="66098" y="3526"/>
                  </a:lnTo>
                  <a:lnTo>
                    <a:pt x="65043" y="1856"/>
                  </a:lnTo>
                  <a:lnTo>
                    <a:pt x="63281" y="742"/>
                  </a:lnTo>
                  <a:lnTo>
                    <a:pt x="61048" y="0"/>
                  </a:lnTo>
                  <a:lnTo>
                    <a:pt x="58501" y="563"/>
                  </a:lnTo>
                  <a:lnTo>
                    <a:pt x="52850" y="4011"/>
                  </a:lnTo>
                  <a:lnTo>
                    <a:pt x="29921" y="22587"/>
                  </a:lnTo>
                  <a:lnTo>
                    <a:pt x="26107" y="24088"/>
                  </a:lnTo>
                  <a:lnTo>
                    <a:pt x="19049" y="34223"/>
                  </a:lnTo>
                  <a:lnTo>
                    <a:pt x="2305" y="74505"/>
                  </a:lnTo>
                  <a:lnTo>
                    <a:pt x="0" y="89961"/>
                  </a:lnTo>
                  <a:lnTo>
                    <a:pt x="870" y="91229"/>
                  </a:lnTo>
                  <a:lnTo>
                    <a:pt x="4657" y="92638"/>
                  </a:lnTo>
                  <a:lnTo>
                    <a:pt x="12691" y="87620"/>
                  </a:lnTo>
                  <a:lnTo>
                    <a:pt x="59265" y="43416"/>
                  </a:lnTo>
                  <a:lnTo>
                    <a:pt x="65508" y="37212"/>
                  </a:lnTo>
                  <a:lnTo>
                    <a:pt x="60873" y="46905"/>
                  </a:lnTo>
                  <a:lnTo>
                    <a:pt x="61313" y="57416"/>
                  </a:lnTo>
                  <a:lnTo>
                    <a:pt x="70217" y="81411"/>
                  </a:lnTo>
                  <a:lnTo>
                    <a:pt x="79085" y="95161"/>
                  </a:lnTo>
                  <a:lnTo>
                    <a:pt x="83226" y="97871"/>
                  </a:lnTo>
                  <a:lnTo>
                    <a:pt x="93472" y="100881"/>
                  </a:lnTo>
                  <a:lnTo>
                    <a:pt x="105081" y="99397"/>
                  </a:lnTo>
                  <a:lnTo>
                    <a:pt x="129780" y="89821"/>
                  </a:lnTo>
                  <a:lnTo>
                    <a:pt x="151833" y="651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429">
              <a:extLst>
                <a:ext uri="{FF2B5EF4-FFF2-40B4-BE49-F238E27FC236}">
                  <a16:creationId xmlns:a16="http://schemas.microsoft.com/office/drawing/2014/main" id="{470D980E-E1C9-EF5B-3605-9034D15B7484}"/>
                </a:ext>
              </a:extLst>
            </p:cNvPr>
            <p:cNvSpPr/>
            <p:nvPr>
              <p:custDataLst>
                <p:tags r:id="rId56"/>
              </p:custDataLst>
            </p:nvPr>
          </p:nvSpPr>
          <p:spPr>
            <a:xfrm>
              <a:off x="5305425" y="223635"/>
              <a:ext cx="152401" cy="108512"/>
            </a:xfrm>
            <a:custGeom>
              <a:avLst/>
              <a:gdLst/>
              <a:ahLst/>
              <a:cxnLst/>
              <a:rect l="0" t="0" r="0" b="0"/>
              <a:pathLst>
                <a:path w="152401" h="108512">
                  <a:moveTo>
                    <a:pt x="0" y="24015"/>
                  </a:moveTo>
                  <a:lnTo>
                    <a:pt x="0" y="24015"/>
                  </a:lnTo>
                  <a:lnTo>
                    <a:pt x="37512" y="693"/>
                  </a:lnTo>
                  <a:lnTo>
                    <a:pt x="40883" y="0"/>
                  </a:lnTo>
                  <a:lnTo>
                    <a:pt x="43130" y="597"/>
                  </a:lnTo>
                  <a:lnTo>
                    <a:pt x="65131" y="25304"/>
                  </a:lnTo>
                  <a:lnTo>
                    <a:pt x="68821" y="31224"/>
                  </a:lnTo>
                  <a:lnTo>
                    <a:pt x="70222" y="37288"/>
                  </a:lnTo>
                  <a:lnTo>
                    <a:pt x="70512" y="65050"/>
                  </a:lnTo>
                  <a:lnTo>
                    <a:pt x="72614" y="81411"/>
                  </a:lnTo>
                  <a:lnTo>
                    <a:pt x="70019" y="95738"/>
                  </a:lnTo>
                  <a:lnTo>
                    <a:pt x="67847" y="100406"/>
                  </a:lnTo>
                  <a:lnTo>
                    <a:pt x="65339" y="103517"/>
                  </a:lnTo>
                  <a:lnTo>
                    <a:pt x="59731" y="106974"/>
                  </a:lnTo>
                  <a:lnTo>
                    <a:pt x="53711" y="108511"/>
                  </a:lnTo>
                  <a:lnTo>
                    <a:pt x="50624" y="106804"/>
                  </a:lnTo>
                  <a:lnTo>
                    <a:pt x="44371" y="99263"/>
                  </a:lnTo>
                  <a:lnTo>
                    <a:pt x="43339" y="94289"/>
                  </a:lnTo>
                  <a:lnTo>
                    <a:pt x="45015" y="83117"/>
                  </a:lnTo>
                  <a:lnTo>
                    <a:pt x="51908" y="64928"/>
                  </a:lnTo>
                  <a:lnTo>
                    <a:pt x="65710" y="46133"/>
                  </a:lnTo>
                  <a:lnTo>
                    <a:pt x="74360" y="39137"/>
                  </a:lnTo>
                  <a:lnTo>
                    <a:pt x="85180" y="32376"/>
                  </a:lnTo>
                  <a:lnTo>
                    <a:pt x="98318" y="20610"/>
                  </a:lnTo>
                  <a:lnTo>
                    <a:pt x="107549" y="17210"/>
                  </a:lnTo>
                  <a:lnTo>
                    <a:pt x="136130" y="14649"/>
                  </a:lnTo>
                  <a:lnTo>
                    <a:pt x="152400" y="240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430">
              <a:extLst>
                <a:ext uri="{FF2B5EF4-FFF2-40B4-BE49-F238E27FC236}">
                  <a16:creationId xmlns:a16="http://schemas.microsoft.com/office/drawing/2014/main" id="{12E57C2C-DBE4-0F6A-FF3C-9D0E94CB82CD}"/>
                </a:ext>
              </a:extLst>
            </p:cNvPr>
            <p:cNvSpPr/>
            <p:nvPr>
              <p:custDataLst>
                <p:tags r:id="rId57"/>
              </p:custDataLst>
            </p:nvPr>
          </p:nvSpPr>
          <p:spPr>
            <a:xfrm>
              <a:off x="5487909" y="247684"/>
              <a:ext cx="36558" cy="114267"/>
            </a:xfrm>
            <a:custGeom>
              <a:avLst/>
              <a:gdLst/>
              <a:ahLst/>
              <a:cxnLst/>
              <a:rect l="0" t="0" r="0" b="0"/>
              <a:pathLst>
                <a:path w="36558" h="114267">
                  <a:moveTo>
                    <a:pt x="27066" y="9491"/>
                  </a:moveTo>
                  <a:lnTo>
                    <a:pt x="27066" y="9491"/>
                  </a:lnTo>
                  <a:lnTo>
                    <a:pt x="36557" y="0"/>
                  </a:lnTo>
                  <a:lnTo>
                    <a:pt x="15130" y="34685"/>
                  </a:lnTo>
                  <a:lnTo>
                    <a:pt x="6131" y="76975"/>
                  </a:lnTo>
                  <a:lnTo>
                    <a:pt x="0" y="104313"/>
                  </a:lnTo>
                  <a:lnTo>
                    <a:pt x="556" y="107631"/>
                  </a:lnTo>
                  <a:lnTo>
                    <a:pt x="1984" y="109842"/>
                  </a:lnTo>
                  <a:lnTo>
                    <a:pt x="6825" y="113392"/>
                  </a:lnTo>
                  <a:lnTo>
                    <a:pt x="17541" y="1142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431">
              <a:extLst>
                <a:ext uri="{FF2B5EF4-FFF2-40B4-BE49-F238E27FC236}">
                  <a16:creationId xmlns:a16="http://schemas.microsoft.com/office/drawing/2014/main" id="{1955B7C7-8337-F17E-C7E0-051C6D3E9332}"/>
                </a:ext>
              </a:extLst>
            </p:cNvPr>
            <p:cNvSpPr/>
            <p:nvPr>
              <p:custDataLst>
                <p:tags r:id="rId58"/>
              </p:custDataLst>
            </p:nvPr>
          </p:nvSpPr>
          <p:spPr>
            <a:xfrm>
              <a:off x="5543550" y="190500"/>
              <a:ext cx="19051" cy="38101"/>
            </a:xfrm>
            <a:custGeom>
              <a:avLst/>
              <a:gdLst/>
              <a:ahLst/>
              <a:cxnLst/>
              <a:rect l="0" t="0" r="0" b="0"/>
              <a:pathLst>
                <a:path w="19051" h="38101">
                  <a:moveTo>
                    <a:pt x="0" y="38100"/>
                  </a:moveTo>
                  <a:lnTo>
                    <a:pt x="0" y="38100"/>
                  </a:lnTo>
                  <a:lnTo>
                    <a:pt x="0" y="27987"/>
                  </a:lnTo>
                  <a:lnTo>
                    <a:pt x="2822" y="20200"/>
                  </a:lnTo>
                  <a:lnTo>
                    <a:pt x="6545" y="13211"/>
                  </a:lnTo>
                  <a:lnTo>
                    <a:pt x="9409" y="577"/>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432">
              <a:extLst>
                <a:ext uri="{FF2B5EF4-FFF2-40B4-BE49-F238E27FC236}">
                  <a16:creationId xmlns:a16="http://schemas.microsoft.com/office/drawing/2014/main" id="{A34D8B7A-F895-09FB-8698-C0B438F2F8A6}"/>
                </a:ext>
              </a:extLst>
            </p:cNvPr>
            <p:cNvSpPr/>
            <p:nvPr>
              <p:custDataLst>
                <p:tags r:id="rId59"/>
              </p:custDataLst>
            </p:nvPr>
          </p:nvSpPr>
          <p:spPr>
            <a:xfrm>
              <a:off x="5584569" y="200153"/>
              <a:ext cx="130432" cy="114076"/>
            </a:xfrm>
            <a:custGeom>
              <a:avLst/>
              <a:gdLst/>
              <a:ahLst/>
              <a:cxnLst/>
              <a:rect l="0" t="0" r="0" b="0"/>
              <a:pathLst>
                <a:path w="130432" h="114076">
                  <a:moveTo>
                    <a:pt x="25656" y="57022"/>
                  </a:moveTo>
                  <a:lnTo>
                    <a:pt x="25656" y="57022"/>
                  </a:lnTo>
                  <a:lnTo>
                    <a:pt x="38913" y="57022"/>
                  </a:lnTo>
                  <a:lnTo>
                    <a:pt x="40844" y="55964"/>
                  </a:lnTo>
                  <a:lnTo>
                    <a:pt x="42131" y="54200"/>
                  </a:lnTo>
                  <a:lnTo>
                    <a:pt x="42989" y="51966"/>
                  </a:lnTo>
                  <a:lnTo>
                    <a:pt x="45678" y="50476"/>
                  </a:lnTo>
                  <a:lnTo>
                    <a:pt x="58518" y="47321"/>
                  </a:lnTo>
                  <a:lnTo>
                    <a:pt x="72873" y="40132"/>
                  </a:lnTo>
                  <a:lnTo>
                    <a:pt x="76184" y="39412"/>
                  </a:lnTo>
                  <a:lnTo>
                    <a:pt x="85902" y="33342"/>
                  </a:lnTo>
                  <a:lnTo>
                    <a:pt x="89473" y="27800"/>
                  </a:lnTo>
                  <a:lnTo>
                    <a:pt x="90426" y="24841"/>
                  </a:lnTo>
                  <a:lnTo>
                    <a:pt x="92119" y="22868"/>
                  </a:lnTo>
                  <a:lnTo>
                    <a:pt x="96823" y="20676"/>
                  </a:lnTo>
                  <a:lnTo>
                    <a:pt x="98501" y="19033"/>
                  </a:lnTo>
                  <a:lnTo>
                    <a:pt x="101414" y="10875"/>
                  </a:lnTo>
                  <a:lnTo>
                    <a:pt x="101725" y="4778"/>
                  </a:lnTo>
                  <a:lnTo>
                    <a:pt x="100710" y="3143"/>
                  </a:lnTo>
                  <a:lnTo>
                    <a:pt x="98976" y="2053"/>
                  </a:lnTo>
                  <a:lnTo>
                    <a:pt x="92147" y="159"/>
                  </a:lnTo>
                  <a:lnTo>
                    <a:pt x="87663" y="0"/>
                  </a:lnTo>
                  <a:lnTo>
                    <a:pt x="74132" y="4966"/>
                  </a:lnTo>
                  <a:lnTo>
                    <a:pt x="46168" y="22672"/>
                  </a:lnTo>
                  <a:lnTo>
                    <a:pt x="31707" y="37458"/>
                  </a:lnTo>
                  <a:lnTo>
                    <a:pt x="23053" y="44094"/>
                  </a:lnTo>
                  <a:lnTo>
                    <a:pt x="3647" y="70956"/>
                  </a:lnTo>
                  <a:lnTo>
                    <a:pt x="0" y="82971"/>
                  </a:lnTo>
                  <a:lnTo>
                    <a:pt x="1201" y="95366"/>
                  </a:lnTo>
                  <a:lnTo>
                    <a:pt x="5262" y="105814"/>
                  </a:lnTo>
                  <a:lnTo>
                    <a:pt x="7826" y="108600"/>
                  </a:lnTo>
                  <a:lnTo>
                    <a:pt x="10595" y="110457"/>
                  </a:lnTo>
                  <a:lnTo>
                    <a:pt x="24603" y="113071"/>
                  </a:lnTo>
                  <a:lnTo>
                    <a:pt x="70881" y="114075"/>
                  </a:lnTo>
                  <a:lnTo>
                    <a:pt x="96089" y="109087"/>
                  </a:lnTo>
                  <a:lnTo>
                    <a:pt x="130431" y="855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433">
              <a:extLst>
                <a:ext uri="{FF2B5EF4-FFF2-40B4-BE49-F238E27FC236}">
                  <a16:creationId xmlns:a16="http://schemas.microsoft.com/office/drawing/2014/main" id="{B0EF4D33-2F70-4E24-B7C4-E45684EC751B}"/>
                </a:ext>
              </a:extLst>
            </p:cNvPr>
            <p:cNvSpPr/>
            <p:nvPr>
              <p:custDataLst>
                <p:tags r:id="rId60"/>
              </p:custDataLst>
            </p:nvPr>
          </p:nvSpPr>
          <p:spPr>
            <a:xfrm>
              <a:off x="5730740" y="123825"/>
              <a:ext cx="108086" cy="209549"/>
            </a:xfrm>
            <a:custGeom>
              <a:avLst/>
              <a:gdLst/>
              <a:ahLst/>
              <a:cxnLst/>
              <a:rect l="0" t="0" r="0" b="0"/>
              <a:pathLst>
                <a:path w="108086" h="209549">
                  <a:moveTo>
                    <a:pt x="41410" y="0"/>
                  </a:moveTo>
                  <a:lnTo>
                    <a:pt x="41410" y="0"/>
                  </a:lnTo>
                  <a:lnTo>
                    <a:pt x="46466" y="0"/>
                  </a:lnTo>
                  <a:lnTo>
                    <a:pt x="47955" y="1058"/>
                  </a:lnTo>
                  <a:lnTo>
                    <a:pt x="48949" y="2822"/>
                  </a:lnTo>
                  <a:lnTo>
                    <a:pt x="50347" y="13183"/>
                  </a:lnTo>
                  <a:lnTo>
                    <a:pt x="49615" y="24909"/>
                  </a:lnTo>
                  <a:lnTo>
                    <a:pt x="41212" y="71227"/>
                  </a:lnTo>
                  <a:lnTo>
                    <a:pt x="31219" y="113004"/>
                  </a:lnTo>
                  <a:lnTo>
                    <a:pt x="13997" y="152144"/>
                  </a:lnTo>
                  <a:lnTo>
                    <a:pt x="1420" y="180899"/>
                  </a:lnTo>
                  <a:lnTo>
                    <a:pt x="0" y="194347"/>
                  </a:lnTo>
                  <a:lnTo>
                    <a:pt x="2657" y="206547"/>
                  </a:lnTo>
                  <a:lnTo>
                    <a:pt x="3933" y="207548"/>
                  </a:lnTo>
                  <a:lnTo>
                    <a:pt x="10785" y="208957"/>
                  </a:lnTo>
                  <a:lnTo>
                    <a:pt x="53183" y="209548"/>
                  </a:lnTo>
                  <a:lnTo>
                    <a:pt x="60048" y="206727"/>
                  </a:lnTo>
                  <a:lnTo>
                    <a:pt x="108085"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434">
              <a:extLst>
                <a:ext uri="{FF2B5EF4-FFF2-40B4-BE49-F238E27FC236}">
                  <a16:creationId xmlns:a16="http://schemas.microsoft.com/office/drawing/2014/main" id="{BDB700CC-D28C-1C3B-C445-8FEC6AD9435D}"/>
                </a:ext>
              </a:extLst>
            </p:cNvPr>
            <p:cNvSpPr/>
            <p:nvPr>
              <p:custDataLst>
                <p:tags r:id="rId61"/>
              </p:custDataLst>
            </p:nvPr>
          </p:nvSpPr>
          <p:spPr>
            <a:xfrm>
              <a:off x="5734050" y="247650"/>
              <a:ext cx="114301" cy="9526"/>
            </a:xfrm>
            <a:custGeom>
              <a:avLst/>
              <a:gdLst/>
              <a:ahLst/>
              <a:cxnLst/>
              <a:rect l="0" t="0" r="0" b="0"/>
              <a:pathLst>
                <a:path w="114301" h="9526">
                  <a:moveTo>
                    <a:pt x="0" y="9525"/>
                  </a:moveTo>
                  <a:lnTo>
                    <a:pt x="0" y="9525"/>
                  </a:lnTo>
                  <a:lnTo>
                    <a:pt x="21755" y="8467"/>
                  </a:lnTo>
                  <a:lnTo>
                    <a:pt x="58969" y="132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435">
              <a:extLst>
                <a:ext uri="{FF2B5EF4-FFF2-40B4-BE49-F238E27FC236}">
                  <a16:creationId xmlns:a16="http://schemas.microsoft.com/office/drawing/2014/main" id="{0AB6F308-3242-6626-78D5-4D02DD44C669}"/>
                </a:ext>
              </a:extLst>
            </p:cNvPr>
            <p:cNvSpPr/>
            <p:nvPr>
              <p:custDataLst>
                <p:tags r:id="rId62"/>
              </p:custDataLst>
            </p:nvPr>
          </p:nvSpPr>
          <p:spPr>
            <a:xfrm>
              <a:off x="5886450" y="247650"/>
              <a:ext cx="66676" cy="38101"/>
            </a:xfrm>
            <a:custGeom>
              <a:avLst/>
              <a:gdLst/>
              <a:ahLst/>
              <a:cxnLst/>
              <a:rect l="0" t="0" r="0" b="0"/>
              <a:pathLst>
                <a:path w="66676" h="38101">
                  <a:moveTo>
                    <a:pt x="0" y="0"/>
                  </a:moveTo>
                  <a:lnTo>
                    <a:pt x="0" y="0"/>
                  </a:lnTo>
                  <a:lnTo>
                    <a:pt x="5056" y="0"/>
                  </a:lnTo>
                  <a:lnTo>
                    <a:pt x="6667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436">
              <a:extLst>
                <a:ext uri="{FF2B5EF4-FFF2-40B4-BE49-F238E27FC236}">
                  <a16:creationId xmlns:a16="http://schemas.microsoft.com/office/drawing/2014/main" id="{C9C45EEA-5620-9148-29E5-F84CFE5AF5A8}"/>
                </a:ext>
              </a:extLst>
            </p:cNvPr>
            <p:cNvSpPr/>
            <p:nvPr>
              <p:custDataLst>
                <p:tags r:id="rId63"/>
              </p:custDataLst>
            </p:nvPr>
          </p:nvSpPr>
          <p:spPr>
            <a:xfrm>
              <a:off x="5892111" y="247650"/>
              <a:ext cx="142703" cy="219076"/>
            </a:xfrm>
            <a:custGeom>
              <a:avLst/>
              <a:gdLst/>
              <a:ahLst/>
              <a:cxnLst/>
              <a:rect l="0" t="0" r="0" b="0"/>
              <a:pathLst>
                <a:path w="142703" h="219076">
                  <a:moveTo>
                    <a:pt x="137214" y="0"/>
                  </a:moveTo>
                  <a:lnTo>
                    <a:pt x="137214" y="0"/>
                  </a:lnTo>
                  <a:lnTo>
                    <a:pt x="142702" y="0"/>
                  </a:lnTo>
                  <a:lnTo>
                    <a:pt x="140358" y="0"/>
                  </a:lnTo>
                  <a:lnTo>
                    <a:pt x="101564" y="47532"/>
                  </a:lnTo>
                  <a:lnTo>
                    <a:pt x="63775" y="92070"/>
                  </a:lnTo>
                  <a:lnTo>
                    <a:pt x="32385" y="129469"/>
                  </a:lnTo>
                  <a:lnTo>
                    <a:pt x="8287" y="172860"/>
                  </a:lnTo>
                  <a:lnTo>
                    <a:pt x="1243" y="186540"/>
                  </a:lnTo>
                  <a:lnTo>
                    <a:pt x="0" y="192094"/>
                  </a:lnTo>
                  <a:lnTo>
                    <a:pt x="229" y="196854"/>
                  </a:lnTo>
                  <a:lnTo>
                    <a:pt x="3864"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8" name="SMARTInkShape-Group82">
            <a:extLst>
              <a:ext uri="{FF2B5EF4-FFF2-40B4-BE49-F238E27FC236}">
                <a16:creationId xmlns:a16="http://schemas.microsoft.com/office/drawing/2014/main" id="{47DFD3DF-6E5D-AF47-EF2F-2AA839C25E7D}"/>
              </a:ext>
            </a:extLst>
          </p:cNvPr>
          <p:cNvGrpSpPr/>
          <p:nvPr/>
        </p:nvGrpSpPr>
        <p:grpSpPr>
          <a:xfrm>
            <a:off x="6296025" y="209550"/>
            <a:ext cx="276226" cy="166758"/>
            <a:chOff x="6296025" y="209550"/>
            <a:chExt cx="276226" cy="166758"/>
          </a:xfrm>
        </p:grpSpPr>
        <p:sp>
          <p:nvSpPr>
            <p:cNvPr id="45" name="SMARTInkShape-437">
              <a:extLst>
                <a:ext uri="{FF2B5EF4-FFF2-40B4-BE49-F238E27FC236}">
                  <a16:creationId xmlns:a16="http://schemas.microsoft.com/office/drawing/2014/main" id="{29940258-327F-F123-2783-460549FAAAFB}"/>
                </a:ext>
              </a:extLst>
            </p:cNvPr>
            <p:cNvSpPr/>
            <p:nvPr>
              <p:custDataLst>
                <p:tags r:id="rId51"/>
              </p:custDataLst>
            </p:nvPr>
          </p:nvSpPr>
          <p:spPr>
            <a:xfrm>
              <a:off x="6296025" y="266816"/>
              <a:ext cx="38101" cy="104660"/>
            </a:xfrm>
            <a:custGeom>
              <a:avLst/>
              <a:gdLst/>
              <a:ahLst/>
              <a:cxnLst/>
              <a:rect l="0" t="0" r="0" b="0"/>
              <a:pathLst>
                <a:path w="38101" h="104660">
                  <a:moveTo>
                    <a:pt x="38100" y="9409"/>
                  </a:moveTo>
                  <a:lnTo>
                    <a:pt x="38100" y="9409"/>
                  </a:lnTo>
                  <a:lnTo>
                    <a:pt x="38100" y="0"/>
                  </a:lnTo>
                  <a:lnTo>
                    <a:pt x="38100" y="14076"/>
                  </a:lnTo>
                  <a:lnTo>
                    <a:pt x="20200" y="43734"/>
                  </a:lnTo>
                  <a:lnTo>
                    <a:pt x="16641" y="48167"/>
                  </a:lnTo>
                  <a:lnTo>
                    <a:pt x="12688" y="58738"/>
                  </a:lnTo>
                  <a:lnTo>
                    <a:pt x="9872" y="69433"/>
                  </a:lnTo>
                  <a:lnTo>
                    <a:pt x="5093" y="77714"/>
                  </a:lnTo>
                  <a:lnTo>
                    <a:pt x="4454" y="82462"/>
                  </a:lnTo>
                  <a:lnTo>
                    <a:pt x="6493" y="97141"/>
                  </a:lnTo>
                  <a:lnTo>
                    <a:pt x="5387" y="99647"/>
                  </a:lnTo>
                  <a:lnTo>
                    <a:pt x="0" y="104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438">
              <a:extLst>
                <a:ext uri="{FF2B5EF4-FFF2-40B4-BE49-F238E27FC236}">
                  <a16:creationId xmlns:a16="http://schemas.microsoft.com/office/drawing/2014/main" id="{1E904BDB-3205-406D-0457-B96D3D6C804D}"/>
                </a:ext>
              </a:extLst>
            </p:cNvPr>
            <p:cNvSpPr/>
            <p:nvPr>
              <p:custDataLst>
                <p:tags r:id="rId52"/>
              </p:custDataLst>
            </p:nvPr>
          </p:nvSpPr>
          <p:spPr>
            <a:xfrm>
              <a:off x="6305550" y="209550"/>
              <a:ext cx="9526" cy="38101"/>
            </a:xfrm>
            <a:custGeom>
              <a:avLst/>
              <a:gdLst/>
              <a:ahLst/>
              <a:cxnLst/>
              <a:rect l="0" t="0" r="0" b="0"/>
              <a:pathLst>
                <a:path w="9526" h="38101">
                  <a:moveTo>
                    <a:pt x="0" y="38100"/>
                  </a:moveTo>
                  <a:lnTo>
                    <a:pt x="0" y="38100"/>
                  </a:lnTo>
                  <a:lnTo>
                    <a:pt x="0" y="3304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439">
              <a:extLst>
                <a:ext uri="{FF2B5EF4-FFF2-40B4-BE49-F238E27FC236}">
                  <a16:creationId xmlns:a16="http://schemas.microsoft.com/office/drawing/2014/main" id="{B9414848-BEC5-DECF-E7F1-98E0CB8C579D}"/>
                </a:ext>
              </a:extLst>
            </p:cNvPr>
            <p:cNvSpPr/>
            <p:nvPr>
              <p:custDataLst>
                <p:tags r:id="rId53"/>
              </p:custDataLst>
            </p:nvPr>
          </p:nvSpPr>
          <p:spPr>
            <a:xfrm>
              <a:off x="6381750" y="269144"/>
              <a:ext cx="190501" cy="107164"/>
            </a:xfrm>
            <a:custGeom>
              <a:avLst/>
              <a:gdLst/>
              <a:ahLst/>
              <a:cxnLst/>
              <a:rect l="0" t="0" r="0" b="0"/>
              <a:pathLst>
                <a:path w="190501" h="107164">
                  <a:moveTo>
                    <a:pt x="0" y="35656"/>
                  </a:moveTo>
                  <a:lnTo>
                    <a:pt x="0" y="35656"/>
                  </a:lnTo>
                  <a:lnTo>
                    <a:pt x="5056" y="35656"/>
                  </a:lnTo>
                  <a:lnTo>
                    <a:pt x="6545" y="34598"/>
                  </a:lnTo>
                  <a:lnTo>
                    <a:pt x="7539" y="32834"/>
                  </a:lnTo>
                  <a:lnTo>
                    <a:pt x="8201" y="30600"/>
                  </a:lnTo>
                  <a:lnTo>
                    <a:pt x="9701" y="29110"/>
                  </a:lnTo>
                  <a:lnTo>
                    <a:pt x="37278" y="17008"/>
                  </a:lnTo>
                  <a:lnTo>
                    <a:pt x="46229" y="24842"/>
                  </a:lnTo>
                  <a:lnTo>
                    <a:pt x="47211" y="30806"/>
                  </a:lnTo>
                  <a:lnTo>
                    <a:pt x="47622" y="75619"/>
                  </a:lnTo>
                  <a:lnTo>
                    <a:pt x="47625" y="91124"/>
                  </a:lnTo>
                  <a:lnTo>
                    <a:pt x="46567" y="94859"/>
                  </a:lnTo>
                  <a:lnTo>
                    <a:pt x="44803" y="97350"/>
                  </a:lnTo>
                  <a:lnTo>
                    <a:pt x="42569" y="99010"/>
                  </a:lnTo>
                  <a:lnTo>
                    <a:pt x="42137" y="101176"/>
                  </a:lnTo>
                  <a:lnTo>
                    <a:pt x="42909" y="103677"/>
                  </a:lnTo>
                  <a:lnTo>
                    <a:pt x="44481" y="106404"/>
                  </a:lnTo>
                  <a:lnTo>
                    <a:pt x="45529" y="107163"/>
                  </a:lnTo>
                  <a:lnTo>
                    <a:pt x="46228" y="106610"/>
                  </a:lnTo>
                  <a:lnTo>
                    <a:pt x="47004" y="103175"/>
                  </a:lnTo>
                  <a:lnTo>
                    <a:pt x="47349" y="98120"/>
                  </a:lnTo>
                  <a:lnTo>
                    <a:pt x="83257" y="51981"/>
                  </a:lnTo>
                  <a:lnTo>
                    <a:pt x="127424" y="14529"/>
                  </a:lnTo>
                  <a:lnTo>
                    <a:pt x="156754" y="0"/>
                  </a:lnTo>
                  <a:lnTo>
                    <a:pt x="159536" y="244"/>
                  </a:lnTo>
                  <a:lnTo>
                    <a:pt x="165450" y="3337"/>
                  </a:lnTo>
                  <a:lnTo>
                    <a:pt x="168783" y="13884"/>
                  </a:lnTo>
                  <a:lnTo>
                    <a:pt x="171294" y="60897"/>
                  </a:lnTo>
                  <a:lnTo>
                    <a:pt x="174203" y="70863"/>
                  </a:lnTo>
                  <a:lnTo>
                    <a:pt x="179636" y="80828"/>
                  </a:lnTo>
                  <a:lnTo>
                    <a:pt x="181142" y="81646"/>
                  </a:lnTo>
                  <a:lnTo>
                    <a:pt x="190500" y="832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83">
            <a:extLst>
              <a:ext uri="{FF2B5EF4-FFF2-40B4-BE49-F238E27FC236}">
                <a16:creationId xmlns:a16="http://schemas.microsoft.com/office/drawing/2014/main" id="{171A6B84-C346-36C3-4E95-B39C4D94B71D}"/>
              </a:ext>
            </a:extLst>
          </p:cNvPr>
          <p:cNvGrpSpPr/>
          <p:nvPr/>
        </p:nvGrpSpPr>
        <p:grpSpPr>
          <a:xfrm>
            <a:off x="6838950" y="142875"/>
            <a:ext cx="381001" cy="228601"/>
            <a:chOff x="6838950" y="142875"/>
            <a:chExt cx="381001" cy="228601"/>
          </a:xfrm>
        </p:grpSpPr>
        <p:sp>
          <p:nvSpPr>
            <p:cNvPr id="49" name="SMARTInkShape-440">
              <a:extLst>
                <a:ext uri="{FF2B5EF4-FFF2-40B4-BE49-F238E27FC236}">
                  <a16:creationId xmlns:a16="http://schemas.microsoft.com/office/drawing/2014/main" id="{A0E97003-B84D-B21B-662F-03240099C17B}"/>
                </a:ext>
              </a:extLst>
            </p:cNvPr>
            <p:cNvSpPr/>
            <p:nvPr>
              <p:custDataLst>
                <p:tags r:id="rId47"/>
              </p:custDataLst>
            </p:nvPr>
          </p:nvSpPr>
          <p:spPr>
            <a:xfrm>
              <a:off x="6838950" y="161928"/>
              <a:ext cx="46325" cy="209548"/>
            </a:xfrm>
            <a:custGeom>
              <a:avLst/>
              <a:gdLst/>
              <a:ahLst/>
              <a:cxnLst/>
              <a:rect l="0" t="0" r="0" b="0"/>
              <a:pathLst>
                <a:path w="46325" h="209548">
                  <a:moveTo>
                    <a:pt x="28575" y="9522"/>
                  </a:moveTo>
                  <a:lnTo>
                    <a:pt x="28575" y="9522"/>
                  </a:lnTo>
                  <a:lnTo>
                    <a:pt x="28575" y="4466"/>
                  </a:lnTo>
                  <a:lnTo>
                    <a:pt x="29633" y="2976"/>
                  </a:lnTo>
                  <a:lnTo>
                    <a:pt x="31397" y="1983"/>
                  </a:lnTo>
                  <a:lnTo>
                    <a:pt x="38276" y="259"/>
                  </a:lnTo>
                  <a:lnTo>
                    <a:pt x="43325" y="74"/>
                  </a:lnTo>
                  <a:lnTo>
                    <a:pt x="38366" y="0"/>
                  </a:lnTo>
                  <a:lnTo>
                    <a:pt x="44698" y="16265"/>
                  </a:lnTo>
                  <a:lnTo>
                    <a:pt x="46324" y="31569"/>
                  </a:lnTo>
                  <a:lnTo>
                    <a:pt x="44224" y="43309"/>
                  </a:lnTo>
                  <a:lnTo>
                    <a:pt x="40822" y="53114"/>
                  </a:lnTo>
                  <a:lnTo>
                    <a:pt x="33402" y="92965"/>
                  </a:lnTo>
                  <a:lnTo>
                    <a:pt x="21923" y="139442"/>
                  </a:lnTo>
                  <a:lnTo>
                    <a:pt x="9694" y="185571"/>
                  </a:lnTo>
                  <a:lnTo>
                    <a:pt x="0" y="2095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441">
              <a:extLst>
                <a:ext uri="{FF2B5EF4-FFF2-40B4-BE49-F238E27FC236}">
                  <a16:creationId xmlns:a16="http://schemas.microsoft.com/office/drawing/2014/main" id="{BE6743B1-0E6C-4B46-3269-B8F0945DB7F1}"/>
                </a:ext>
              </a:extLst>
            </p:cNvPr>
            <p:cNvSpPr/>
            <p:nvPr>
              <p:custDataLst>
                <p:tags r:id="rId48"/>
              </p:custDataLst>
            </p:nvPr>
          </p:nvSpPr>
          <p:spPr>
            <a:xfrm>
              <a:off x="6924675" y="142875"/>
              <a:ext cx="102584" cy="188699"/>
            </a:xfrm>
            <a:custGeom>
              <a:avLst/>
              <a:gdLst/>
              <a:ahLst/>
              <a:cxnLst/>
              <a:rect l="0" t="0" r="0" b="0"/>
              <a:pathLst>
                <a:path w="102584" h="188699">
                  <a:moveTo>
                    <a:pt x="47625" y="0"/>
                  </a:moveTo>
                  <a:lnTo>
                    <a:pt x="47625" y="0"/>
                  </a:lnTo>
                  <a:lnTo>
                    <a:pt x="46567" y="42815"/>
                  </a:lnTo>
                  <a:lnTo>
                    <a:pt x="37264" y="79954"/>
                  </a:lnTo>
                  <a:lnTo>
                    <a:pt x="23694" y="127290"/>
                  </a:lnTo>
                  <a:lnTo>
                    <a:pt x="15822" y="144415"/>
                  </a:lnTo>
                  <a:lnTo>
                    <a:pt x="10354" y="175533"/>
                  </a:lnTo>
                  <a:lnTo>
                    <a:pt x="12716" y="181379"/>
                  </a:lnTo>
                  <a:lnTo>
                    <a:pt x="14828" y="184419"/>
                  </a:lnTo>
                  <a:lnTo>
                    <a:pt x="18352" y="186446"/>
                  </a:lnTo>
                  <a:lnTo>
                    <a:pt x="27912" y="188698"/>
                  </a:lnTo>
                  <a:lnTo>
                    <a:pt x="36394" y="186877"/>
                  </a:lnTo>
                  <a:lnTo>
                    <a:pt x="43692" y="183598"/>
                  </a:lnTo>
                  <a:lnTo>
                    <a:pt x="72965" y="172876"/>
                  </a:lnTo>
                  <a:lnTo>
                    <a:pt x="89712" y="156523"/>
                  </a:lnTo>
                  <a:lnTo>
                    <a:pt x="97375" y="145060"/>
                  </a:lnTo>
                  <a:lnTo>
                    <a:pt x="102583" y="126707"/>
                  </a:lnTo>
                  <a:lnTo>
                    <a:pt x="100978" y="114170"/>
                  </a:lnTo>
                  <a:lnTo>
                    <a:pt x="99068" y="107863"/>
                  </a:lnTo>
                  <a:lnTo>
                    <a:pt x="94621" y="102600"/>
                  </a:lnTo>
                  <a:lnTo>
                    <a:pt x="81212" y="93931"/>
                  </a:lnTo>
                  <a:lnTo>
                    <a:pt x="64670" y="92194"/>
                  </a:lnTo>
                  <a:lnTo>
                    <a:pt x="20902" y="101394"/>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442">
              <a:extLst>
                <a:ext uri="{FF2B5EF4-FFF2-40B4-BE49-F238E27FC236}">
                  <a16:creationId xmlns:a16="http://schemas.microsoft.com/office/drawing/2014/main" id="{1BBED1E5-869A-04B1-D856-9601E96E8169}"/>
                </a:ext>
              </a:extLst>
            </p:cNvPr>
            <p:cNvSpPr/>
            <p:nvPr>
              <p:custDataLst>
                <p:tags r:id="rId49"/>
              </p:custDataLst>
            </p:nvPr>
          </p:nvSpPr>
          <p:spPr>
            <a:xfrm>
              <a:off x="7019925" y="233069"/>
              <a:ext cx="142876" cy="100307"/>
            </a:xfrm>
            <a:custGeom>
              <a:avLst/>
              <a:gdLst/>
              <a:ahLst/>
              <a:cxnLst/>
              <a:rect l="0" t="0" r="0" b="0"/>
              <a:pathLst>
                <a:path w="142876" h="100307">
                  <a:moveTo>
                    <a:pt x="142875" y="5056"/>
                  </a:moveTo>
                  <a:lnTo>
                    <a:pt x="142875" y="5056"/>
                  </a:lnTo>
                  <a:lnTo>
                    <a:pt x="132762" y="0"/>
                  </a:lnTo>
                  <a:lnTo>
                    <a:pt x="119331" y="339"/>
                  </a:lnTo>
                  <a:lnTo>
                    <a:pt x="85329" y="5493"/>
                  </a:lnTo>
                  <a:lnTo>
                    <a:pt x="82286" y="7464"/>
                  </a:lnTo>
                  <a:lnTo>
                    <a:pt x="80256" y="9836"/>
                  </a:lnTo>
                  <a:lnTo>
                    <a:pt x="75181" y="12472"/>
                  </a:lnTo>
                  <a:lnTo>
                    <a:pt x="60191" y="15362"/>
                  </a:lnTo>
                  <a:lnTo>
                    <a:pt x="53916" y="19514"/>
                  </a:lnTo>
                  <a:lnTo>
                    <a:pt x="50421" y="24887"/>
                  </a:lnTo>
                  <a:lnTo>
                    <a:pt x="47992" y="33538"/>
                  </a:lnTo>
                  <a:lnTo>
                    <a:pt x="47789" y="38176"/>
                  </a:lnTo>
                  <a:lnTo>
                    <a:pt x="48792" y="39836"/>
                  </a:lnTo>
                  <a:lnTo>
                    <a:pt x="50519" y="40943"/>
                  </a:lnTo>
                  <a:lnTo>
                    <a:pt x="52729" y="41680"/>
                  </a:lnTo>
                  <a:lnTo>
                    <a:pt x="54203" y="43231"/>
                  </a:lnTo>
                  <a:lnTo>
                    <a:pt x="56762" y="51227"/>
                  </a:lnTo>
                  <a:lnTo>
                    <a:pt x="59799" y="52035"/>
                  </a:lnTo>
                  <a:lnTo>
                    <a:pt x="62092" y="52250"/>
                  </a:lnTo>
                  <a:lnTo>
                    <a:pt x="67460" y="55312"/>
                  </a:lnTo>
                  <a:lnTo>
                    <a:pt x="70373" y="57610"/>
                  </a:lnTo>
                  <a:lnTo>
                    <a:pt x="79255" y="60163"/>
                  </a:lnTo>
                  <a:lnTo>
                    <a:pt x="89199" y="62356"/>
                  </a:lnTo>
                  <a:lnTo>
                    <a:pt x="97147" y="66859"/>
                  </a:lnTo>
                  <a:lnTo>
                    <a:pt x="101385" y="72388"/>
                  </a:lnTo>
                  <a:lnTo>
                    <a:pt x="104105" y="79504"/>
                  </a:lnTo>
                  <a:lnTo>
                    <a:pt x="104577" y="85793"/>
                  </a:lnTo>
                  <a:lnTo>
                    <a:pt x="103584" y="87456"/>
                  </a:lnTo>
                  <a:lnTo>
                    <a:pt x="101864" y="88564"/>
                  </a:lnTo>
                  <a:lnTo>
                    <a:pt x="94387" y="90124"/>
                  </a:lnTo>
                  <a:lnTo>
                    <a:pt x="68758" y="91814"/>
                  </a:lnTo>
                  <a:lnTo>
                    <a:pt x="46782" y="98315"/>
                  </a:lnTo>
                  <a:lnTo>
                    <a:pt x="0" y="1003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443">
              <a:extLst>
                <a:ext uri="{FF2B5EF4-FFF2-40B4-BE49-F238E27FC236}">
                  <a16:creationId xmlns:a16="http://schemas.microsoft.com/office/drawing/2014/main" id="{EC0D5CE0-33AA-D308-68FA-1BBB728EAC39}"/>
                </a:ext>
              </a:extLst>
            </p:cNvPr>
            <p:cNvSpPr/>
            <p:nvPr>
              <p:custDataLst>
                <p:tags r:id="rId50"/>
              </p:custDataLst>
            </p:nvPr>
          </p:nvSpPr>
          <p:spPr>
            <a:xfrm>
              <a:off x="7210425" y="34290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SMARTInkShape-Group84">
            <a:extLst>
              <a:ext uri="{FF2B5EF4-FFF2-40B4-BE49-F238E27FC236}">
                <a16:creationId xmlns:a16="http://schemas.microsoft.com/office/drawing/2014/main" id="{3BC42570-6D0A-13DF-73FB-C16E570DEDBD}"/>
              </a:ext>
            </a:extLst>
          </p:cNvPr>
          <p:cNvGrpSpPr/>
          <p:nvPr/>
        </p:nvGrpSpPr>
        <p:grpSpPr>
          <a:xfrm>
            <a:off x="228600" y="676852"/>
            <a:ext cx="504826" cy="247024"/>
            <a:chOff x="228600" y="676852"/>
            <a:chExt cx="504826" cy="247024"/>
          </a:xfrm>
        </p:grpSpPr>
        <p:sp>
          <p:nvSpPr>
            <p:cNvPr id="54" name="SMARTInkShape-444">
              <a:extLst>
                <a:ext uri="{FF2B5EF4-FFF2-40B4-BE49-F238E27FC236}">
                  <a16:creationId xmlns:a16="http://schemas.microsoft.com/office/drawing/2014/main" id="{79BFCCF9-E84A-B0E9-8C9C-093FC9309B66}"/>
                </a:ext>
              </a:extLst>
            </p:cNvPr>
            <p:cNvSpPr/>
            <p:nvPr>
              <p:custDataLst>
                <p:tags r:id="rId41"/>
              </p:custDataLst>
            </p:nvPr>
          </p:nvSpPr>
          <p:spPr>
            <a:xfrm>
              <a:off x="228600" y="695325"/>
              <a:ext cx="18935" cy="190501"/>
            </a:xfrm>
            <a:custGeom>
              <a:avLst/>
              <a:gdLst/>
              <a:ahLst/>
              <a:cxnLst/>
              <a:rect l="0" t="0" r="0" b="0"/>
              <a:pathLst>
                <a:path w="18935" h="190501">
                  <a:moveTo>
                    <a:pt x="9525" y="0"/>
                  </a:moveTo>
                  <a:lnTo>
                    <a:pt x="9525" y="0"/>
                  </a:lnTo>
                  <a:lnTo>
                    <a:pt x="18934" y="0"/>
                  </a:lnTo>
                  <a:lnTo>
                    <a:pt x="10839" y="0"/>
                  </a:lnTo>
                  <a:lnTo>
                    <a:pt x="2037" y="43312"/>
                  </a:lnTo>
                  <a:lnTo>
                    <a:pt x="268" y="84687"/>
                  </a:lnTo>
                  <a:lnTo>
                    <a:pt x="53" y="123620"/>
                  </a:lnTo>
                  <a:lnTo>
                    <a:pt x="7" y="169306"/>
                  </a:lnTo>
                  <a:lnTo>
                    <a:pt x="0"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445">
              <a:extLst>
                <a:ext uri="{FF2B5EF4-FFF2-40B4-BE49-F238E27FC236}">
                  <a16:creationId xmlns:a16="http://schemas.microsoft.com/office/drawing/2014/main" id="{A7944C47-32F9-1095-8484-F34E88437487}"/>
                </a:ext>
              </a:extLst>
            </p:cNvPr>
            <p:cNvSpPr/>
            <p:nvPr>
              <p:custDataLst>
                <p:tags r:id="rId42"/>
              </p:custDataLst>
            </p:nvPr>
          </p:nvSpPr>
          <p:spPr>
            <a:xfrm>
              <a:off x="352425" y="676852"/>
              <a:ext cx="34041" cy="228024"/>
            </a:xfrm>
            <a:custGeom>
              <a:avLst/>
              <a:gdLst/>
              <a:ahLst/>
              <a:cxnLst/>
              <a:rect l="0" t="0" r="0" b="0"/>
              <a:pathLst>
                <a:path w="34041" h="228024">
                  <a:moveTo>
                    <a:pt x="0" y="37523"/>
                  </a:moveTo>
                  <a:lnTo>
                    <a:pt x="0" y="37523"/>
                  </a:lnTo>
                  <a:lnTo>
                    <a:pt x="7539" y="19623"/>
                  </a:lnTo>
                  <a:lnTo>
                    <a:pt x="8201" y="16064"/>
                  </a:lnTo>
                  <a:lnTo>
                    <a:pt x="11759" y="9289"/>
                  </a:lnTo>
                  <a:lnTo>
                    <a:pt x="18623" y="0"/>
                  </a:lnTo>
                  <a:lnTo>
                    <a:pt x="18994" y="36227"/>
                  </a:lnTo>
                  <a:lnTo>
                    <a:pt x="19033" y="75239"/>
                  </a:lnTo>
                  <a:lnTo>
                    <a:pt x="21867" y="113609"/>
                  </a:lnTo>
                  <a:lnTo>
                    <a:pt x="26587" y="151789"/>
                  </a:lnTo>
                  <a:lnTo>
                    <a:pt x="28313" y="193564"/>
                  </a:lnTo>
                  <a:lnTo>
                    <a:pt x="29556" y="211228"/>
                  </a:lnTo>
                  <a:lnTo>
                    <a:pt x="34040" y="222576"/>
                  </a:lnTo>
                  <a:lnTo>
                    <a:pt x="33276" y="224392"/>
                  </a:lnTo>
                  <a:lnTo>
                    <a:pt x="28575" y="2280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446">
              <a:extLst>
                <a:ext uri="{FF2B5EF4-FFF2-40B4-BE49-F238E27FC236}">
                  <a16:creationId xmlns:a16="http://schemas.microsoft.com/office/drawing/2014/main" id="{7095A15A-6150-7E28-C505-17C7F52CA4D0}"/>
                </a:ext>
              </a:extLst>
            </p:cNvPr>
            <p:cNvSpPr/>
            <p:nvPr>
              <p:custDataLst>
                <p:tags r:id="rId43"/>
              </p:custDataLst>
            </p:nvPr>
          </p:nvSpPr>
          <p:spPr>
            <a:xfrm>
              <a:off x="238125" y="809625"/>
              <a:ext cx="123826" cy="9526"/>
            </a:xfrm>
            <a:custGeom>
              <a:avLst/>
              <a:gdLst/>
              <a:ahLst/>
              <a:cxnLst/>
              <a:rect l="0" t="0" r="0" b="0"/>
              <a:pathLst>
                <a:path w="123826" h="9526">
                  <a:moveTo>
                    <a:pt x="0" y="9525"/>
                  </a:moveTo>
                  <a:lnTo>
                    <a:pt x="0" y="9525"/>
                  </a:lnTo>
                  <a:lnTo>
                    <a:pt x="43849" y="9525"/>
                  </a:lnTo>
                  <a:lnTo>
                    <a:pt x="58265" y="9525"/>
                  </a:lnTo>
                  <a:lnTo>
                    <a:pt x="65759" y="6703"/>
                  </a:lnTo>
                  <a:lnTo>
                    <a:pt x="69240" y="4468"/>
                  </a:lnTo>
                  <a:lnTo>
                    <a:pt x="91991" y="392"/>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447">
              <a:extLst>
                <a:ext uri="{FF2B5EF4-FFF2-40B4-BE49-F238E27FC236}">
                  <a16:creationId xmlns:a16="http://schemas.microsoft.com/office/drawing/2014/main" id="{9DBE3011-5EE5-1738-E744-6576B913D5D4}"/>
                </a:ext>
              </a:extLst>
            </p:cNvPr>
            <p:cNvSpPr/>
            <p:nvPr>
              <p:custDataLst>
                <p:tags r:id="rId44"/>
              </p:custDataLst>
            </p:nvPr>
          </p:nvSpPr>
          <p:spPr>
            <a:xfrm>
              <a:off x="480572" y="828839"/>
              <a:ext cx="90894" cy="95037"/>
            </a:xfrm>
            <a:custGeom>
              <a:avLst/>
              <a:gdLst/>
              <a:ahLst/>
              <a:cxnLst/>
              <a:rect l="0" t="0" r="0" b="0"/>
              <a:pathLst>
                <a:path w="90894" h="95037">
                  <a:moveTo>
                    <a:pt x="24253" y="37936"/>
                  </a:moveTo>
                  <a:lnTo>
                    <a:pt x="24253" y="37936"/>
                  </a:lnTo>
                  <a:lnTo>
                    <a:pt x="24253" y="28445"/>
                  </a:lnTo>
                  <a:lnTo>
                    <a:pt x="10064" y="28412"/>
                  </a:lnTo>
                  <a:lnTo>
                    <a:pt x="8443" y="30528"/>
                  </a:lnTo>
                  <a:lnTo>
                    <a:pt x="0" y="59846"/>
                  </a:lnTo>
                  <a:lnTo>
                    <a:pt x="4309" y="78751"/>
                  </a:lnTo>
                  <a:lnTo>
                    <a:pt x="7628" y="85357"/>
                  </a:lnTo>
                  <a:lnTo>
                    <a:pt x="13325" y="93164"/>
                  </a:lnTo>
                  <a:lnTo>
                    <a:pt x="16927" y="94232"/>
                  </a:lnTo>
                  <a:lnTo>
                    <a:pt x="42138" y="95036"/>
                  </a:lnTo>
                  <a:lnTo>
                    <a:pt x="53722" y="89419"/>
                  </a:lnTo>
                  <a:lnTo>
                    <a:pt x="73348" y="73623"/>
                  </a:lnTo>
                  <a:lnTo>
                    <a:pt x="77823" y="66850"/>
                  </a:lnTo>
                  <a:lnTo>
                    <a:pt x="80342" y="57086"/>
                  </a:lnTo>
                  <a:lnTo>
                    <a:pt x="81194" y="44306"/>
                  </a:lnTo>
                  <a:lnTo>
                    <a:pt x="82322" y="42183"/>
                  </a:lnTo>
                  <a:lnTo>
                    <a:pt x="84132" y="40767"/>
                  </a:lnTo>
                  <a:lnTo>
                    <a:pt x="89586" y="38495"/>
                  </a:lnTo>
                  <a:lnTo>
                    <a:pt x="90332" y="35362"/>
                  </a:lnTo>
                  <a:lnTo>
                    <a:pt x="90893" y="15560"/>
                  </a:lnTo>
                  <a:lnTo>
                    <a:pt x="88090" y="9294"/>
                  </a:lnTo>
                  <a:lnTo>
                    <a:pt x="85861" y="6141"/>
                  </a:lnTo>
                  <a:lnTo>
                    <a:pt x="80562" y="2638"/>
                  </a:lnTo>
                  <a:lnTo>
                    <a:pt x="73621" y="1081"/>
                  </a:lnTo>
                  <a:lnTo>
                    <a:pt x="50928" y="0"/>
                  </a:lnTo>
                  <a:lnTo>
                    <a:pt x="43870" y="2731"/>
                  </a:lnTo>
                  <a:lnTo>
                    <a:pt x="30715" y="13108"/>
                  </a:lnTo>
                  <a:lnTo>
                    <a:pt x="27125" y="21962"/>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MARTInkShape-448">
              <a:extLst>
                <a:ext uri="{FF2B5EF4-FFF2-40B4-BE49-F238E27FC236}">
                  <a16:creationId xmlns:a16="http://schemas.microsoft.com/office/drawing/2014/main" id="{05FD612F-387F-95D0-5EAF-3DCD95019B99}"/>
                </a:ext>
              </a:extLst>
            </p:cNvPr>
            <p:cNvSpPr/>
            <p:nvPr>
              <p:custDataLst>
                <p:tags r:id="rId45"/>
              </p:custDataLst>
            </p:nvPr>
          </p:nvSpPr>
          <p:spPr>
            <a:xfrm>
              <a:off x="723900" y="7905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449">
              <a:extLst>
                <a:ext uri="{FF2B5EF4-FFF2-40B4-BE49-F238E27FC236}">
                  <a16:creationId xmlns:a16="http://schemas.microsoft.com/office/drawing/2014/main" id="{A09A1B58-3893-CFC9-9BE4-D0FD7D075B74}"/>
                </a:ext>
              </a:extLst>
            </p:cNvPr>
            <p:cNvSpPr/>
            <p:nvPr>
              <p:custDataLst>
                <p:tags r:id="rId46"/>
              </p:custDataLst>
            </p:nvPr>
          </p:nvSpPr>
          <p:spPr>
            <a:xfrm>
              <a:off x="733425" y="876300"/>
              <a:ext cx="1" cy="9526"/>
            </a:xfrm>
            <a:custGeom>
              <a:avLst/>
              <a:gdLst/>
              <a:ahLst/>
              <a:cxnLst/>
              <a:rect l="0" t="0" r="0" b="0"/>
              <a:pathLst>
                <a:path w="1" h="9526">
                  <a:moveTo>
                    <a:pt x="0" y="0"/>
                  </a:moveTo>
                  <a:lnTo>
                    <a:pt x="0" y="0"/>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1" name="SMARTInkShape-450">
            <a:extLst>
              <a:ext uri="{FF2B5EF4-FFF2-40B4-BE49-F238E27FC236}">
                <a16:creationId xmlns:a16="http://schemas.microsoft.com/office/drawing/2014/main" id="{D247E77A-ECF1-4C5F-BA10-95C8EC01D75C}"/>
              </a:ext>
            </a:extLst>
          </p:cNvPr>
          <p:cNvSpPr/>
          <p:nvPr>
            <p:custDataLst>
              <p:tags r:id="rId4"/>
            </p:custDataLst>
          </p:nvPr>
        </p:nvSpPr>
        <p:spPr>
          <a:xfrm>
            <a:off x="981075" y="733440"/>
            <a:ext cx="352426" cy="190486"/>
          </a:xfrm>
          <a:custGeom>
            <a:avLst/>
            <a:gdLst/>
            <a:ahLst/>
            <a:cxnLst/>
            <a:rect l="0" t="0" r="0" b="0"/>
            <a:pathLst>
              <a:path w="352426" h="190486">
                <a:moveTo>
                  <a:pt x="0" y="190485"/>
                </a:moveTo>
                <a:lnTo>
                  <a:pt x="0" y="190485"/>
                </a:lnTo>
                <a:lnTo>
                  <a:pt x="0" y="185428"/>
                </a:lnTo>
                <a:lnTo>
                  <a:pt x="16247" y="143241"/>
                </a:lnTo>
                <a:lnTo>
                  <a:pt x="48483" y="96779"/>
                </a:lnTo>
                <a:lnTo>
                  <a:pt x="88758" y="53138"/>
                </a:lnTo>
                <a:lnTo>
                  <a:pt x="101675" y="35725"/>
                </a:lnTo>
                <a:lnTo>
                  <a:pt x="116321" y="23392"/>
                </a:lnTo>
                <a:lnTo>
                  <a:pt x="133338" y="0"/>
                </a:lnTo>
                <a:lnTo>
                  <a:pt x="133347" y="10102"/>
                </a:lnTo>
                <a:lnTo>
                  <a:pt x="130526" y="17887"/>
                </a:lnTo>
                <a:lnTo>
                  <a:pt x="120092" y="41621"/>
                </a:lnTo>
                <a:lnTo>
                  <a:pt x="115063" y="78637"/>
                </a:lnTo>
                <a:lnTo>
                  <a:pt x="114451" y="109713"/>
                </a:lnTo>
                <a:lnTo>
                  <a:pt x="124458" y="134802"/>
                </a:lnTo>
                <a:lnTo>
                  <a:pt x="135772" y="152232"/>
                </a:lnTo>
                <a:lnTo>
                  <a:pt x="140256" y="155458"/>
                </a:lnTo>
                <a:lnTo>
                  <a:pt x="150883" y="159042"/>
                </a:lnTo>
                <a:lnTo>
                  <a:pt x="155622" y="158940"/>
                </a:lnTo>
                <a:lnTo>
                  <a:pt x="190617" y="145495"/>
                </a:lnTo>
                <a:lnTo>
                  <a:pt x="200430" y="139445"/>
                </a:lnTo>
                <a:lnTo>
                  <a:pt x="208319" y="127584"/>
                </a:lnTo>
                <a:lnTo>
                  <a:pt x="225263" y="84953"/>
                </a:lnTo>
                <a:lnTo>
                  <a:pt x="240101" y="41608"/>
                </a:lnTo>
                <a:lnTo>
                  <a:pt x="248236" y="22901"/>
                </a:lnTo>
                <a:lnTo>
                  <a:pt x="255409" y="12155"/>
                </a:lnTo>
                <a:lnTo>
                  <a:pt x="257129" y="446"/>
                </a:lnTo>
                <a:lnTo>
                  <a:pt x="257161" y="5178"/>
                </a:lnTo>
                <a:lnTo>
                  <a:pt x="248973" y="48902"/>
                </a:lnTo>
                <a:lnTo>
                  <a:pt x="247911" y="92511"/>
                </a:lnTo>
                <a:lnTo>
                  <a:pt x="247701" y="132797"/>
                </a:lnTo>
                <a:lnTo>
                  <a:pt x="250488" y="158928"/>
                </a:lnTo>
                <a:lnTo>
                  <a:pt x="256588" y="181848"/>
                </a:lnTo>
                <a:lnTo>
                  <a:pt x="256784" y="184727"/>
                </a:lnTo>
                <a:lnTo>
                  <a:pt x="260089" y="186646"/>
                </a:lnTo>
                <a:lnTo>
                  <a:pt x="291857" y="189980"/>
                </a:lnTo>
                <a:lnTo>
                  <a:pt x="301870" y="187438"/>
                </a:lnTo>
                <a:lnTo>
                  <a:pt x="338199" y="173138"/>
                </a:lnTo>
                <a:lnTo>
                  <a:pt x="339766" y="171512"/>
                </a:lnTo>
                <a:lnTo>
                  <a:pt x="341507" y="166883"/>
                </a:lnTo>
                <a:lnTo>
                  <a:pt x="343030" y="165225"/>
                </a:lnTo>
                <a:lnTo>
                  <a:pt x="352425" y="1619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8" name="SMARTInkShape-Group86">
            <a:extLst>
              <a:ext uri="{FF2B5EF4-FFF2-40B4-BE49-F238E27FC236}">
                <a16:creationId xmlns:a16="http://schemas.microsoft.com/office/drawing/2014/main" id="{EA359275-0BDF-1B7E-0617-AA8F6C2800DF}"/>
              </a:ext>
            </a:extLst>
          </p:cNvPr>
          <p:cNvGrpSpPr/>
          <p:nvPr/>
        </p:nvGrpSpPr>
        <p:grpSpPr>
          <a:xfrm>
            <a:off x="1543085" y="714491"/>
            <a:ext cx="1066635" cy="238010"/>
            <a:chOff x="1543085" y="714491"/>
            <a:chExt cx="1066635" cy="238010"/>
          </a:xfrm>
        </p:grpSpPr>
        <p:sp>
          <p:nvSpPr>
            <p:cNvPr id="62" name="SMARTInkShape-451">
              <a:extLst>
                <a:ext uri="{FF2B5EF4-FFF2-40B4-BE49-F238E27FC236}">
                  <a16:creationId xmlns:a16="http://schemas.microsoft.com/office/drawing/2014/main" id="{B64EE26E-466A-4762-6F16-3D2CBBD3402A}"/>
                </a:ext>
              </a:extLst>
            </p:cNvPr>
            <p:cNvSpPr/>
            <p:nvPr>
              <p:custDataLst>
                <p:tags r:id="rId35"/>
              </p:custDataLst>
            </p:nvPr>
          </p:nvSpPr>
          <p:spPr>
            <a:xfrm>
              <a:off x="1590679" y="714491"/>
              <a:ext cx="152397" cy="152285"/>
            </a:xfrm>
            <a:custGeom>
              <a:avLst/>
              <a:gdLst/>
              <a:ahLst/>
              <a:cxnLst/>
              <a:rect l="0" t="0" r="0" b="0"/>
              <a:pathLst>
                <a:path w="152397" h="152285">
                  <a:moveTo>
                    <a:pt x="142871" y="9409"/>
                  </a:moveTo>
                  <a:lnTo>
                    <a:pt x="142871" y="9409"/>
                  </a:lnTo>
                  <a:lnTo>
                    <a:pt x="142871" y="0"/>
                  </a:lnTo>
                  <a:lnTo>
                    <a:pt x="142871" y="4975"/>
                  </a:lnTo>
                  <a:lnTo>
                    <a:pt x="141813" y="6453"/>
                  </a:lnTo>
                  <a:lnTo>
                    <a:pt x="137814" y="8095"/>
                  </a:lnTo>
                  <a:lnTo>
                    <a:pt x="136325" y="9591"/>
                  </a:lnTo>
                  <a:lnTo>
                    <a:pt x="134670" y="14076"/>
                  </a:lnTo>
                  <a:lnTo>
                    <a:pt x="133170" y="15695"/>
                  </a:lnTo>
                  <a:lnTo>
                    <a:pt x="89635" y="38176"/>
                  </a:lnTo>
                  <a:lnTo>
                    <a:pt x="67015" y="54229"/>
                  </a:lnTo>
                  <a:lnTo>
                    <a:pt x="48983" y="61536"/>
                  </a:lnTo>
                  <a:lnTo>
                    <a:pt x="29168" y="73437"/>
                  </a:lnTo>
                  <a:lnTo>
                    <a:pt x="22486" y="75966"/>
                  </a:lnTo>
                  <a:lnTo>
                    <a:pt x="12775" y="82281"/>
                  </a:lnTo>
                  <a:lnTo>
                    <a:pt x="0" y="85608"/>
                  </a:lnTo>
                  <a:lnTo>
                    <a:pt x="10110" y="85609"/>
                  </a:lnTo>
                  <a:lnTo>
                    <a:pt x="48953" y="103509"/>
                  </a:lnTo>
                  <a:lnTo>
                    <a:pt x="94363" y="120383"/>
                  </a:lnTo>
                  <a:lnTo>
                    <a:pt x="120197" y="133204"/>
                  </a:lnTo>
                  <a:lnTo>
                    <a:pt x="139219" y="148047"/>
                  </a:lnTo>
                  <a:lnTo>
                    <a:pt x="152396" y="1522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452">
              <a:extLst>
                <a:ext uri="{FF2B5EF4-FFF2-40B4-BE49-F238E27FC236}">
                  <a16:creationId xmlns:a16="http://schemas.microsoft.com/office/drawing/2014/main" id="{8B37583D-2E17-AC62-0BF0-7FB50528DC4C}"/>
                </a:ext>
              </a:extLst>
            </p:cNvPr>
            <p:cNvSpPr/>
            <p:nvPr>
              <p:custDataLst>
                <p:tags r:id="rId36"/>
              </p:custDataLst>
            </p:nvPr>
          </p:nvSpPr>
          <p:spPr>
            <a:xfrm>
              <a:off x="1543085" y="876300"/>
              <a:ext cx="176475" cy="66676"/>
            </a:xfrm>
            <a:custGeom>
              <a:avLst/>
              <a:gdLst/>
              <a:ahLst/>
              <a:cxnLst/>
              <a:rect l="0" t="0" r="0" b="0"/>
              <a:pathLst>
                <a:path w="176475" h="66676">
                  <a:moveTo>
                    <a:pt x="9490" y="0"/>
                  </a:moveTo>
                  <a:lnTo>
                    <a:pt x="9490" y="0"/>
                  </a:lnTo>
                  <a:lnTo>
                    <a:pt x="0" y="0"/>
                  </a:lnTo>
                  <a:lnTo>
                    <a:pt x="5032" y="0"/>
                  </a:lnTo>
                  <a:lnTo>
                    <a:pt x="10331" y="2822"/>
                  </a:lnTo>
                  <a:lnTo>
                    <a:pt x="27413" y="13257"/>
                  </a:lnTo>
                  <a:lnTo>
                    <a:pt x="73089" y="33899"/>
                  </a:lnTo>
                  <a:lnTo>
                    <a:pt x="117810" y="45336"/>
                  </a:lnTo>
                  <a:lnTo>
                    <a:pt x="156517" y="55973"/>
                  </a:lnTo>
                  <a:lnTo>
                    <a:pt x="169244" y="56995"/>
                  </a:lnTo>
                  <a:lnTo>
                    <a:pt x="175828" y="62161"/>
                  </a:lnTo>
                  <a:lnTo>
                    <a:pt x="176474" y="63665"/>
                  </a:lnTo>
                  <a:lnTo>
                    <a:pt x="175846" y="64669"/>
                  </a:lnTo>
                  <a:lnTo>
                    <a:pt x="171415" y="66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453">
              <a:extLst>
                <a:ext uri="{FF2B5EF4-FFF2-40B4-BE49-F238E27FC236}">
                  <a16:creationId xmlns:a16="http://schemas.microsoft.com/office/drawing/2014/main" id="{5F06145F-EEEF-B18C-E98C-9850349E0C3E}"/>
                </a:ext>
              </a:extLst>
            </p:cNvPr>
            <p:cNvSpPr/>
            <p:nvPr>
              <p:custDataLst>
                <p:tags r:id="rId37"/>
              </p:custDataLst>
            </p:nvPr>
          </p:nvSpPr>
          <p:spPr>
            <a:xfrm>
              <a:off x="1914697" y="742951"/>
              <a:ext cx="161754" cy="171450"/>
            </a:xfrm>
            <a:custGeom>
              <a:avLst/>
              <a:gdLst/>
              <a:ahLst/>
              <a:cxnLst/>
              <a:rect l="0" t="0" r="0" b="0"/>
              <a:pathLst>
                <a:path w="161754" h="171450">
                  <a:moveTo>
                    <a:pt x="18878" y="38099"/>
                  </a:moveTo>
                  <a:lnTo>
                    <a:pt x="18878" y="38099"/>
                  </a:lnTo>
                  <a:lnTo>
                    <a:pt x="24366" y="38099"/>
                  </a:lnTo>
                  <a:lnTo>
                    <a:pt x="22023" y="38099"/>
                  </a:lnTo>
                  <a:lnTo>
                    <a:pt x="22033" y="37041"/>
                  </a:lnTo>
                  <a:lnTo>
                    <a:pt x="28311" y="28690"/>
                  </a:lnTo>
                  <a:lnTo>
                    <a:pt x="20194" y="28584"/>
                  </a:lnTo>
                  <a:lnTo>
                    <a:pt x="24324" y="23521"/>
                  </a:lnTo>
                  <a:lnTo>
                    <a:pt x="29412" y="21036"/>
                  </a:lnTo>
                  <a:lnTo>
                    <a:pt x="32251" y="20374"/>
                  </a:lnTo>
                  <a:lnTo>
                    <a:pt x="34143" y="18874"/>
                  </a:lnTo>
                  <a:lnTo>
                    <a:pt x="37429" y="10964"/>
                  </a:lnTo>
                  <a:lnTo>
                    <a:pt x="40529" y="10164"/>
                  </a:lnTo>
                  <a:lnTo>
                    <a:pt x="42837" y="9951"/>
                  </a:lnTo>
                  <a:lnTo>
                    <a:pt x="44375" y="8750"/>
                  </a:lnTo>
                  <a:lnTo>
                    <a:pt x="46085" y="4594"/>
                  </a:lnTo>
                  <a:lnTo>
                    <a:pt x="47600" y="3062"/>
                  </a:lnTo>
                  <a:lnTo>
                    <a:pt x="55534" y="402"/>
                  </a:lnTo>
                  <a:lnTo>
                    <a:pt x="80930" y="0"/>
                  </a:lnTo>
                  <a:lnTo>
                    <a:pt x="82471" y="1058"/>
                  </a:lnTo>
                  <a:lnTo>
                    <a:pt x="83498" y="2822"/>
                  </a:lnTo>
                  <a:lnTo>
                    <a:pt x="85147" y="8200"/>
                  </a:lnTo>
                  <a:lnTo>
                    <a:pt x="88195" y="8936"/>
                  </a:lnTo>
                  <a:lnTo>
                    <a:pt x="90489" y="9132"/>
                  </a:lnTo>
                  <a:lnTo>
                    <a:pt x="92019" y="11379"/>
                  </a:lnTo>
                  <a:lnTo>
                    <a:pt x="95868" y="34390"/>
                  </a:lnTo>
                  <a:lnTo>
                    <a:pt x="100015" y="41037"/>
                  </a:lnTo>
                  <a:lnTo>
                    <a:pt x="99742" y="53163"/>
                  </a:lnTo>
                  <a:lnTo>
                    <a:pt x="96092" y="67019"/>
                  </a:lnTo>
                  <a:lnTo>
                    <a:pt x="80970" y="98190"/>
                  </a:lnTo>
                  <a:lnTo>
                    <a:pt x="53767" y="126993"/>
                  </a:lnTo>
                  <a:lnTo>
                    <a:pt x="47437" y="130524"/>
                  </a:lnTo>
                  <a:lnTo>
                    <a:pt x="44267" y="131466"/>
                  </a:lnTo>
                  <a:lnTo>
                    <a:pt x="42154" y="133152"/>
                  </a:lnTo>
                  <a:lnTo>
                    <a:pt x="37064" y="140581"/>
                  </a:lnTo>
                  <a:lnTo>
                    <a:pt x="13149" y="157768"/>
                  </a:lnTo>
                  <a:lnTo>
                    <a:pt x="0" y="161876"/>
                  </a:lnTo>
                  <a:lnTo>
                    <a:pt x="39936" y="161921"/>
                  </a:lnTo>
                  <a:lnTo>
                    <a:pt x="85818" y="161924"/>
                  </a:lnTo>
                  <a:lnTo>
                    <a:pt x="130391" y="161924"/>
                  </a:lnTo>
                  <a:lnTo>
                    <a:pt x="152971" y="161924"/>
                  </a:lnTo>
                  <a:lnTo>
                    <a:pt x="155898" y="162982"/>
                  </a:lnTo>
                  <a:lnTo>
                    <a:pt x="161753" y="171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454">
              <a:extLst>
                <a:ext uri="{FF2B5EF4-FFF2-40B4-BE49-F238E27FC236}">
                  <a16:creationId xmlns:a16="http://schemas.microsoft.com/office/drawing/2014/main" id="{E16DD4AF-7994-9E23-96B2-AABED11FD888}"/>
                </a:ext>
              </a:extLst>
            </p:cNvPr>
            <p:cNvSpPr/>
            <p:nvPr>
              <p:custDataLst>
                <p:tags r:id="rId38"/>
              </p:custDataLst>
            </p:nvPr>
          </p:nvSpPr>
          <p:spPr>
            <a:xfrm>
              <a:off x="2143125" y="8953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455">
              <a:extLst>
                <a:ext uri="{FF2B5EF4-FFF2-40B4-BE49-F238E27FC236}">
                  <a16:creationId xmlns:a16="http://schemas.microsoft.com/office/drawing/2014/main" id="{69BA1485-3B9A-C4F4-A8FD-9F5A48091763}"/>
                </a:ext>
              </a:extLst>
            </p:cNvPr>
            <p:cNvSpPr/>
            <p:nvPr>
              <p:custDataLst>
                <p:tags r:id="rId39"/>
              </p:custDataLst>
            </p:nvPr>
          </p:nvSpPr>
          <p:spPr>
            <a:xfrm>
              <a:off x="2266950" y="743066"/>
              <a:ext cx="147666" cy="152260"/>
            </a:xfrm>
            <a:custGeom>
              <a:avLst/>
              <a:gdLst/>
              <a:ahLst/>
              <a:cxnLst/>
              <a:rect l="0" t="0" r="0" b="0"/>
              <a:pathLst>
                <a:path w="147666" h="152260">
                  <a:moveTo>
                    <a:pt x="9525" y="9409"/>
                  </a:moveTo>
                  <a:lnTo>
                    <a:pt x="9525" y="9409"/>
                  </a:lnTo>
                  <a:lnTo>
                    <a:pt x="14581" y="9409"/>
                  </a:lnTo>
                  <a:lnTo>
                    <a:pt x="19886" y="6587"/>
                  </a:lnTo>
                  <a:lnTo>
                    <a:pt x="22782" y="4352"/>
                  </a:lnTo>
                  <a:lnTo>
                    <a:pt x="31645" y="1870"/>
                  </a:lnTo>
                  <a:lnTo>
                    <a:pt x="63092" y="0"/>
                  </a:lnTo>
                  <a:lnTo>
                    <a:pt x="75726" y="4975"/>
                  </a:lnTo>
                  <a:lnTo>
                    <a:pt x="79059" y="7511"/>
                  </a:lnTo>
                  <a:lnTo>
                    <a:pt x="82762" y="13152"/>
                  </a:lnTo>
                  <a:lnTo>
                    <a:pt x="84847" y="22277"/>
                  </a:lnTo>
                  <a:lnTo>
                    <a:pt x="79690" y="31356"/>
                  </a:lnTo>
                  <a:lnTo>
                    <a:pt x="72460" y="41388"/>
                  </a:lnTo>
                  <a:lnTo>
                    <a:pt x="69246" y="49375"/>
                  </a:lnTo>
                  <a:lnTo>
                    <a:pt x="59351" y="56452"/>
                  </a:lnTo>
                  <a:lnTo>
                    <a:pt x="20586" y="74807"/>
                  </a:lnTo>
                  <a:lnTo>
                    <a:pt x="11191" y="75916"/>
                  </a:lnTo>
                  <a:lnTo>
                    <a:pt x="18701" y="76080"/>
                  </a:lnTo>
                  <a:lnTo>
                    <a:pt x="18947" y="71026"/>
                  </a:lnTo>
                  <a:lnTo>
                    <a:pt x="21098" y="69537"/>
                  </a:lnTo>
                  <a:lnTo>
                    <a:pt x="61426" y="61149"/>
                  </a:lnTo>
                  <a:lnTo>
                    <a:pt x="96405" y="67003"/>
                  </a:lnTo>
                  <a:lnTo>
                    <a:pt x="99195" y="68972"/>
                  </a:lnTo>
                  <a:lnTo>
                    <a:pt x="101055" y="71342"/>
                  </a:lnTo>
                  <a:lnTo>
                    <a:pt x="134934" y="98599"/>
                  </a:lnTo>
                  <a:lnTo>
                    <a:pt x="141581" y="109096"/>
                  </a:lnTo>
                  <a:lnTo>
                    <a:pt x="146886" y="111923"/>
                  </a:lnTo>
                  <a:lnTo>
                    <a:pt x="147665" y="113735"/>
                  </a:lnTo>
                  <a:lnTo>
                    <a:pt x="147127" y="116001"/>
                  </a:lnTo>
                  <a:lnTo>
                    <a:pt x="138658" y="127243"/>
                  </a:lnTo>
                  <a:lnTo>
                    <a:pt x="124809" y="141572"/>
                  </a:lnTo>
                  <a:lnTo>
                    <a:pt x="110504" y="147523"/>
                  </a:lnTo>
                  <a:lnTo>
                    <a:pt x="65717" y="152005"/>
                  </a:lnTo>
                  <a:lnTo>
                    <a:pt x="36444" y="152259"/>
                  </a:lnTo>
                  <a:lnTo>
                    <a:pt x="29250" y="149451"/>
                  </a:lnTo>
                  <a:lnTo>
                    <a:pt x="22525" y="145733"/>
                  </a:lnTo>
                  <a:lnTo>
                    <a:pt x="12789" y="142582"/>
                  </a:lnTo>
                  <a:lnTo>
                    <a:pt x="0" y="133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456">
              <a:extLst>
                <a:ext uri="{FF2B5EF4-FFF2-40B4-BE49-F238E27FC236}">
                  <a16:creationId xmlns:a16="http://schemas.microsoft.com/office/drawing/2014/main" id="{7B9F3B74-ED3A-7EE8-25DF-825F7A90471E}"/>
                </a:ext>
              </a:extLst>
            </p:cNvPr>
            <p:cNvSpPr/>
            <p:nvPr>
              <p:custDataLst>
                <p:tags r:id="rId40"/>
              </p:custDataLst>
            </p:nvPr>
          </p:nvSpPr>
          <p:spPr>
            <a:xfrm>
              <a:off x="2448343" y="733425"/>
              <a:ext cx="161377" cy="219076"/>
            </a:xfrm>
            <a:custGeom>
              <a:avLst/>
              <a:gdLst/>
              <a:ahLst/>
              <a:cxnLst/>
              <a:rect l="0" t="0" r="0" b="0"/>
              <a:pathLst>
                <a:path w="161377" h="219076">
                  <a:moveTo>
                    <a:pt x="75782" y="0"/>
                  </a:moveTo>
                  <a:lnTo>
                    <a:pt x="75782" y="0"/>
                  </a:lnTo>
                  <a:lnTo>
                    <a:pt x="81270" y="0"/>
                  </a:lnTo>
                  <a:lnTo>
                    <a:pt x="76714" y="0"/>
                  </a:lnTo>
                  <a:lnTo>
                    <a:pt x="84065" y="0"/>
                  </a:lnTo>
                  <a:lnTo>
                    <a:pt x="79574" y="0"/>
                  </a:lnTo>
                  <a:lnTo>
                    <a:pt x="82054" y="0"/>
                  </a:lnTo>
                  <a:lnTo>
                    <a:pt x="83138" y="1058"/>
                  </a:lnTo>
                  <a:lnTo>
                    <a:pt x="84343" y="5057"/>
                  </a:lnTo>
                  <a:lnTo>
                    <a:pt x="79965" y="18314"/>
                  </a:lnTo>
                  <a:lnTo>
                    <a:pt x="55611" y="63024"/>
                  </a:lnTo>
                  <a:lnTo>
                    <a:pt x="40172" y="87465"/>
                  </a:lnTo>
                  <a:lnTo>
                    <a:pt x="26072" y="111993"/>
                  </a:lnTo>
                  <a:lnTo>
                    <a:pt x="14134" y="129844"/>
                  </a:lnTo>
                  <a:lnTo>
                    <a:pt x="10100" y="140301"/>
                  </a:lnTo>
                  <a:lnTo>
                    <a:pt x="8711" y="141159"/>
                  </a:lnTo>
                  <a:lnTo>
                    <a:pt x="0" y="142808"/>
                  </a:lnTo>
                  <a:lnTo>
                    <a:pt x="4762" y="142855"/>
                  </a:lnTo>
                  <a:lnTo>
                    <a:pt x="17933" y="137813"/>
                  </a:lnTo>
                  <a:lnTo>
                    <a:pt x="34800" y="127686"/>
                  </a:lnTo>
                  <a:lnTo>
                    <a:pt x="76283" y="124164"/>
                  </a:lnTo>
                  <a:lnTo>
                    <a:pt x="120428" y="123845"/>
                  </a:lnTo>
                  <a:lnTo>
                    <a:pt x="160013" y="123825"/>
                  </a:lnTo>
                  <a:lnTo>
                    <a:pt x="160511" y="122767"/>
                  </a:lnTo>
                  <a:lnTo>
                    <a:pt x="161376" y="115624"/>
                  </a:lnTo>
                  <a:lnTo>
                    <a:pt x="154935" y="106957"/>
                  </a:lnTo>
                  <a:lnTo>
                    <a:pt x="152097" y="95769"/>
                  </a:lnTo>
                  <a:lnTo>
                    <a:pt x="151982" y="76352"/>
                  </a:lnTo>
                  <a:lnTo>
                    <a:pt x="150924" y="100060"/>
                  </a:lnTo>
                  <a:lnTo>
                    <a:pt x="146926" y="111852"/>
                  </a:lnTo>
                  <a:lnTo>
                    <a:pt x="147265" y="124148"/>
                  </a:lnTo>
                  <a:lnTo>
                    <a:pt x="148837" y="130390"/>
                  </a:lnTo>
                  <a:lnTo>
                    <a:pt x="147762" y="142971"/>
                  </a:lnTo>
                  <a:lnTo>
                    <a:pt x="143156" y="174638"/>
                  </a:lnTo>
                  <a:lnTo>
                    <a:pt x="142465" y="217029"/>
                  </a:lnTo>
                  <a:lnTo>
                    <a:pt x="143521" y="217711"/>
                  </a:lnTo>
                  <a:lnTo>
                    <a:pt x="147946" y="218671"/>
                  </a:lnTo>
                  <a:lnTo>
                    <a:pt x="143389" y="219022"/>
                  </a:lnTo>
                  <a:lnTo>
                    <a:pt x="148129" y="219064"/>
                  </a:lnTo>
                  <a:lnTo>
                    <a:pt x="145666" y="219072"/>
                  </a:lnTo>
                  <a:lnTo>
                    <a:pt x="150941" y="219075"/>
                  </a:lnTo>
                  <a:lnTo>
                    <a:pt x="142822" y="219075"/>
                  </a:lnTo>
                  <a:lnTo>
                    <a:pt x="151982"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SMARTInkShape-Group87">
            <a:extLst>
              <a:ext uri="{FF2B5EF4-FFF2-40B4-BE49-F238E27FC236}">
                <a16:creationId xmlns:a16="http://schemas.microsoft.com/office/drawing/2014/main" id="{0E3BBFE5-E787-C840-D872-01078507F119}"/>
              </a:ext>
            </a:extLst>
          </p:cNvPr>
          <p:cNvGrpSpPr/>
          <p:nvPr/>
        </p:nvGrpSpPr>
        <p:grpSpPr>
          <a:xfrm>
            <a:off x="6286500" y="515398"/>
            <a:ext cx="495301" cy="236910"/>
            <a:chOff x="6286500" y="515398"/>
            <a:chExt cx="495301" cy="236910"/>
          </a:xfrm>
        </p:grpSpPr>
        <p:sp>
          <p:nvSpPr>
            <p:cNvPr id="69" name="SMARTInkShape-457">
              <a:extLst>
                <a:ext uri="{FF2B5EF4-FFF2-40B4-BE49-F238E27FC236}">
                  <a16:creationId xmlns:a16="http://schemas.microsoft.com/office/drawing/2014/main" id="{B7BE2F82-6B7C-A6CE-F88A-D82047ECE450}"/>
                </a:ext>
              </a:extLst>
            </p:cNvPr>
            <p:cNvSpPr/>
            <p:nvPr>
              <p:custDataLst>
                <p:tags r:id="rId29"/>
              </p:custDataLst>
            </p:nvPr>
          </p:nvSpPr>
          <p:spPr>
            <a:xfrm>
              <a:off x="6291681" y="515398"/>
              <a:ext cx="32920" cy="208503"/>
            </a:xfrm>
            <a:custGeom>
              <a:avLst/>
              <a:gdLst/>
              <a:ahLst/>
              <a:cxnLst/>
              <a:rect l="0" t="0" r="0" b="0"/>
              <a:pathLst>
                <a:path w="32920" h="208503">
                  <a:moveTo>
                    <a:pt x="32919" y="8477"/>
                  </a:moveTo>
                  <a:lnTo>
                    <a:pt x="32919" y="8477"/>
                  </a:lnTo>
                  <a:lnTo>
                    <a:pt x="32919" y="2989"/>
                  </a:lnTo>
                  <a:lnTo>
                    <a:pt x="32919" y="5332"/>
                  </a:lnTo>
                  <a:lnTo>
                    <a:pt x="32919" y="0"/>
                  </a:lnTo>
                  <a:lnTo>
                    <a:pt x="32919" y="4319"/>
                  </a:lnTo>
                  <a:lnTo>
                    <a:pt x="19662" y="47884"/>
                  </a:lnTo>
                  <a:lnTo>
                    <a:pt x="13956" y="89365"/>
                  </a:lnTo>
                  <a:lnTo>
                    <a:pt x="6556" y="119509"/>
                  </a:lnTo>
                  <a:lnTo>
                    <a:pt x="4781" y="160231"/>
                  </a:lnTo>
                  <a:lnTo>
                    <a:pt x="0" y="195674"/>
                  </a:lnTo>
                  <a:lnTo>
                    <a:pt x="13869" y="2085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458">
              <a:extLst>
                <a:ext uri="{FF2B5EF4-FFF2-40B4-BE49-F238E27FC236}">
                  <a16:creationId xmlns:a16="http://schemas.microsoft.com/office/drawing/2014/main" id="{DB7584FE-BA33-B753-4BAC-C2E2F079CD8F}"/>
                </a:ext>
              </a:extLst>
            </p:cNvPr>
            <p:cNvSpPr/>
            <p:nvPr>
              <p:custDataLst>
                <p:tags r:id="rId30"/>
              </p:custDataLst>
            </p:nvPr>
          </p:nvSpPr>
          <p:spPr>
            <a:xfrm>
              <a:off x="6429375" y="525591"/>
              <a:ext cx="5494" cy="179260"/>
            </a:xfrm>
            <a:custGeom>
              <a:avLst/>
              <a:gdLst/>
              <a:ahLst/>
              <a:cxnLst/>
              <a:rect l="0" t="0" r="0" b="0"/>
              <a:pathLst>
                <a:path w="5494" h="179260">
                  <a:moveTo>
                    <a:pt x="0" y="17334"/>
                  </a:moveTo>
                  <a:lnTo>
                    <a:pt x="0" y="17334"/>
                  </a:lnTo>
                  <a:lnTo>
                    <a:pt x="0" y="0"/>
                  </a:lnTo>
                  <a:lnTo>
                    <a:pt x="5056" y="8905"/>
                  </a:lnTo>
                  <a:lnTo>
                    <a:pt x="4716" y="22055"/>
                  </a:lnTo>
                  <a:lnTo>
                    <a:pt x="621" y="66639"/>
                  </a:lnTo>
                  <a:lnTo>
                    <a:pt x="122" y="107898"/>
                  </a:lnTo>
                  <a:lnTo>
                    <a:pt x="1075" y="143717"/>
                  </a:lnTo>
                  <a:lnTo>
                    <a:pt x="5493" y="163201"/>
                  </a:lnTo>
                  <a:lnTo>
                    <a:pt x="2098" y="179205"/>
                  </a:lnTo>
                  <a:lnTo>
                    <a:pt x="0" y="1792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459">
              <a:extLst>
                <a:ext uri="{FF2B5EF4-FFF2-40B4-BE49-F238E27FC236}">
                  <a16:creationId xmlns:a16="http://schemas.microsoft.com/office/drawing/2014/main" id="{B8CC529C-1909-C4FD-BF74-32B4B50EB168}"/>
                </a:ext>
              </a:extLst>
            </p:cNvPr>
            <p:cNvSpPr/>
            <p:nvPr>
              <p:custDataLst>
                <p:tags r:id="rId31"/>
              </p:custDataLst>
            </p:nvPr>
          </p:nvSpPr>
          <p:spPr>
            <a:xfrm>
              <a:off x="6286500" y="628650"/>
              <a:ext cx="123826" cy="28576"/>
            </a:xfrm>
            <a:custGeom>
              <a:avLst/>
              <a:gdLst/>
              <a:ahLst/>
              <a:cxnLst/>
              <a:rect l="0" t="0" r="0" b="0"/>
              <a:pathLst>
                <a:path w="123826" h="28576">
                  <a:moveTo>
                    <a:pt x="0" y="28575"/>
                  </a:moveTo>
                  <a:lnTo>
                    <a:pt x="0" y="28575"/>
                  </a:lnTo>
                  <a:lnTo>
                    <a:pt x="15209" y="22029"/>
                  </a:lnTo>
                  <a:lnTo>
                    <a:pt x="43416" y="18253"/>
                  </a:lnTo>
                  <a:lnTo>
                    <a:pt x="56945" y="11563"/>
                  </a:lnTo>
                  <a:lnTo>
                    <a:pt x="100821" y="1443"/>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460">
              <a:extLst>
                <a:ext uri="{FF2B5EF4-FFF2-40B4-BE49-F238E27FC236}">
                  <a16:creationId xmlns:a16="http://schemas.microsoft.com/office/drawing/2014/main" id="{D21F2151-19DF-D51F-95A4-9EFDC3DF1A69}"/>
                </a:ext>
              </a:extLst>
            </p:cNvPr>
            <p:cNvSpPr/>
            <p:nvPr>
              <p:custDataLst>
                <p:tags r:id="rId32"/>
              </p:custDataLst>
            </p:nvPr>
          </p:nvSpPr>
          <p:spPr>
            <a:xfrm>
              <a:off x="6471424" y="652677"/>
              <a:ext cx="157977" cy="99631"/>
            </a:xfrm>
            <a:custGeom>
              <a:avLst/>
              <a:gdLst/>
              <a:ahLst/>
              <a:cxnLst/>
              <a:rect l="0" t="0" r="0" b="0"/>
              <a:pathLst>
                <a:path w="157977" h="99631">
                  <a:moveTo>
                    <a:pt x="72251" y="23598"/>
                  </a:moveTo>
                  <a:lnTo>
                    <a:pt x="72251" y="23598"/>
                  </a:lnTo>
                  <a:lnTo>
                    <a:pt x="77738" y="23598"/>
                  </a:lnTo>
                  <a:lnTo>
                    <a:pt x="72526" y="23598"/>
                  </a:lnTo>
                  <a:lnTo>
                    <a:pt x="77793" y="23598"/>
                  </a:lnTo>
                  <a:lnTo>
                    <a:pt x="67473" y="23598"/>
                  </a:lnTo>
                  <a:lnTo>
                    <a:pt x="65889" y="22540"/>
                  </a:lnTo>
                  <a:lnTo>
                    <a:pt x="64835" y="20776"/>
                  </a:lnTo>
                  <a:lnTo>
                    <a:pt x="64132" y="18541"/>
                  </a:lnTo>
                  <a:lnTo>
                    <a:pt x="54648" y="6264"/>
                  </a:lnTo>
                  <a:lnTo>
                    <a:pt x="43517" y="0"/>
                  </a:lnTo>
                  <a:lnTo>
                    <a:pt x="38277" y="458"/>
                  </a:lnTo>
                  <a:lnTo>
                    <a:pt x="26813" y="6611"/>
                  </a:lnTo>
                  <a:lnTo>
                    <a:pt x="20306" y="13579"/>
                  </a:lnTo>
                  <a:lnTo>
                    <a:pt x="15297" y="21262"/>
                  </a:lnTo>
                  <a:lnTo>
                    <a:pt x="6016" y="31732"/>
                  </a:lnTo>
                  <a:lnTo>
                    <a:pt x="3753" y="36429"/>
                  </a:lnTo>
                  <a:lnTo>
                    <a:pt x="3303" y="40619"/>
                  </a:lnTo>
                  <a:lnTo>
                    <a:pt x="5126" y="60004"/>
                  </a:lnTo>
                  <a:lnTo>
                    <a:pt x="0" y="83157"/>
                  </a:lnTo>
                  <a:lnTo>
                    <a:pt x="2392" y="91697"/>
                  </a:lnTo>
                  <a:lnTo>
                    <a:pt x="5571" y="93339"/>
                  </a:lnTo>
                  <a:lnTo>
                    <a:pt x="26755" y="90886"/>
                  </a:lnTo>
                  <a:lnTo>
                    <a:pt x="33686" y="87723"/>
                  </a:lnTo>
                  <a:lnTo>
                    <a:pt x="77107" y="47312"/>
                  </a:lnTo>
                  <a:lnTo>
                    <a:pt x="77605" y="45758"/>
                  </a:lnTo>
                  <a:lnTo>
                    <a:pt x="76879" y="44721"/>
                  </a:lnTo>
                  <a:lnTo>
                    <a:pt x="75336" y="44030"/>
                  </a:lnTo>
                  <a:lnTo>
                    <a:pt x="75366" y="43569"/>
                  </a:lnTo>
                  <a:lnTo>
                    <a:pt x="78222" y="43057"/>
                  </a:lnTo>
                  <a:lnTo>
                    <a:pt x="78348" y="43979"/>
                  </a:lnTo>
                  <a:lnTo>
                    <a:pt x="66380" y="65465"/>
                  </a:lnTo>
                  <a:lnTo>
                    <a:pt x="64349" y="73250"/>
                  </a:lnTo>
                  <a:lnTo>
                    <a:pt x="64866" y="76808"/>
                  </a:lnTo>
                  <a:lnTo>
                    <a:pt x="71901" y="97887"/>
                  </a:lnTo>
                  <a:lnTo>
                    <a:pt x="73076" y="98524"/>
                  </a:lnTo>
                  <a:lnTo>
                    <a:pt x="90534" y="99630"/>
                  </a:lnTo>
                  <a:lnTo>
                    <a:pt x="131659" y="90088"/>
                  </a:lnTo>
                  <a:lnTo>
                    <a:pt x="144064" y="82927"/>
                  </a:lnTo>
                  <a:lnTo>
                    <a:pt x="157976" y="712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461">
              <a:extLst>
                <a:ext uri="{FF2B5EF4-FFF2-40B4-BE49-F238E27FC236}">
                  <a16:creationId xmlns:a16="http://schemas.microsoft.com/office/drawing/2014/main" id="{BA06BEAD-210E-9D7D-B8DA-32F20F50911E}"/>
                </a:ext>
              </a:extLst>
            </p:cNvPr>
            <p:cNvSpPr/>
            <p:nvPr>
              <p:custDataLst>
                <p:tags r:id="rId33"/>
              </p:custDataLst>
            </p:nvPr>
          </p:nvSpPr>
          <p:spPr>
            <a:xfrm>
              <a:off x="6772275" y="5905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462">
              <a:extLst>
                <a:ext uri="{FF2B5EF4-FFF2-40B4-BE49-F238E27FC236}">
                  <a16:creationId xmlns:a16="http://schemas.microsoft.com/office/drawing/2014/main" id="{A7C532F2-9282-11FF-0AB2-67CD4D1134EB}"/>
                </a:ext>
              </a:extLst>
            </p:cNvPr>
            <p:cNvSpPr/>
            <p:nvPr>
              <p:custDataLst>
                <p:tags r:id="rId34"/>
              </p:custDataLst>
            </p:nvPr>
          </p:nvSpPr>
          <p:spPr>
            <a:xfrm>
              <a:off x="6762750" y="723900"/>
              <a:ext cx="5488" cy="1"/>
            </a:xfrm>
            <a:custGeom>
              <a:avLst/>
              <a:gdLst/>
              <a:ahLst/>
              <a:cxnLst/>
              <a:rect l="0" t="0" r="0" b="0"/>
              <a:pathLst>
                <a:path w="5488" h="1">
                  <a:moveTo>
                    <a:pt x="0" y="0"/>
                  </a:moveTo>
                  <a:lnTo>
                    <a:pt x="0" y="0"/>
                  </a:lnTo>
                  <a:lnTo>
                    <a:pt x="5487"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SMARTInkShape-Group88">
            <a:extLst>
              <a:ext uri="{FF2B5EF4-FFF2-40B4-BE49-F238E27FC236}">
                <a16:creationId xmlns:a16="http://schemas.microsoft.com/office/drawing/2014/main" id="{830FE943-D40D-1539-CE37-0D6AC7F67D10}"/>
              </a:ext>
            </a:extLst>
          </p:cNvPr>
          <p:cNvGrpSpPr/>
          <p:nvPr/>
        </p:nvGrpSpPr>
        <p:grpSpPr>
          <a:xfrm>
            <a:off x="6956665" y="563499"/>
            <a:ext cx="1506944" cy="302221"/>
            <a:chOff x="6956665" y="563499"/>
            <a:chExt cx="1506944" cy="302221"/>
          </a:xfrm>
        </p:grpSpPr>
        <p:sp>
          <p:nvSpPr>
            <p:cNvPr id="76" name="SMARTInkShape-463">
              <a:extLst>
                <a:ext uri="{FF2B5EF4-FFF2-40B4-BE49-F238E27FC236}">
                  <a16:creationId xmlns:a16="http://schemas.microsoft.com/office/drawing/2014/main" id="{CA65DD9E-0F0F-FD50-B110-73AEF9BE776C}"/>
                </a:ext>
              </a:extLst>
            </p:cNvPr>
            <p:cNvSpPr/>
            <p:nvPr>
              <p:custDataLst>
                <p:tags r:id="rId23"/>
              </p:custDataLst>
            </p:nvPr>
          </p:nvSpPr>
          <p:spPr>
            <a:xfrm>
              <a:off x="6956665" y="590994"/>
              <a:ext cx="387111" cy="237682"/>
            </a:xfrm>
            <a:custGeom>
              <a:avLst/>
              <a:gdLst/>
              <a:ahLst/>
              <a:cxnLst/>
              <a:rect l="0" t="0" r="0" b="0"/>
              <a:pathLst>
                <a:path w="387111" h="237682">
                  <a:moveTo>
                    <a:pt x="6110" y="237681"/>
                  </a:moveTo>
                  <a:lnTo>
                    <a:pt x="6110" y="237681"/>
                  </a:lnTo>
                  <a:lnTo>
                    <a:pt x="623" y="237681"/>
                  </a:lnTo>
                  <a:lnTo>
                    <a:pt x="2965" y="237681"/>
                  </a:lnTo>
                  <a:lnTo>
                    <a:pt x="0" y="237681"/>
                  </a:lnTo>
                  <a:lnTo>
                    <a:pt x="5097" y="237681"/>
                  </a:lnTo>
                  <a:lnTo>
                    <a:pt x="10866" y="227568"/>
                  </a:lnTo>
                  <a:lnTo>
                    <a:pt x="14222" y="211166"/>
                  </a:lnTo>
                  <a:lnTo>
                    <a:pt x="23473" y="199085"/>
                  </a:lnTo>
                  <a:lnTo>
                    <a:pt x="40888" y="180384"/>
                  </a:lnTo>
                  <a:lnTo>
                    <a:pt x="61311" y="155102"/>
                  </a:lnTo>
                  <a:lnTo>
                    <a:pt x="103350" y="120173"/>
                  </a:lnTo>
                  <a:lnTo>
                    <a:pt x="143242" y="80369"/>
                  </a:lnTo>
                  <a:lnTo>
                    <a:pt x="146432" y="73220"/>
                  </a:lnTo>
                  <a:lnTo>
                    <a:pt x="153496" y="66515"/>
                  </a:lnTo>
                  <a:lnTo>
                    <a:pt x="170219" y="53587"/>
                  </a:lnTo>
                  <a:lnTo>
                    <a:pt x="192319" y="22667"/>
                  </a:lnTo>
                  <a:lnTo>
                    <a:pt x="196045" y="11079"/>
                  </a:lnTo>
                  <a:lnTo>
                    <a:pt x="201499" y="4617"/>
                  </a:lnTo>
                  <a:lnTo>
                    <a:pt x="201986" y="2930"/>
                  </a:lnTo>
                  <a:lnTo>
                    <a:pt x="201252" y="1805"/>
                  </a:lnTo>
                  <a:lnTo>
                    <a:pt x="199705" y="1055"/>
                  </a:lnTo>
                  <a:lnTo>
                    <a:pt x="199732" y="556"/>
                  </a:lnTo>
                  <a:lnTo>
                    <a:pt x="202584" y="0"/>
                  </a:lnTo>
                  <a:lnTo>
                    <a:pt x="203768" y="911"/>
                  </a:lnTo>
                  <a:lnTo>
                    <a:pt x="205083" y="4744"/>
                  </a:lnTo>
                  <a:lnTo>
                    <a:pt x="200023" y="12798"/>
                  </a:lnTo>
                  <a:lnTo>
                    <a:pt x="193893" y="21316"/>
                  </a:lnTo>
                  <a:lnTo>
                    <a:pt x="193741" y="23588"/>
                  </a:lnTo>
                  <a:lnTo>
                    <a:pt x="194698" y="25102"/>
                  </a:lnTo>
                  <a:lnTo>
                    <a:pt x="190115" y="32429"/>
                  </a:lnTo>
                  <a:lnTo>
                    <a:pt x="185931" y="37347"/>
                  </a:lnTo>
                  <a:lnTo>
                    <a:pt x="181280" y="54099"/>
                  </a:lnTo>
                  <a:lnTo>
                    <a:pt x="178294" y="94291"/>
                  </a:lnTo>
                  <a:lnTo>
                    <a:pt x="177778" y="118172"/>
                  </a:lnTo>
                  <a:lnTo>
                    <a:pt x="183302" y="132002"/>
                  </a:lnTo>
                  <a:lnTo>
                    <a:pt x="199039" y="153071"/>
                  </a:lnTo>
                  <a:lnTo>
                    <a:pt x="208625" y="157743"/>
                  </a:lnTo>
                  <a:lnTo>
                    <a:pt x="214145" y="158989"/>
                  </a:lnTo>
                  <a:lnTo>
                    <a:pt x="218883" y="158761"/>
                  </a:lnTo>
                  <a:lnTo>
                    <a:pt x="226970" y="155686"/>
                  </a:lnTo>
                  <a:lnTo>
                    <a:pt x="263690" y="130825"/>
                  </a:lnTo>
                  <a:lnTo>
                    <a:pt x="275164" y="110417"/>
                  </a:lnTo>
                  <a:lnTo>
                    <a:pt x="289907" y="66517"/>
                  </a:lnTo>
                  <a:lnTo>
                    <a:pt x="296337" y="54557"/>
                  </a:lnTo>
                  <a:lnTo>
                    <a:pt x="309143" y="39627"/>
                  </a:lnTo>
                  <a:lnTo>
                    <a:pt x="305330" y="43297"/>
                  </a:lnTo>
                  <a:lnTo>
                    <a:pt x="297498" y="56143"/>
                  </a:lnTo>
                  <a:lnTo>
                    <a:pt x="287298" y="96917"/>
                  </a:lnTo>
                  <a:lnTo>
                    <a:pt x="287363" y="111972"/>
                  </a:lnTo>
                  <a:lnTo>
                    <a:pt x="288803" y="125719"/>
                  </a:lnTo>
                  <a:lnTo>
                    <a:pt x="285781" y="143241"/>
                  </a:lnTo>
                  <a:lnTo>
                    <a:pt x="286748" y="146146"/>
                  </a:lnTo>
                  <a:lnTo>
                    <a:pt x="295907" y="155865"/>
                  </a:lnTo>
                  <a:lnTo>
                    <a:pt x="304594" y="158985"/>
                  </a:lnTo>
                  <a:lnTo>
                    <a:pt x="351079" y="161335"/>
                  </a:lnTo>
                  <a:lnTo>
                    <a:pt x="363029" y="161438"/>
                  </a:lnTo>
                  <a:lnTo>
                    <a:pt x="368646" y="158640"/>
                  </a:lnTo>
                  <a:lnTo>
                    <a:pt x="371626" y="156412"/>
                  </a:lnTo>
                  <a:lnTo>
                    <a:pt x="374670" y="155985"/>
                  </a:lnTo>
                  <a:lnTo>
                    <a:pt x="387110" y="1614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464">
              <a:extLst>
                <a:ext uri="{FF2B5EF4-FFF2-40B4-BE49-F238E27FC236}">
                  <a16:creationId xmlns:a16="http://schemas.microsoft.com/office/drawing/2014/main" id="{C8159D63-30A3-DEEC-2DF8-B8AD37692B58}"/>
                </a:ext>
              </a:extLst>
            </p:cNvPr>
            <p:cNvSpPr/>
            <p:nvPr>
              <p:custDataLst>
                <p:tags r:id="rId24"/>
              </p:custDataLst>
            </p:nvPr>
          </p:nvSpPr>
          <p:spPr>
            <a:xfrm>
              <a:off x="7486663" y="582349"/>
              <a:ext cx="133328" cy="170127"/>
            </a:xfrm>
            <a:custGeom>
              <a:avLst/>
              <a:gdLst/>
              <a:ahLst/>
              <a:cxnLst/>
              <a:rect l="0" t="0" r="0" b="0"/>
              <a:pathLst>
                <a:path w="133328" h="170127">
                  <a:moveTo>
                    <a:pt x="28562" y="8201"/>
                  </a:moveTo>
                  <a:lnTo>
                    <a:pt x="28562" y="8201"/>
                  </a:lnTo>
                  <a:lnTo>
                    <a:pt x="34050" y="8201"/>
                  </a:lnTo>
                  <a:lnTo>
                    <a:pt x="28838" y="8201"/>
                  </a:lnTo>
                  <a:lnTo>
                    <a:pt x="28644" y="3145"/>
                  </a:lnTo>
                  <a:lnTo>
                    <a:pt x="29675" y="1655"/>
                  </a:lnTo>
                  <a:lnTo>
                    <a:pt x="31421" y="662"/>
                  </a:lnTo>
                  <a:lnTo>
                    <a:pt x="33643" y="0"/>
                  </a:lnTo>
                  <a:lnTo>
                    <a:pt x="34066" y="617"/>
                  </a:lnTo>
                  <a:lnTo>
                    <a:pt x="29496" y="6993"/>
                  </a:lnTo>
                  <a:lnTo>
                    <a:pt x="33895" y="2787"/>
                  </a:lnTo>
                  <a:lnTo>
                    <a:pt x="35293" y="2475"/>
                  </a:lnTo>
                  <a:lnTo>
                    <a:pt x="36224" y="3325"/>
                  </a:lnTo>
                  <a:lnTo>
                    <a:pt x="37719" y="7238"/>
                  </a:lnTo>
                  <a:lnTo>
                    <a:pt x="35101" y="7773"/>
                  </a:lnTo>
                  <a:lnTo>
                    <a:pt x="32921" y="7916"/>
                  </a:lnTo>
                  <a:lnTo>
                    <a:pt x="31469" y="6952"/>
                  </a:lnTo>
                  <a:lnTo>
                    <a:pt x="30500" y="5252"/>
                  </a:lnTo>
                  <a:lnTo>
                    <a:pt x="29854" y="3060"/>
                  </a:lnTo>
                  <a:lnTo>
                    <a:pt x="29423" y="2657"/>
                  </a:lnTo>
                  <a:lnTo>
                    <a:pt x="29136" y="3447"/>
                  </a:lnTo>
                  <a:lnTo>
                    <a:pt x="28595" y="7923"/>
                  </a:lnTo>
                  <a:lnTo>
                    <a:pt x="33628" y="8118"/>
                  </a:lnTo>
                  <a:lnTo>
                    <a:pt x="34055" y="7088"/>
                  </a:lnTo>
                  <a:lnTo>
                    <a:pt x="31710" y="3120"/>
                  </a:lnTo>
                  <a:lnTo>
                    <a:pt x="30660" y="2697"/>
                  </a:lnTo>
                  <a:lnTo>
                    <a:pt x="29960" y="3473"/>
                  </a:lnTo>
                  <a:lnTo>
                    <a:pt x="29495" y="5049"/>
                  </a:lnTo>
                  <a:lnTo>
                    <a:pt x="30242" y="6100"/>
                  </a:lnTo>
                  <a:lnTo>
                    <a:pt x="39046" y="10608"/>
                  </a:lnTo>
                  <a:lnTo>
                    <a:pt x="65424" y="30567"/>
                  </a:lnTo>
                  <a:lnTo>
                    <a:pt x="93699" y="36608"/>
                  </a:lnTo>
                  <a:lnTo>
                    <a:pt x="97386" y="38781"/>
                  </a:lnTo>
                  <a:lnTo>
                    <a:pt x="99845" y="41287"/>
                  </a:lnTo>
                  <a:lnTo>
                    <a:pt x="102577" y="46895"/>
                  </a:lnTo>
                  <a:lnTo>
                    <a:pt x="103305" y="49872"/>
                  </a:lnTo>
                  <a:lnTo>
                    <a:pt x="109759" y="56002"/>
                  </a:lnTo>
                  <a:lnTo>
                    <a:pt x="122990" y="64804"/>
                  </a:lnTo>
                  <a:lnTo>
                    <a:pt x="128625" y="65189"/>
                  </a:lnTo>
                  <a:lnTo>
                    <a:pt x="130195" y="66301"/>
                  </a:lnTo>
                  <a:lnTo>
                    <a:pt x="131242" y="68101"/>
                  </a:lnTo>
                  <a:lnTo>
                    <a:pt x="133327" y="74841"/>
                  </a:lnTo>
                  <a:lnTo>
                    <a:pt x="111581" y="83532"/>
                  </a:lnTo>
                  <a:lnTo>
                    <a:pt x="66689" y="120000"/>
                  </a:lnTo>
                  <a:lnTo>
                    <a:pt x="22214" y="152781"/>
                  </a:lnTo>
                  <a:lnTo>
                    <a:pt x="0" y="170114"/>
                  </a:lnTo>
                  <a:lnTo>
                    <a:pt x="28562"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465">
              <a:extLst>
                <a:ext uri="{FF2B5EF4-FFF2-40B4-BE49-F238E27FC236}">
                  <a16:creationId xmlns:a16="http://schemas.microsoft.com/office/drawing/2014/main" id="{AAD040A4-C174-B663-58DA-12FEF13D0260}"/>
                </a:ext>
              </a:extLst>
            </p:cNvPr>
            <p:cNvSpPr/>
            <p:nvPr>
              <p:custDataLst>
                <p:tags r:id="rId25"/>
              </p:custDataLst>
            </p:nvPr>
          </p:nvSpPr>
          <p:spPr>
            <a:xfrm>
              <a:off x="7788350" y="563499"/>
              <a:ext cx="145976" cy="188977"/>
            </a:xfrm>
            <a:custGeom>
              <a:avLst/>
              <a:gdLst/>
              <a:ahLst/>
              <a:cxnLst/>
              <a:rect l="0" t="0" r="0" b="0"/>
              <a:pathLst>
                <a:path w="145976" h="188977">
                  <a:moveTo>
                    <a:pt x="31675" y="74676"/>
                  </a:moveTo>
                  <a:lnTo>
                    <a:pt x="31675" y="74676"/>
                  </a:lnTo>
                  <a:lnTo>
                    <a:pt x="31675" y="69619"/>
                  </a:lnTo>
                  <a:lnTo>
                    <a:pt x="28853" y="64315"/>
                  </a:lnTo>
                  <a:lnTo>
                    <a:pt x="26619" y="61419"/>
                  </a:lnTo>
                  <a:lnTo>
                    <a:pt x="26187" y="58429"/>
                  </a:lnTo>
                  <a:lnTo>
                    <a:pt x="28530" y="52286"/>
                  </a:lnTo>
                  <a:lnTo>
                    <a:pt x="62185" y="15671"/>
                  </a:lnTo>
                  <a:lnTo>
                    <a:pt x="72045" y="11410"/>
                  </a:lnTo>
                  <a:lnTo>
                    <a:pt x="77639" y="10273"/>
                  </a:lnTo>
                  <a:lnTo>
                    <a:pt x="81367" y="8458"/>
                  </a:lnTo>
                  <a:lnTo>
                    <a:pt x="83852" y="6189"/>
                  </a:lnTo>
                  <a:lnTo>
                    <a:pt x="85510" y="3618"/>
                  </a:lnTo>
                  <a:lnTo>
                    <a:pt x="87672" y="1904"/>
                  </a:lnTo>
                  <a:lnTo>
                    <a:pt x="92899" y="0"/>
                  </a:lnTo>
                  <a:lnTo>
                    <a:pt x="94716" y="550"/>
                  </a:lnTo>
                  <a:lnTo>
                    <a:pt x="95928" y="1975"/>
                  </a:lnTo>
                  <a:lnTo>
                    <a:pt x="98208" y="7648"/>
                  </a:lnTo>
                  <a:lnTo>
                    <a:pt x="98308" y="18009"/>
                  </a:lnTo>
                  <a:lnTo>
                    <a:pt x="99381" y="21023"/>
                  </a:lnTo>
                  <a:lnTo>
                    <a:pt x="101154" y="23033"/>
                  </a:lnTo>
                  <a:lnTo>
                    <a:pt x="103395" y="24372"/>
                  </a:lnTo>
                  <a:lnTo>
                    <a:pt x="105884" y="31505"/>
                  </a:lnTo>
                  <a:lnTo>
                    <a:pt x="106547" y="36370"/>
                  </a:lnTo>
                  <a:lnTo>
                    <a:pt x="101640" y="47421"/>
                  </a:lnTo>
                  <a:lnTo>
                    <a:pt x="94522" y="59387"/>
                  </a:lnTo>
                  <a:lnTo>
                    <a:pt x="90512" y="79083"/>
                  </a:lnTo>
                  <a:lnTo>
                    <a:pt x="89575" y="95685"/>
                  </a:lnTo>
                  <a:lnTo>
                    <a:pt x="87208" y="102440"/>
                  </a:lnTo>
                  <a:lnTo>
                    <a:pt x="49120" y="147979"/>
                  </a:lnTo>
                  <a:lnTo>
                    <a:pt x="27555" y="172098"/>
                  </a:lnTo>
                  <a:lnTo>
                    <a:pt x="10229" y="183505"/>
                  </a:lnTo>
                  <a:lnTo>
                    <a:pt x="39" y="187355"/>
                  </a:lnTo>
                  <a:lnTo>
                    <a:pt x="0" y="187895"/>
                  </a:lnTo>
                  <a:lnTo>
                    <a:pt x="2780" y="188496"/>
                  </a:lnTo>
                  <a:lnTo>
                    <a:pt x="7544" y="188762"/>
                  </a:lnTo>
                  <a:lnTo>
                    <a:pt x="9238" y="187775"/>
                  </a:lnTo>
                  <a:lnTo>
                    <a:pt x="10367" y="186059"/>
                  </a:lnTo>
                  <a:lnTo>
                    <a:pt x="11119" y="183856"/>
                  </a:lnTo>
                  <a:lnTo>
                    <a:pt x="10564" y="183446"/>
                  </a:lnTo>
                  <a:lnTo>
                    <a:pt x="7122" y="185813"/>
                  </a:lnTo>
                  <a:lnTo>
                    <a:pt x="7899" y="185809"/>
                  </a:lnTo>
                  <a:lnTo>
                    <a:pt x="19104" y="181805"/>
                  </a:lnTo>
                  <a:lnTo>
                    <a:pt x="53471" y="179543"/>
                  </a:lnTo>
                  <a:lnTo>
                    <a:pt x="55731" y="180571"/>
                  </a:lnTo>
                  <a:lnTo>
                    <a:pt x="57237" y="182314"/>
                  </a:lnTo>
                  <a:lnTo>
                    <a:pt x="58242" y="184535"/>
                  </a:lnTo>
                  <a:lnTo>
                    <a:pt x="62086" y="184957"/>
                  </a:lnTo>
                  <a:lnTo>
                    <a:pt x="78433" y="182611"/>
                  </a:lnTo>
                  <a:lnTo>
                    <a:pt x="79781" y="183674"/>
                  </a:lnTo>
                  <a:lnTo>
                    <a:pt x="79620" y="185442"/>
                  </a:lnTo>
                  <a:lnTo>
                    <a:pt x="81630" y="186620"/>
                  </a:lnTo>
                  <a:lnTo>
                    <a:pt x="126239" y="188935"/>
                  </a:lnTo>
                  <a:lnTo>
                    <a:pt x="145975" y="1889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466">
              <a:extLst>
                <a:ext uri="{FF2B5EF4-FFF2-40B4-BE49-F238E27FC236}">
                  <a16:creationId xmlns:a16="http://schemas.microsoft.com/office/drawing/2014/main" id="{69348814-CFE5-595F-D1E2-8FB358B5F06C}"/>
                </a:ext>
              </a:extLst>
            </p:cNvPr>
            <p:cNvSpPr/>
            <p:nvPr>
              <p:custDataLst>
                <p:tags r:id="rId26"/>
              </p:custDataLst>
            </p:nvPr>
          </p:nvSpPr>
          <p:spPr>
            <a:xfrm>
              <a:off x="8001000" y="752475"/>
              <a:ext cx="5489" cy="1"/>
            </a:xfrm>
            <a:custGeom>
              <a:avLst/>
              <a:gdLst/>
              <a:ahLst/>
              <a:cxnLst/>
              <a:rect l="0" t="0" r="0" b="0"/>
              <a:pathLst>
                <a:path w="5489" h="1">
                  <a:moveTo>
                    <a:pt x="0" y="0"/>
                  </a:moveTo>
                  <a:lnTo>
                    <a:pt x="0" y="0"/>
                  </a:lnTo>
                  <a:lnTo>
                    <a:pt x="5488"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MARTInkShape-467">
              <a:extLst>
                <a:ext uri="{FF2B5EF4-FFF2-40B4-BE49-F238E27FC236}">
                  <a16:creationId xmlns:a16="http://schemas.microsoft.com/office/drawing/2014/main" id="{C3FBDA2D-74F6-AAF2-F16C-49C7BDA80F82}"/>
                </a:ext>
              </a:extLst>
            </p:cNvPr>
            <p:cNvSpPr/>
            <p:nvPr>
              <p:custDataLst>
                <p:tags r:id="rId27"/>
              </p:custDataLst>
            </p:nvPr>
          </p:nvSpPr>
          <p:spPr>
            <a:xfrm>
              <a:off x="8077200" y="581452"/>
              <a:ext cx="169960" cy="188030"/>
            </a:xfrm>
            <a:custGeom>
              <a:avLst/>
              <a:gdLst/>
              <a:ahLst/>
              <a:cxnLst/>
              <a:rect l="0" t="0" r="0" b="0"/>
              <a:pathLst>
                <a:path w="169960" h="188030">
                  <a:moveTo>
                    <a:pt x="38100" y="18623"/>
                  </a:moveTo>
                  <a:lnTo>
                    <a:pt x="38100" y="18623"/>
                  </a:lnTo>
                  <a:lnTo>
                    <a:pt x="43156" y="18623"/>
                  </a:lnTo>
                  <a:lnTo>
                    <a:pt x="89819" y="1733"/>
                  </a:lnTo>
                  <a:lnTo>
                    <a:pt x="119577" y="0"/>
                  </a:lnTo>
                  <a:lnTo>
                    <a:pt x="124168" y="916"/>
                  </a:lnTo>
                  <a:lnTo>
                    <a:pt x="127229" y="2585"/>
                  </a:lnTo>
                  <a:lnTo>
                    <a:pt x="129270" y="4756"/>
                  </a:lnTo>
                  <a:lnTo>
                    <a:pt x="131536" y="9990"/>
                  </a:lnTo>
                  <a:lnTo>
                    <a:pt x="132141" y="12868"/>
                  </a:lnTo>
                  <a:lnTo>
                    <a:pt x="127167" y="21710"/>
                  </a:lnTo>
                  <a:lnTo>
                    <a:pt x="109646" y="38588"/>
                  </a:lnTo>
                  <a:lnTo>
                    <a:pt x="66061" y="68485"/>
                  </a:lnTo>
                  <a:lnTo>
                    <a:pt x="41093" y="80904"/>
                  </a:lnTo>
                  <a:lnTo>
                    <a:pt x="30224" y="92781"/>
                  </a:lnTo>
                  <a:lnTo>
                    <a:pt x="29673" y="92403"/>
                  </a:lnTo>
                  <a:lnTo>
                    <a:pt x="29063" y="89162"/>
                  </a:lnTo>
                  <a:lnTo>
                    <a:pt x="32076" y="87874"/>
                  </a:lnTo>
                  <a:lnTo>
                    <a:pt x="78949" y="77910"/>
                  </a:lnTo>
                  <a:lnTo>
                    <a:pt x="95414" y="77781"/>
                  </a:lnTo>
                  <a:lnTo>
                    <a:pt x="115524" y="83659"/>
                  </a:lnTo>
                  <a:lnTo>
                    <a:pt x="132337" y="92304"/>
                  </a:lnTo>
                  <a:lnTo>
                    <a:pt x="139250" y="94762"/>
                  </a:lnTo>
                  <a:lnTo>
                    <a:pt x="155516" y="107933"/>
                  </a:lnTo>
                  <a:lnTo>
                    <a:pt x="159076" y="114055"/>
                  </a:lnTo>
                  <a:lnTo>
                    <a:pt x="161716" y="120304"/>
                  </a:lnTo>
                  <a:lnTo>
                    <a:pt x="168096" y="129772"/>
                  </a:lnTo>
                  <a:lnTo>
                    <a:pt x="169959" y="136109"/>
                  </a:lnTo>
                  <a:lnTo>
                    <a:pt x="169398" y="139280"/>
                  </a:lnTo>
                  <a:lnTo>
                    <a:pt x="163716" y="151974"/>
                  </a:lnTo>
                  <a:lnTo>
                    <a:pt x="163118" y="155149"/>
                  </a:lnTo>
                  <a:lnTo>
                    <a:pt x="163778" y="157265"/>
                  </a:lnTo>
                  <a:lnTo>
                    <a:pt x="165278" y="158676"/>
                  </a:lnTo>
                  <a:lnTo>
                    <a:pt x="167335" y="159617"/>
                  </a:lnTo>
                  <a:lnTo>
                    <a:pt x="166590" y="161302"/>
                  </a:lnTo>
                  <a:lnTo>
                    <a:pt x="149630" y="174590"/>
                  </a:lnTo>
                  <a:lnTo>
                    <a:pt x="137411" y="177900"/>
                  </a:lnTo>
                  <a:lnTo>
                    <a:pt x="92413" y="186745"/>
                  </a:lnTo>
                  <a:lnTo>
                    <a:pt x="55486" y="188029"/>
                  </a:lnTo>
                  <a:lnTo>
                    <a:pt x="13070" y="179726"/>
                  </a:lnTo>
                  <a:lnTo>
                    <a:pt x="0" y="1710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468">
              <a:extLst>
                <a:ext uri="{FF2B5EF4-FFF2-40B4-BE49-F238E27FC236}">
                  <a16:creationId xmlns:a16="http://schemas.microsoft.com/office/drawing/2014/main" id="{BE8B72B1-A754-AEB4-D8AB-2A452E83B7E1}"/>
                </a:ext>
              </a:extLst>
            </p:cNvPr>
            <p:cNvSpPr/>
            <p:nvPr>
              <p:custDataLst>
                <p:tags r:id="rId28"/>
              </p:custDataLst>
            </p:nvPr>
          </p:nvSpPr>
          <p:spPr>
            <a:xfrm>
              <a:off x="8286751" y="600100"/>
              <a:ext cx="176858" cy="265620"/>
            </a:xfrm>
            <a:custGeom>
              <a:avLst/>
              <a:gdLst/>
              <a:ahLst/>
              <a:cxnLst/>
              <a:rect l="0" t="0" r="0" b="0"/>
              <a:pathLst>
                <a:path w="176858" h="265620">
                  <a:moveTo>
                    <a:pt x="114299" y="9500"/>
                  </a:moveTo>
                  <a:lnTo>
                    <a:pt x="114299" y="9500"/>
                  </a:lnTo>
                  <a:lnTo>
                    <a:pt x="114299" y="1299"/>
                  </a:lnTo>
                  <a:lnTo>
                    <a:pt x="108811" y="5724"/>
                  </a:lnTo>
                  <a:lnTo>
                    <a:pt x="111154" y="3236"/>
                  </a:lnTo>
                  <a:lnTo>
                    <a:pt x="111145" y="2149"/>
                  </a:lnTo>
                  <a:lnTo>
                    <a:pt x="110080" y="1424"/>
                  </a:lnTo>
                  <a:lnTo>
                    <a:pt x="108311" y="941"/>
                  </a:lnTo>
                  <a:lnTo>
                    <a:pt x="109248" y="619"/>
                  </a:lnTo>
                  <a:lnTo>
                    <a:pt x="117506" y="166"/>
                  </a:lnTo>
                  <a:lnTo>
                    <a:pt x="117495" y="102"/>
                  </a:lnTo>
                  <a:lnTo>
                    <a:pt x="114931" y="0"/>
                  </a:lnTo>
                  <a:lnTo>
                    <a:pt x="109430" y="5039"/>
                  </a:lnTo>
                  <a:lnTo>
                    <a:pt x="106844" y="10340"/>
                  </a:lnTo>
                  <a:lnTo>
                    <a:pt x="100127" y="27422"/>
                  </a:lnTo>
                  <a:lnTo>
                    <a:pt x="97443" y="30973"/>
                  </a:lnTo>
                  <a:lnTo>
                    <a:pt x="73800" y="51602"/>
                  </a:lnTo>
                  <a:lnTo>
                    <a:pt x="37294" y="95660"/>
                  </a:lnTo>
                  <a:lnTo>
                    <a:pt x="3652" y="130724"/>
                  </a:lnTo>
                  <a:lnTo>
                    <a:pt x="0" y="142844"/>
                  </a:lnTo>
                  <a:lnTo>
                    <a:pt x="0" y="142846"/>
                  </a:lnTo>
                  <a:lnTo>
                    <a:pt x="31523" y="142850"/>
                  </a:lnTo>
                  <a:lnTo>
                    <a:pt x="75934" y="152114"/>
                  </a:lnTo>
                  <a:lnTo>
                    <a:pt x="121800" y="152368"/>
                  </a:lnTo>
                  <a:lnTo>
                    <a:pt x="166805" y="152375"/>
                  </a:lnTo>
                  <a:lnTo>
                    <a:pt x="168352" y="151317"/>
                  </a:lnTo>
                  <a:lnTo>
                    <a:pt x="169385" y="149553"/>
                  </a:lnTo>
                  <a:lnTo>
                    <a:pt x="170839" y="142014"/>
                  </a:lnTo>
                  <a:lnTo>
                    <a:pt x="171042" y="139118"/>
                  </a:lnTo>
                  <a:lnTo>
                    <a:pt x="174090" y="133077"/>
                  </a:lnTo>
                  <a:lnTo>
                    <a:pt x="176384" y="129985"/>
                  </a:lnTo>
                  <a:lnTo>
                    <a:pt x="176857" y="127923"/>
                  </a:lnTo>
                  <a:lnTo>
                    <a:pt x="176113" y="126549"/>
                  </a:lnTo>
                  <a:lnTo>
                    <a:pt x="160030" y="117616"/>
                  </a:lnTo>
                  <a:lnTo>
                    <a:pt x="159603" y="116502"/>
                  </a:lnTo>
                  <a:lnTo>
                    <a:pt x="160376" y="115760"/>
                  </a:lnTo>
                  <a:lnTo>
                    <a:pt x="172593" y="109081"/>
                  </a:lnTo>
                  <a:lnTo>
                    <a:pt x="163747" y="113382"/>
                  </a:lnTo>
                  <a:lnTo>
                    <a:pt x="157408" y="114010"/>
                  </a:lnTo>
                  <a:lnTo>
                    <a:pt x="157854" y="113040"/>
                  </a:lnTo>
                  <a:lnTo>
                    <a:pt x="169241" y="106051"/>
                  </a:lnTo>
                  <a:lnTo>
                    <a:pt x="169977" y="107734"/>
                  </a:lnTo>
                  <a:lnTo>
                    <a:pt x="170796" y="115248"/>
                  </a:lnTo>
                  <a:lnTo>
                    <a:pt x="163190" y="144508"/>
                  </a:lnTo>
                  <a:lnTo>
                    <a:pt x="167355" y="160157"/>
                  </a:lnTo>
                  <a:lnTo>
                    <a:pt x="163985" y="174884"/>
                  </a:lnTo>
                  <a:lnTo>
                    <a:pt x="154688" y="200095"/>
                  </a:lnTo>
                  <a:lnTo>
                    <a:pt x="154984" y="204297"/>
                  </a:lnTo>
                  <a:lnTo>
                    <a:pt x="158134" y="211788"/>
                  </a:lnTo>
                  <a:lnTo>
                    <a:pt x="157417" y="221467"/>
                  </a:lnTo>
                  <a:lnTo>
                    <a:pt x="152487" y="256077"/>
                  </a:lnTo>
                  <a:lnTo>
                    <a:pt x="152426" y="261889"/>
                  </a:lnTo>
                  <a:lnTo>
                    <a:pt x="153474" y="262426"/>
                  </a:lnTo>
                  <a:lnTo>
                    <a:pt x="157464" y="260200"/>
                  </a:lnTo>
                  <a:lnTo>
                    <a:pt x="156834" y="260242"/>
                  </a:lnTo>
                  <a:lnTo>
                    <a:pt x="150488" y="263110"/>
                  </a:lnTo>
                  <a:lnTo>
                    <a:pt x="149009" y="264298"/>
                  </a:lnTo>
                  <a:lnTo>
                    <a:pt x="149081" y="265091"/>
                  </a:lnTo>
                  <a:lnTo>
                    <a:pt x="150186" y="265619"/>
                  </a:lnTo>
                  <a:lnTo>
                    <a:pt x="150924" y="264913"/>
                  </a:lnTo>
                  <a:lnTo>
                    <a:pt x="151743" y="261306"/>
                  </a:lnTo>
                  <a:lnTo>
                    <a:pt x="153020" y="259920"/>
                  </a:lnTo>
                  <a:lnTo>
                    <a:pt x="157261" y="258381"/>
                  </a:lnTo>
                  <a:lnTo>
                    <a:pt x="157757" y="257971"/>
                  </a:lnTo>
                  <a:lnTo>
                    <a:pt x="152399" y="2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 name="SMARTInkShape-Group89">
            <a:extLst>
              <a:ext uri="{FF2B5EF4-FFF2-40B4-BE49-F238E27FC236}">
                <a16:creationId xmlns:a16="http://schemas.microsoft.com/office/drawing/2014/main" id="{CA1B9F42-0BD2-7307-C20E-8DA2FACCFE6F}"/>
              </a:ext>
            </a:extLst>
          </p:cNvPr>
          <p:cNvGrpSpPr/>
          <p:nvPr/>
        </p:nvGrpSpPr>
        <p:grpSpPr>
          <a:xfrm>
            <a:off x="419100" y="1104904"/>
            <a:ext cx="1076326" cy="233998"/>
            <a:chOff x="419100" y="1104904"/>
            <a:chExt cx="1076326" cy="233998"/>
          </a:xfrm>
        </p:grpSpPr>
        <p:sp>
          <p:nvSpPr>
            <p:cNvPr id="83" name="SMARTInkShape-469">
              <a:extLst>
                <a:ext uri="{FF2B5EF4-FFF2-40B4-BE49-F238E27FC236}">
                  <a16:creationId xmlns:a16="http://schemas.microsoft.com/office/drawing/2014/main" id="{C304D19E-3C78-F1E6-D920-6537E523F20A}"/>
                </a:ext>
              </a:extLst>
            </p:cNvPr>
            <p:cNvSpPr/>
            <p:nvPr>
              <p:custDataLst>
                <p:tags r:id="rId15"/>
              </p:custDataLst>
            </p:nvPr>
          </p:nvSpPr>
          <p:spPr>
            <a:xfrm>
              <a:off x="419100" y="1200150"/>
              <a:ext cx="152236" cy="138752"/>
            </a:xfrm>
            <a:custGeom>
              <a:avLst/>
              <a:gdLst/>
              <a:ahLst/>
              <a:cxnLst/>
              <a:rect l="0" t="0" r="0" b="0"/>
              <a:pathLst>
                <a:path w="152236" h="138752">
                  <a:moveTo>
                    <a:pt x="104775" y="9525"/>
                  </a:moveTo>
                  <a:lnTo>
                    <a:pt x="104775" y="9525"/>
                  </a:lnTo>
                  <a:lnTo>
                    <a:pt x="112976" y="9525"/>
                  </a:lnTo>
                  <a:lnTo>
                    <a:pt x="105983" y="9525"/>
                  </a:lnTo>
                  <a:lnTo>
                    <a:pt x="110501" y="9525"/>
                  </a:lnTo>
                  <a:lnTo>
                    <a:pt x="108000" y="9525"/>
                  </a:lnTo>
                  <a:lnTo>
                    <a:pt x="110905" y="9525"/>
                  </a:lnTo>
                  <a:lnTo>
                    <a:pt x="108205" y="9525"/>
                  </a:lnTo>
                  <a:lnTo>
                    <a:pt x="108120" y="8467"/>
                  </a:lnTo>
                  <a:lnTo>
                    <a:pt x="110848" y="4469"/>
                  </a:lnTo>
                  <a:lnTo>
                    <a:pt x="110940" y="2979"/>
                  </a:lnTo>
                  <a:lnTo>
                    <a:pt x="109943" y="1986"/>
                  </a:lnTo>
                  <a:lnTo>
                    <a:pt x="105077" y="116"/>
                  </a:lnTo>
                  <a:lnTo>
                    <a:pt x="63486" y="0"/>
                  </a:lnTo>
                  <a:lnTo>
                    <a:pt x="61374" y="1059"/>
                  </a:lnTo>
                  <a:lnTo>
                    <a:pt x="59966" y="2822"/>
                  </a:lnTo>
                  <a:lnTo>
                    <a:pt x="59027" y="5057"/>
                  </a:lnTo>
                  <a:lnTo>
                    <a:pt x="57343" y="6546"/>
                  </a:lnTo>
                  <a:lnTo>
                    <a:pt x="49114" y="9133"/>
                  </a:lnTo>
                  <a:lnTo>
                    <a:pt x="28978" y="28172"/>
                  </a:lnTo>
                  <a:lnTo>
                    <a:pt x="28610" y="36741"/>
                  </a:lnTo>
                  <a:lnTo>
                    <a:pt x="29657" y="37194"/>
                  </a:lnTo>
                  <a:lnTo>
                    <a:pt x="33642" y="37697"/>
                  </a:lnTo>
                  <a:lnTo>
                    <a:pt x="35128" y="38890"/>
                  </a:lnTo>
                  <a:lnTo>
                    <a:pt x="36779" y="43037"/>
                  </a:lnTo>
                  <a:lnTo>
                    <a:pt x="38278" y="44567"/>
                  </a:lnTo>
                  <a:lnTo>
                    <a:pt x="48287" y="49843"/>
                  </a:lnTo>
                  <a:lnTo>
                    <a:pt x="54270" y="53902"/>
                  </a:lnTo>
                  <a:lnTo>
                    <a:pt x="63587" y="56188"/>
                  </a:lnTo>
                  <a:lnTo>
                    <a:pt x="83616" y="58124"/>
                  </a:lnTo>
                  <a:lnTo>
                    <a:pt x="113712" y="68904"/>
                  </a:lnTo>
                  <a:lnTo>
                    <a:pt x="120389" y="72957"/>
                  </a:lnTo>
                  <a:lnTo>
                    <a:pt x="130098" y="76298"/>
                  </a:lnTo>
                  <a:lnTo>
                    <a:pt x="146040" y="89331"/>
                  </a:lnTo>
                  <a:lnTo>
                    <a:pt x="149573" y="95442"/>
                  </a:lnTo>
                  <a:lnTo>
                    <a:pt x="152028" y="104604"/>
                  </a:lnTo>
                  <a:lnTo>
                    <a:pt x="152235" y="109285"/>
                  </a:lnTo>
                  <a:lnTo>
                    <a:pt x="149504" y="114893"/>
                  </a:lnTo>
                  <a:lnTo>
                    <a:pt x="144184" y="122061"/>
                  </a:lnTo>
                  <a:lnTo>
                    <a:pt x="128983" y="130022"/>
                  </a:lnTo>
                  <a:lnTo>
                    <a:pt x="108124" y="134116"/>
                  </a:lnTo>
                  <a:lnTo>
                    <a:pt x="101677" y="138277"/>
                  </a:lnTo>
                  <a:lnTo>
                    <a:pt x="98476" y="138751"/>
                  </a:lnTo>
                  <a:lnTo>
                    <a:pt x="95284" y="138009"/>
                  </a:lnTo>
                  <a:lnTo>
                    <a:pt x="92098" y="136456"/>
                  </a:lnTo>
                  <a:lnTo>
                    <a:pt x="48424" y="133623"/>
                  </a:lnTo>
                  <a:lnTo>
                    <a:pt x="19443" y="125799"/>
                  </a:lnTo>
                  <a:lnTo>
                    <a:pt x="9347" y="120116"/>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470">
              <a:extLst>
                <a:ext uri="{FF2B5EF4-FFF2-40B4-BE49-F238E27FC236}">
                  <a16:creationId xmlns:a16="http://schemas.microsoft.com/office/drawing/2014/main" id="{2B5FD4E3-DAF4-E62F-F9AF-9218FA79ADF0}"/>
                </a:ext>
              </a:extLst>
            </p:cNvPr>
            <p:cNvSpPr/>
            <p:nvPr>
              <p:custDataLst>
                <p:tags r:id="rId16"/>
              </p:custDataLst>
            </p:nvPr>
          </p:nvSpPr>
          <p:spPr>
            <a:xfrm>
              <a:off x="638175" y="1143785"/>
              <a:ext cx="123826" cy="179746"/>
            </a:xfrm>
            <a:custGeom>
              <a:avLst/>
              <a:gdLst/>
              <a:ahLst/>
              <a:cxnLst/>
              <a:rect l="0" t="0" r="0" b="0"/>
              <a:pathLst>
                <a:path w="123826" h="179746">
                  <a:moveTo>
                    <a:pt x="0" y="18265"/>
                  </a:moveTo>
                  <a:lnTo>
                    <a:pt x="0" y="18265"/>
                  </a:lnTo>
                  <a:lnTo>
                    <a:pt x="0" y="8152"/>
                  </a:lnTo>
                  <a:lnTo>
                    <a:pt x="1058" y="5173"/>
                  </a:lnTo>
                  <a:lnTo>
                    <a:pt x="2822" y="3187"/>
                  </a:lnTo>
                  <a:lnTo>
                    <a:pt x="8201" y="0"/>
                  </a:lnTo>
                  <a:lnTo>
                    <a:pt x="8642" y="796"/>
                  </a:lnTo>
                  <a:lnTo>
                    <a:pt x="9473" y="37371"/>
                  </a:lnTo>
                  <a:lnTo>
                    <a:pt x="9515" y="83070"/>
                  </a:lnTo>
                  <a:lnTo>
                    <a:pt x="9525" y="128713"/>
                  </a:lnTo>
                  <a:lnTo>
                    <a:pt x="9525" y="175124"/>
                  </a:lnTo>
                  <a:lnTo>
                    <a:pt x="9525" y="179745"/>
                  </a:lnTo>
                  <a:lnTo>
                    <a:pt x="27425" y="172592"/>
                  </a:lnTo>
                  <a:lnTo>
                    <a:pt x="65424" y="160473"/>
                  </a:lnTo>
                  <a:lnTo>
                    <a:pt x="79878" y="155552"/>
                  </a:lnTo>
                  <a:lnTo>
                    <a:pt x="123825" y="1516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471">
              <a:extLst>
                <a:ext uri="{FF2B5EF4-FFF2-40B4-BE49-F238E27FC236}">
                  <a16:creationId xmlns:a16="http://schemas.microsoft.com/office/drawing/2014/main" id="{3A54B71F-FF9A-F94A-6885-44690BF37B60}"/>
                </a:ext>
              </a:extLst>
            </p:cNvPr>
            <p:cNvSpPr/>
            <p:nvPr>
              <p:custDataLst>
                <p:tags r:id="rId17"/>
              </p:custDataLst>
            </p:nvPr>
          </p:nvSpPr>
          <p:spPr>
            <a:xfrm>
              <a:off x="666750" y="1228725"/>
              <a:ext cx="95251" cy="19051"/>
            </a:xfrm>
            <a:custGeom>
              <a:avLst/>
              <a:gdLst/>
              <a:ahLst/>
              <a:cxnLst/>
              <a:rect l="0" t="0" r="0" b="0"/>
              <a:pathLst>
                <a:path w="95251" h="19051">
                  <a:moveTo>
                    <a:pt x="0" y="19050"/>
                  </a:moveTo>
                  <a:lnTo>
                    <a:pt x="0" y="19050"/>
                  </a:lnTo>
                  <a:lnTo>
                    <a:pt x="5057" y="13993"/>
                  </a:lnTo>
                  <a:lnTo>
                    <a:pt x="13183" y="11511"/>
                  </a:lnTo>
                  <a:lnTo>
                    <a:pt x="29659" y="7291"/>
                  </a:lnTo>
                  <a:lnTo>
                    <a:pt x="43873" y="324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472">
              <a:extLst>
                <a:ext uri="{FF2B5EF4-FFF2-40B4-BE49-F238E27FC236}">
                  <a16:creationId xmlns:a16="http://schemas.microsoft.com/office/drawing/2014/main" id="{41FBBCEF-A8AC-89C9-F21F-70AFF7D84394}"/>
                </a:ext>
              </a:extLst>
            </p:cNvPr>
            <p:cNvSpPr/>
            <p:nvPr>
              <p:custDataLst>
                <p:tags r:id="rId18"/>
              </p:custDataLst>
            </p:nvPr>
          </p:nvSpPr>
          <p:spPr>
            <a:xfrm>
              <a:off x="809677" y="1200393"/>
              <a:ext cx="219024" cy="123419"/>
            </a:xfrm>
            <a:custGeom>
              <a:avLst/>
              <a:gdLst/>
              <a:ahLst/>
              <a:cxnLst/>
              <a:rect l="0" t="0" r="0" b="0"/>
              <a:pathLst>
                <a:path w="219024" h="123419">
                  <a:moveTo>
                    <a:pt x="104723" y="47382"/>
                  </a:moveTo>
                  <a:lnTo>
                    <a:pt x="104723" y="47382"/>
                  </a:lnTo>
                  <a:lnTo>
                    <a:pt x="104723" y="28759"/>
                  </a:lnTo>
                  <a:lnTo>
                    <a:pt x="95022" y="17598"/>
                  </a:lnTo>
                  <a:lnTo>
                    <a:pt x="87113" y="2525"/>
                  </a:lnTo>
                  <a:lnTo>
                    <a:pt x="80669" y="987"/>
                  </a:lnTo>
                  <a:lnTo>
                    <a:pt x="59284" y="0"/>
                  </a:lnTo>
                  <a:lnTo>
                    <a:pt x="49956" y="2687"/>
                  </a:lnTo>
                  <a:lnTo>
                    <a:pt x="41224" y="6351"/>
                  </a:lnTo>
                  <a:lnTo>
                    <a:pt x="30287" y="7979"/>
                  </a:lnTo>
                  <a:lnTo>
                    <a:pt x="25466" y="10530"/>
                  </a:lnTo>
                  <a:lnTo>
                    <a:pt x="6732" y="30626"/>
                  </a:lnTo>
                  <a:lnTo>
                    <a:pt x="2963" y="37465"/>
                  </a:lnTo>
                  <a:lnTo>
                    <a:pt x="841" y="50088"/>
                  </a:lnTo>
                  <a:lnTo>
                    <a:pt x="0" y="75588"/>
                  </a:lnTo>
                  <a:lnTo>
                    <a:pt x="2794" y="83907"/>
                  </a:lnTo>
                  <a:lnTo>
                    <a:pt x="5020" y="87607"/>
                  </a:lnTo>
                  <a:lnTo>
                    <a:pt x="7563" y="90074"/>
                  </a:lnTo>
                  <a:lnTo>
                    <a:pt x="15140" y="94604"/>
                  </a:lnTo>
                  <a:lnTo>
                    <a:pt x="18490" y="103016"/>
                  </a:lnTo>
                  <a:lnTo>
                    <a:pt x="21594" y="103858"/>
                  </a:lnTo>
                  <a:lnTo>
                    <a:pt x="42592" y="104520"/>
                  </a:lnTo>
                  <a:lnTo>
                    <a:pt x="45311" y="102408"/>
                  </a:lnTo>
                  <a:lnTo>
                    <a:pt x="82068" y="59506"/>
                  </a:lnTo>
                  <a:lnTo>
                    <a:pt x="87783" y="47268"/>
                  </a:lnTo>
                  <a:lnTo>
                    <a:pt x="94764" y="38408"/>
                  </a:lnTo>
                  <a:lnTo>
                    <a:pt x="95195" y="28453"/>
                  </a:lnTo>
                  <a:lnTo>
                    <a:pt x="95198" y="69755"/>
                  </a:lnTo>
                  <a:lnTo>
                    <a:pt x="95198" y="117267"/>
                  </a:lnTo>
                  <a:lnTo>
                    <a:pt x="96256" y="119372"/>
                  </a:lnTo>
                  <a:lnTo>
                    <a:pt x="98020" y="120776"/>
                  </a:lnTo>
                  <a:lnTo>
                    <a:pt x="103399" y="123027"/>
                  </a:lnTo>
                  <a:lnTo>
                    <a:pt x="109387" y="123418"/>
                  </a:lnTo>
                  <a:lnTo>
                    <a:pt x="122921" y="118477"/>
                  </a:lnTo>
                  <a:lnTo>
                    <a:pt x="152654" y="99561"/>
                  </a:lnTo>
                  <a:lnTo>
                    <a:pt x="164126" y="95973"/>
                  </a:lnTo>
                  <a:lnTo>
                    <a:pt x="180114" y="85046"/>
                  </a:lnTo>
                  <a:lnTo>
                    <a:pt x="219023" y="47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473">
              <a:extLst>
                <a:ext uri="{FF2B5EF4-FFF2-40B4-BE49-F238E27FC236}">
                  <a16:creationId xmlns:a16="http://schemas.microsoft.com/office/drawing/2014/main" id="{7800163F-8DB1-7EA1-DB73-00985621EA0C}"/>
                </a:ext>
              </a:extLst>
            </p:cNvPr>
            <p:cNvSpPr/>
            <p:nvPr>
              <p:custDataLst>
                <p:tags r:id="rId19"/>
              </p:custDataLst>
            </p:nvPr>
          </p:nvSpPr>
          <p:spPr>
            <a:xfrm>
              <a:off x="1028772" y="1126059"/>
              <a:ext cx="85654" cy="197729"/>
            </a:xfrm>
            <a:custGeom>
              <a:avLst/>
              <a:gdLst/>
              <a:ahLst/>
              <a:cxnLst/>
              <a:rect l="0" t="0" r="0" b="0"/>
              <a:pathLst>
                <a:path w="85654" h="197729">
                  <a:moveTo>
                    <a:pt x="18978" y="26466"/>
                  </a:moveTo>
                  <a:lnTo>
                    <a:pt x="18978" y="26466"/>
                  </a:lnTo>
                  <a:lnTo>
                    <a:pt x="26517" y="8566"/>
                  </a:lnTo>
                  <a:lnTo>
                    <a:pt x="28111" y="0"/>
                  </a:lnTo>
                  <a:lnTo>
                    <a:pt x="28241" y="355"/>
                  </a:lnTo>
                  <a:lnTo>
                    <a:pt x="27422" y="30528"/>
                  </a:lnTo>
                  <a:lnTo>
                    <a:pt x="20959" y="75520"/>
                  </a:lnTo>
                  <a:lnTo>
                    <a:pt x="17742" y="99068"/>
                  </a:lnTo>
                  <a:lnTo>
                    <a:pt x="1771" y="146408"/>
                  </a:lnTo>
                  <a:lnTo>
                    <a:pt x="0" y="190671"/>
                  </a:lnTo>
                  <a:lnTo>
                    <a:pt x="2092" y="193086"/>
                  </a:lnTo>
                  <a:lnTo>
                    <a:pt x="10062" y="195770"/>
                  </a:lnTo>
                  <a:lnTo>
                    <a:pt x="36509" y="197728"/>
                  </a:lnTo>
                  <a:lnTo>
                    <a:pt x="66068" y="190275"/>
                  </a:lnTo>
                  <a:lnTo>
                    <a:pt x="85653" y="1788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474">
              <a:extLst>
                <a:ext uri="{FF2B5EF4-FFF2-40B4-BE49-F238E27FC236}">
                  <a16:creationId xmlns:a16="http://schemas.microsoft.com/office/drawing/2014/main" id="{A0AE6C8C-BD51-5CE1-C5D7-89061B35481F}"/>
                </a:ext>
              </a:extLst>
            </p:cNvPr>
            <p:cNvSpPr/>
            <p:nvPr>
              <p:custDataLst>
                <p:tags r:id="rId20"/>
              </p:custDataLst>
            </p:nvPr>
          </p:nvSpPr>
          <p:spPr>
            <a:xfrm>
              <a:off x="1047750" y="1209675"/>
              <a:ext cx="76201" cy="19051"/>
            </a:xfrm>
            <a:custGeom>
              <a:avLst/>
              <a:gdLst/>
              <a:ahLst/>
              <a:cxnLst/>
              <a:rect l="0" t="0" r="0" b="0"/>
              <a:pathLst>
                <a:path w="76201" h="19051">
                  <a:moveTo>
                    <a:pt x="0" y="19050"/>
                  </a:moveTo>
                  <a:lnTo>
                    <a:pt x="0" y="19050"/>
                  </a:lnTo>
                  <a:lnTo>
                    <a:pt x="5057" y="19050"/>
                  </a:lnTo>
                  <a:lnTo>
                    <a:pt x="10361" y="16228"/>
                  </a:lnTo>
                  <a:lnTo>
                    <a:pt x="13258" y="13993"/>
                  </a:lnTo>
                  <a:lnTo>
                    <a:pt x="16475" y="8689"/>
                  </a:lnTo>
                  <a:lnTo>
                    <a:pt x="17334" y="5793"/>
                  </a:lnTo>
                  <a:lnTo>
                    <a:pt x="18964" y="3862"/>
                  </a:lnTo>
                  <a:lnTo>
                    <a:pt x="23598" y="1716"/>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475">
              <a:extLst>
                <a:ext uri="{FF2B5EF4-FFF2-40B4-BE49-F238E27FC236}">
                  <a16:creationId xmlns:a16="http://schemas.microsoft.com/office/drawing/2014/main" id="{768F9096-D240-972C-3915-40CEBF85FBC8}"/>
                </a:ext>
              </a:extLst>
            </p:cNvPr>
            <p:cNvSpPr/>
            <p:nvPr>
              <p:custDataLst>
                <p:tags r:id="rId21"/>
              </p:custDataLst>
            </p:nvPr>
          </p:nvSpPr>
          <p:spPr>
            <a:xfrm>
              <a:off x="1181100" y="1229237"/>
              <a:ext cx="95251" cy="75506"/>
            </a:xfrm>
            <a:custGeom>
              <a:avLst/>
              <a:gdLst/>
              <a:ahLst/>
              <a:cxnLst/>
              <a:rect l="0" t="0" r="0" b="0"/>
              <a:pathLst>
                <a:path w="95251" h="75506">
                  <a:moveTo>
                    <a:pt x="0" y="9013"/>
                  </a:moveTo>
                  <a:lnTo>
                    <a:pt x="0" y="9013"/>
                  </a:lnTo>
                  <a:lnTo>
                    <a:pt x="5057" y="14070"/>
                  </a:lnTo>
                  <a:lnTo>
                    <a:pt x="7539" y="19374"/>
                  </a:lnTo>
                  <a:lnTo>
                    <a:pt x="8201" y="22270"/>
                  </a:lnTo>
                  <a:lnTo>
                    <a:pt x="9701" y="24201"/>
                  </a:lnTo>
                  <a:lnTo>
                    <a:pt x="14189" y="26347"/>
                  </a:lnTo>
                  <a:lnTo>
                    <a:pt x="60220" y="28050"/>
                  </a:lnTo>
                  <a:lnTo>
                    <a:pt x="66628" y="25235"/>
                  </a:lnTo>
                  <a:lnTo>
                    <a:pt x="73004" y="21514"/>
                  </a:lnTo>
                  <a:lnTo>
                    <a:pt x="83841" y="18930"/>
                  </a:lnTo>
                  <a:lnTo>
                    <a:pt x="84469" y="17741"/>
                  </a:lnTo>
                  <a:lnTo>
                    <a:pt x="85560" y="5315"/>
                  </a:lnTo>
                  <a:lnTo>
                    <a:pt x="84556" y="3373"/>
                  </a:lnTo>
                  <a:lnTo>
                    <a:pt x="82829" y="2078"/>
                  </a:lnTo>
                  <a:lnTo>
                    <a:pt x="78088" y="639"/>
                  </a:lnTo>
                  <a:lnTo>
                    <a:pt x="72453" y="0"/>
                  </a:lnTo>
                  <a:lnTo>
                    <a:pt x="39175" y="9917"/>
                  </a:lnTo>
                  <a:lnTo>
                    <a:pt x="22191" y="18806"/>
                  </a:lnTo>
                  <a:lnTo>
                    <a:pt x="12027" y="26234"/>
                  </a:lnTo>
                  <a:lnTo>
                    <a:pt x="3473" y="48398"/>
                  </a:lnTo>
                  <a:lnTo>
                    <a:pt x="1544" y="57562"/>
                  </a:lnTo>
                  <a:lnTo>
                    <a:pt x="2087" y="61487"/>
                  </a:lnTo>
                  <a:lnTo>
                    <a:pt x="5514" y="68671"/>
                  </a:lnTo>
                  <a:lnTo>
                    <a:pt x="7909" y="71010"/>
                  </a:lnTo>
                  <a:lnTo>
                    <a:pt x="13393" y="73609"/>
                  </a:lnTo>
                  <a:lnTo>
                    <a:pt x="56414" y="75505"/>
                  </a:lnTo>
                  <a:lnTo>
                    <a:pt x="95250" y="661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476">
              <a:extLst>
                <a:ext uri="{FF2B5EF4-FFF2-40B4-BE49-F238E27FC236}">
                  <a16:creationId xmlns:a16="http://schemas.microsoft.com/office/drawing/2014/main" id="{BE3FE868-09A4-763F-FAAA-59B8A194BEAC}"/>
                </a:ext>
              </a:extLst>
            </p:cNvPr>
            <p:cNvSpPr/>
            <p:nvPr>
              <p:custDataLst>
                <p:tags r:id="rId22"/>
              </p:custDataLst>
            </p:nvPr>
          </p:nvSpPr>
          <p:spPr>
            <a:xfrm>
              <a:off x="1373632" y="1104904"/>
              <a:ext cx="121794" cy="215325"/>
            </a:xfrm>
            <a:custGeom>
              <a:avLst/>
              <a:gdLst/>
              <a:ahLst/>
              <a:cxnLst/>
              <a:rect l="0" t="0" r="0" b="0"/>
              <a:pathLst>
                <a:path w="121794" h="215325">
                  <a:moveTo>
                    <a:pt x="83693" y="161921"/>
                  </a:moveTo>
                  <a:lnTo>
                    <a:pt x="83693" y="161921"/>
                  </a:lnTo>
                  <a:lnTo>
                    <a:pt x="91894" y="153720"/>
                  </a:lnTo>
                  <a:lnTo>
                    <a:pt x="92825" y="147732"/>
                  </a:lnTo>
                  <a:lnTo>
                    <a:pt x="90221" y="142209"/>
                  </a:lnTo>
                  <a:lnTo>
                    <a:pt x="79926" y="130040"/>
                  </a:lnTo>
                  <a:lnTo>
                    <a:pt x="73905" y="126585"/>
                  </a:lnTo>
                  <a:lnTo>
                    <a:pt x="61416" y="124367"/>
                  </a:lnTo>
                  <a:lnTo>
                    <a:pt x="41153" y="131533"/>
                  </a:lnTo>
                  <a:lnTo>
                    <a:pt x="29156" y="137126"/>
                  </a:lnTo>
                  <a:lnTo>
                    <a:pt x="19590" y="145962"/>
                  </a:lnTo>
                  <a:lnTo>
                    <a:pt x="4826" y="168882"/>
                  </a:lnTo>
                  <a:lnTo>
                    <a:pt x="0" y="187502"/>
                  </a:lnTo>
                  <a:lnTo>
                    <a:pt x="1693" y="200101"/>
                  </a:lnTo>
                  <a:lnTo>
                    <a:pt x="3627" y="206424"/>
                  </a:lnTo>
                  <a:lnTo>
                    <a:pt x="7032" y="210640"/>
                  </a:lnTo>
                  <a:lnTo>
                    <a:pt x="16460" y="215324"/>
                  </a:lnTo>
                  <a:lnTo>
                    <a:pt x="27706" y="214583"/>
                  </a:lnTo>
                  <a:lnTo>
                    <a:pt x="33668" y="212904"/>
                  </a:lnTo>
                  <a:lnTo>
                    <a:pt x="38702" y="208610"/>
                  </a:lnTo>
                  <a:lnTo>
                    <a:pt x="57206" y="173260"/>
                  </a:lnTo>
                  <a:lnTo>
                    <a:pt x="71964" y="133884"/>
                  </a:lnTo>
                  <a:lnTo>
                    <a:pt x="80218" y="95405"/>
                  </a:lnTo>
                  <a:lnTo>
                    <a:pt x="88063" y="49534"/>
                  </a:lnTo>
                  <a:lnTo>
                    <a:pt x="93258" y="13074"/>
                  </a:lnTo>
                  <a:lnTo>
                    <a:pt x="95361" y="8715"/>
                  </a:lnTo>
                  <a:lnTo>
                    <a:pt x="102732" y="9"/>
                  </a:lnTo>
                  <a:lnTo>
                    <a:pt x="107796" y="0"/>
                  </a:lnTo>
                  <a:lnTo>
                    <a:pt x="109287" y="1057"/>
                  </a:lnTo>
                  <a:lnTo>
                    <a:pt x="110281" y="2820"/>
                  </a:lnTo>
                  <a:lnTo>
                    <a:pt x="110943" y="5054"/>
                  </a:lnTo>
                  <a:lnTo>
                    <a:pt x="112443" y="6543"/>
                  </a:lnTo>
                  <a:lnTo>
                    <a:pt x="121793" y="95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4" name="SMARTInkShape-Group90">
            <a:extLst>
              <a:ext uri="{FF2B5EF4-FFF2-40B4-BE49-F238E27FC236}">
                <a16:creationId xmlns:a16="http://schemas.microsoft.com/office/drawing/2014/main" id="{8F137C41-5E3D-6A5C-43DB-52B652702E1F}"/>
              </a:ext>
            </a:extLst>
          </p:cNvPr>
          <p:cNvGrpSpPr/>
          <p:nvPr/>
        </p:nvGrpSpPr>
        <p:grpSpPr>
          <a:xfrm>
            <a:off x="1863070" y="1153975"/>
            <a:ext cx="308398" cy="160476"/>
            <a:chOff x="1863070" y="1153975"/>
            <a:chExt cx="308398" cy="160476"/>
          </a:xfrm>
        </p:grpSpPr>
        <p:sp>
          <p:nvSpPr>
            <p:cNvPr id="92" name="SMARTInkShape-477">
              <a:extLst>
                <a:ext uri="{FF2B5EF4-FFF2-40B4-BE49-F238E27FC236}">
                  <a16:creationId xmlns:a16="http://schemas.microsoft.com/office/drawing/2014/main" id="{C4909300-A1CC-B442-3F82-BAEB7D870449}"/>
                </a:ext>
              </a:extLst>
            </p:cNvPr>
            <p:cNvSpPr/>
            <p:nvPr>
              <p:custDataLst>
                <p:tags r:id="rId13"/>
              </p:custDataLst>
            </p:nvPr>
          </p:nvSpPr>
          <p:spPr>
            <a:xfrm>
              <a:off x="1863070" y="1195024"/>
              <a:ext cx="175281" cy="95523"/>
            </a:xfrm>
            <a:custGeom>
              <a:avLst/>
              <a:gdLst/>
              <a:ahLst/>
              <a:cxnLst/>
              <a:rect l="0" t="0" r="0" b="0"/>
              <a:pathLst>
                <a:path w="175281" h="95523">
                  <a:moveTo>
                    <a:pt x="70505" y="43226"/>
                  </a:moveTo>
                  <a:lnTo>
                    <a:pt x="70505" y="43226"/>
                  </a:lnTo>
                  <a:lnTo>
                    <a:pt x="70505" y="37738"/>
                  </a:lnTo>
                  <a:lnTo>
                    <a:pt x="70505" y="40082"/>
                  </a:lnTo>
                  <a:lnTo>
                    <a:pt x="70505" y="28645"/>
                  </a:lnTo>
                  <a:lnTo>
                    <a:pt x="67683" y="23340"/>
                  </a:lnTo>
                  <a:lnTo>
                    <a:pt x="63959" y="17455"/>
                  </a:lnTo>
                  <a:lnTo>
                    <a:pt x="62304" y="11311"/>
                  </a:lnTo>
                  <a:lnTo>
                    <a:pt x="60804" y="9249"/>
                  </a:lnTo>
                  <a:lnTo>
                    <a:pt x="58746" y="7875"/>
                  </a:lnTo>
                  <a:lnTo>
                    <a:pt x="53637" y="5289"/>
                  </a:lnTo>
                  <a:lnTo>
                    <a:pt x="47839" y="612"/>
                  </a:lnTo>
                  <a:lnTo>
                    <a:pt x="43753" y="0"/>
                  </a:lnTo>
                  <a:lnTo>
                    <a:pt x="33568" y="2142"/>
                  </a:lnTo>
                  <a:lnTo>
                    <a:pt x="24808" y="9444"/>
                  </a:lnTo>
                  <a:lnTo>
                    <a:pt x="10561" y="31379"/>
                  </a:lnTo>
                  <a:lnTo>
                    <a:pt x="768" y="54885"/>
                  </a:lnTo>
                  <a:lnTo>
                    <a:pt x="0" y="69927"/>
                  </a:lnTo>
                  <a:lnTo>
                    <a:pt x="3073" y="86718"/>
                  </a:lnTo>
                  <a:lnTo>
                    <a:pt x="9138" y="91837"/>
                  </a:lnTo>
                  <a:lnTo>
                    <a:pt x="13719" y="94683"/>
                  </a:lnTo>
                  <a:lnTo>
                    <a:pt x="17831" y="95522"/>
                  </a:lnTo>
                  <a:lnTo>
                    <a:pt x="21630" y="95023"/>
                  </a:lnTo>
                  <a:lnTo>
                    <a:pt x="25222" y="93633"/>
                  </a:lnTo>
                  <a:lnTo>
                    <a:pt x="40390" y="81562"/>
                  </a:lnTo>
                  <a:lnTo>
                    <a:pt x="71942" y="37942"/>
                  </a:lnTo>
                  <a:lnTo>
                    <a:pt x="86504" y="15628"/>
                  </a:lnTo>
                  <a:lnTo>
                    <a:pt x="89377" y="5741"/>
                  </a:lnTo>
                  <a:lnTo>
                    <a:pt x="94559" y="15421"/>
                  </a:lnTo>
                  <a:lnTo>
                    <a:pt x="93768" y="56001"/>
                  </a:lnTo>
                  <a:lnTo>
                    <a:pt x="103087" y="78793"/>
                  </a:lnTo>
                  <a:lnTo>
                    <a:pt x="108975" y="85492"/>
                  </a:lnTo>
                  <a:lnTo>
                    <a:pt x="112027" y="87278"/>
                  </a:lnTo>
                  <a:lnTo>
                    <a:pt x="131491" y="89793"/>
                  </a:lnTo>
                  <a:lnTo>
                    <a:pt x="142766" y="87558"/>
                  </a:lnTo>
                  <a:lnTo>
                    <a:pt x="175280" y="71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478">
              <a:extLst>
                <a:ext uri="{FF2B5EF4-FFF2-40B4-BE49-F238E27FC236}">
                  <a16:creationId xmlns:a16="http://schemas.microsoft.com/office/drawing/2014/main" id="{22459304-4826-5600-D3E6-2196E1E8C40C}"/>
                </a:ext>
              </a:extLst>
            </p:cNvPr>
            <p:cNvSpPr/>
            <p:nvPr>
              <p:custDataLst>
                <p:tags r:id="rId14"/>
              </p:custDataLst>
            </p:nvPr>
          </p:nvSpPr>
          <p:spPr>
            <a:xfrm>
              <a:off x="2019300" y="1153975"/>
              <a:ext cx="152168" cy="160476"/>
            </a:xfrm>
            <a:custGeom>
              <a:avLst/>
              <a:gdLst/>
              <a:ahLst/>
              <a:cxnLst/>
              <a:rect l="0" t="0" r="0" b="0"/>
              <a:pathLst>
                <a:path w="152168" h="160476">
                  <a:moveTo>
                    <a:pt x="133350" y="27125"/>
                  </a:moveTo>
                  <a:lnTo>
                    <a:pt x="133350" y="27125"/>
                  </a:lnTo>
                  <a:lnTo>
                    <a:pt x="149752" y="18924"/>
                  </a:lnTo>
                  <a:lnTo>
                    <a:pt x="150635" y="17424"/>
                  </a:lnTo>
                  <a:lnTo>
                    <a:pt x="152167" y="9515"/>
                  </a:lnTo>
                  <a:lnTo>
                    <a:pt x="147275" y="3445"/>
                  </a:lnTo>
                  <a:lnTo>
                    <a:pt x="139186" y="726"/>
                  </a:lnTo>
                  <a:lnTo>
                    <a:pt x="134066" y="0"/>
                  </a:lnTo>
                  <a:lnTo>
                    <a:pt x="125554" y="2017"/>
                  </a:lnTo>
                  <a:lnTo>
                    <a:pt x="97388" y="15082"/>
                  </a:lnTo>
                  <a:lnTo>
                    <a:pt x="93500" y="15921"/>
                  </a:lnTo>
                  <a:lnTo>
                    <a:pt x="86358" y="22498"/>
                  </a:lnTo>
                  <a:lnTo>
                    <a:pt x="63537" y="54136"/>
                  </a:lnTo>
                  <a:lnTo>
                    <a:pt x="62467" y="58890"/>
                  </a:lnTo>
                  <a:lnTo>
                    <a:pt x="62811" y="63119"/>
                  </a:lnTo>
                  <a:lnTo>
                    <a:pt x="64099" y="66996"/>
                  </a:lnTo>
                  <a:lnTo>
                    <a:pt x="66016" y="69581"/>
                  </a:lnTo>
                  <a:lnTo>
                    <a:pt x="70968" y="72452"/>
                  </a:lnTo>
                  <a:lnTo>
                    <a:pt x="96921" y="82959"/>
                  </a:lnTo>
                  <a:lnTo>
                    <a:pt x="124920" y="105281"/>
                  </a:lnTo>
                  <a:lnTo>
                    <a:pt x="129604" y="115131"/>
                  </a:lnTo>
                  <a:lnTo>
                    <a:pt x="130852" y="120720"/>
                  </a:lnTo>
                  <a:lnTo>
                    <a:pt x="129568" y="125505"/>
                  </a:lnTo>
                  <a:lnTo>
                    <a:pt x="111672" y="144176"/>
                  </a:lnTo>
                  <a:lnTo>
                    <a:pt x="105018" y="147939"/>
                  </a:lnTo>
                  <a:lnTo>
                    <a:pt x="92500" y="150058"/>
                  </a:lnTo>
                  <a:lnTo>
                    <a:pt x="81328" y="151612"/>
                  </a:lnTo>
                  <a:lnTo>
                    <a:pt x="54086" y="158410"/>
                  </a:lnTo>
                  <a:lnTo>
                    <a:pt x="0" y="160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2" name="SMARTInkShape-Group91">
            <a:extLst>
              <a:ext uri="{FF2B5EF4-FFF2-40B4-BE49-F238E27FC236}">
                <a16:creationId xmlns:a16="http://schemas.microsoft.com/office/drawing/2014/main" id="{40C1AE74-7999-8267-CA4A-C2F6A25B63E0}"/>
              </a:ext>
            </a:extLst>
          </p:cNvPr>
          <p:cNvGrpSpPr/>
          <p:nvPr/>
        </p:nvGrpSpPr>
        <p:grpSpPr>
          <a:xfrm>
            <a:off x="2609850" y="1143034"/>
            <a:ext cx="1362076" cy="219042"/>
            <a:chOff x="2609850" y="1143034"/>
            <a:chExt cx="1362076" cy="219042"/>
          </a:xfrm>
        </p:grpSpPr>
        <p:sp>
          <p:nvSpPr>
            <p:cNvPr id="95" name="SMARTInkShape-479">
              <a:extLst>
                <a:ext uri="{FF2B5EF4-FFF2-40B4-BE49-F238E27FC236}">
                  <a16:creationId xmlns:a16="http://schemas.microsoft.com/office/drawing/2014/main" id="{8CEDB155-96D2-D47C-BE5B-2D85D1D89A13}"/>
                </a:ext>
              </a:extLst>
            </p:cNvPr>
            <p:cNvSpPr/>
            <p:nvPr>
              <p:custDataLst>
                <p:tags r:id="rId6"/>
              </p:custDataLst>
            </p:nvPr>
          </p:nvSpPr>
          <p:spPr>
            <a:xfrm>
              <a:off x="2609850" y="1152530"/>
              <a:ext cx="342901" cy="180971"/>
            </a:xfrm>
            <a:custGeom>
              <a:avLst/>
              <a:gdLst/>
              <a:ahLst/>
              <a:cxnLst/>
              <a:rect l="0" t="0" r="0" b="0"/>
              <a:pathLst>
                <a:path w="342901" h="180971">
                  <a:moveTo>
                    <a:pt x="0" y="180970"/>
                  </a:moveTo>
                  <a:lnTo>
                    <a:pt x="0" y="180970"/>
                  </a:lnTo>
                  <a:lnTo>
                    <a:pt x="0" y="175913"/>
                  </a:lnTo>
                  <a:lnTo>
                    <a:pt x="2822" y="170609"/>
                  </a:lnTo>
                  <a:lnTo>
                    <a:pt x="23851" y="148914"/>
                  </a:lnTo>
                  <a:lnTo>
                    <a:pt x="68072" y="112038"/>
                  </a:lnTo>
                  <a:lnTo>
                    <a:pt x="109427" y="71429"/>
                  </a:lnTo>
                  <a:lnTo>
                    <a:pt x="140619" y="44758"/>
                  </a:lnTo>
                  <a:lnTo>
                    <a:pt x="171446" y="0"/>
                  </a:lnTo>
                  <a:lnTo>
                    <a:pt x="166392" y="5053"/>
                  </a:lnTo>
                  <a:lnTo>
                    <a:pt x="163911" y="13179"/>
                  </a:lnTo>
                  <a:lnTo>
                    <a:pt x="157261" y="40699"/>
                  </a:lnTo>
                  <a:lnTo>
                    <a:pt x="137496" y="86579"/>
                  </a:lnTo>
                  <a:lnTo>
                    <a:pt x="133896" y="120340"/>
                  </a:lnTo>
                  <a:lnTo>
                    <a:pt x="139237" y="133210"/>
                  </a:lnTo>
                  <a:lnTo>
                    <a:pt x="143625" y="139605"/>
                  </a:lnTo>
                  <a:lnTo>
                    <a:pt x="154144" y="146710"/>
                  </a:lnTo>
                  <a:lnTo>
                    <a:pt x="159913" y="148605"/>
                  </a:lnTo>
                  <a:lnTo>
                    <a:pt x="164817" y="148810"/>
                  </a:lnTo>
                  <a:lnTo>
                    <a:pt x="173088" y="146216"/>
                  </a:lnTo>
                  <a:lnTo>
                    <a:pt x="201171" y="120718"/>
                  </a:lnTo>
                  <a:lnTo>
                    <a:pt x="234683" y="75786"/>
                  </a:lnTo>
                  <a:lnTo>
                    <a:pt x="253481" y="34161"/>
                  </a:lnTo>
                  <a:lnTo>
                    <a:pt x="256592" y="24705"/>
                  </a:lnTo>
                  <a:lnTo>
                    <a:pt x="264389" y="10011"/>
                  </a:lnTo>
                  <a:lnTo>
                    <a:pt x="266660" y="169"/>
                  </a:lnTo>
                  <a:lnTo>
                    <a:pt x="266688" y="5103"/>
                  </a:lnTo>
                  <a:lnTo>
                    <a:pt x="253441" y="45760"/>
                  </a:lnTo>
                  <a:lnTo>
                    <a:pt x="243306" y="83236"/>
                  </a:lnTo>
                  <a:lnTo>
                    <a:pt x="247129" y="124495"/>
                  </a:lnTo>
                  <a:lnTo>
                    <a:pt x="248554" y="144246"/>
                  </a:lnTo>
                  <a:lnTo>
                    <a:pt x="252638" y="153359"/>
                  </a:lnTo>
                  <a:lnTo>
                    <a:pt x="256267" y="156213"/>
                  </a:lnTo>
                  <a:lnTo>
                    <a:pt x="265943" y="159383"/>
                  </a:lnTo>
                  <a:lnTo>
                    <a:pt x="270429" y="159171"/>
                  </a:lnTo>
                  <a:lnTo>
                    <a:pt x="316745" y="146067"/>
                  </a:lnTo>
                  <a:lnTo>
                    <a:pt x="342900" y="1428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480">
              <a:extLst>
                <a:ext uri="{FF2B5EF4-FFF2-40B4-BE49-F238E27FC236}">
                  <a16:creationId xmlns:a16="http://schemas.microsoft.com/office/drawing/2014/main" id="{CA56D373-C3BC-8D95-9ECB-97F71ECE829C}"/>
                </a:ext>
              </a:extLst>
            </p:cNvPr>
            <p:cNvSpPr/>
            <p:nvPr>
              <p:custDataLst>
                <p:tags r:id="rId7"/>
              </p:custDataLst>
            </p:nvPr>
          </p:nvSpPr>
          <p:spPr>
            <a:xfrm>
              <a:off x="3115067" y="1171575"/>
              <a:ext cx="142484" cy="18168"/>
            </a:xfrm>
            <a:custGeom>
              <a:avLst/>
              <a:gdLst/>
              <a:ahLst/>
              <a:cxnLst/>
              <a:rect l="0" t="0" r="0" b="0"/>
              <a:pathLst>
                <a:path w="142484" h="18168">
                  <a:moveTo>
                    <a:pt x="9133" y="9525"/>
                  </a:moveTo>
                  <a:lnTo>
                    <a:pt x="9133" y="9525"/>
                  </a:lnTo>
                  <a:lnTo>
                    <a:pt x="933" y="9525"/>
                  </a:lnTo>
                  <a:lnTo>
                    <a:pt x="491" y="10583"/>
                  </a:lnTo>
                  <a:lnTo>
                    <a:pt x="0" y="14581"/>
                  </a:lnTo>
                  <a:lnTo>
                    <a:pt x="928" y="16071"/>
                  </a:lnTo>
                  <a:lnTo>
                    <a:pt x="2605" y="17064"/>
                  </a:lnTo>
                  <a:lnTo>
                    <a:pt x="8349" y="18167"/>
                  </a:lnTo>
                  <a:lnTo>
                    <a:pt x="42430" y="17914"/>
                  </a:lnTo>
                  <a:lnTo>
                    <a:pt x="87668" y="10401"/>
                  </a:lnTo>
                  <a:lnTo>
                    <a:pt x="125476" y="8544"/>
                  </a:lnTo>
                  <a:lnTo>
                    <a:pt x="14248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481">
              <a:extLst>
                <a:ext uri="{FF2B5EF4-FFF2-40B4-BE49-F238E27FC236}">
                  <a16:creationId xmlns:a16="http://schemas.microsoft.com/office/drawing/2014/main" id="{38935703-F42E-90F5-86AC-1FEE54965BFA}"/>
                </a:ext>
              </a:extLst>
            </p:cNvPr>
            <p:cNvSpPr/>
            <p:nvPr>
              <p:custDataLst>
                <p:tags r:id="rId8"/>
              </p:custDataLst>
            </p:nvPr>
          </p:nvSpPr>
          <p:spPr>
            <a:xfrm>
              <a:off x="3114675" y="1247775"/>
              <a:ext cx="152401" cy="9526"/>
            </a:xfrm>
            <a:custGeom>
              <a:avLst/>
              <a:gdLst/>
              <a:ahLst/>
              <a:cxnLst/>
              <a:rect l="0" t="0" r="0" b="0"/>
              <a:pathLst>
                <a:path w="152401" h="9526">
                  <a:moveTo>
                    <a:pt x="0" y="0"/>
                  </a:moveTo>
                  <a:lnTo>
                    <a:pt x="0" y="0"/>
                  </a:lnTo>
                  <a:lnTo>
                    <a:pt x="5056" y="0"/>
                  </a:lnTo>
                  <a:lnTo>
                    <a:pt x="40704" y="8201"/>
                  </a:lnTo>
                  <a:lnTo>
                    <a:pt x="83246" y="1812"/>
                  </a:lnTo>
                  <a:lnTo>
                    <a:pt x="110635" y="358"/>
                  </a:lnTo>
                  <a:lnTo>
                    <a:pt x="120785" y="2981"/>
                  </a:lnTo>
                  <a:lnTo>
                    <a:pt x="132449" y="7586"/>
                  </a:lnTo>
                  <a:lnTo>
                    <a:pt x="1524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482">
              <a:extLst>
                <a:ext uri="{FF2B5EF4-FFF2-40B4-BE49-F238E27FC236}">
                  <a16:creationId xmlns:a16="http://schemas.microsoft.com/office/drawing/2014/main" id="{48C51720-5EC4-7E2D-BD1B-B819A7499B53}"/>
                </a:ext>
              </a:extLst>
            </p:cNvPr>
            <p:cNvSpPr/>
            <p:nvPr>
              <p:custDataLst>
                <p:tags r:id="rId9"/>
              </p:custDataLst>
            </p:nvPr>
          </p:nvSpPr>
          <p:spPr>
            <a:xfrm>
              <a:off x="3362620" y="1162085"/>
              <a:ext cx="133056" cy="151813"/>
            </a:xfrm>
            <a:custGeom>
              <a:avLst/>
              <a:gdLst/>
              <a:ahLst/>
              <a:cxnLst/>
              <a:rect l="0" t="0" r="0" b="0"/>
              <a:pathLst>
                <a:path w="133056" h="151813">
                  <a:moveTo>
                    <a:pt x="28280" y="28540"/>
                  </a:moveTo>
                  <a:lnTo>
                    <a:pt x="28280" y="28540"/>
                  </a:lnTo>
                  <a:lnTo>
                    <a:pt x="33336" y="28540"/>
                  </a:lnTo>
                  <a:lnTo>
                    <a:pt x="38641" y="25718"/>
                  </a:lnTo>
                  <a:lnTo>
                    <a:pt x="55380" y="10930"/>
                  </a:lnTo>
                  <a:lnTo>
                    <a:pt x="64927" y="9616"/>
                  </a:lnTo>
                  <a:lnTo>
                    <a:pt x="73698" y="2969"/>
                  </a:lnTo>
                  <a:lnTo>
                    <a:pt x="82542" y="855"/>
                  </a:lnTo>
                  <a:lnTo>
                    <a:pt x="110810" y="0"/>
                  </a:lnTo>
                  <a:lnTo>
                    <a:pt x="111875" y="1047"/>
                  </a:lnTo>
                  <a:lnTo>
                    <a:pt x="113059" y="5032"/>
                  </a:lnTo>
                  <a:lnTo>
                    <a:pt x="113725" y="18282"/>
                  </a:lnTo>
                  <a:lnTo>
                    <a:pt x="106345" y="47210"/>
                  </a:lnTo>
                  <a:lnTo>
                    <a:pt x="94696" y="65311"/>
                  </a:lnTo>
                  <a:lnTo>
                    <a:pt x="58144" y="108480"/>
                  </a:lnTo>
                  <a:lnTo>
                    <a:pt x="46492" y="116985"/>
                  </a:lnTo>
                  <a:lnTo>
                    <a:pt x="30854" y="124596"/>
                  </a:lnTo>
                  <a:lnTo>
                    <a:pt x="7256" y="139771"/>
                  </a:lnTo>
                  <a:lnTo>
                    <a:pt x="0" y="151812"/>
                  </a:lnTo>
                  <a:lnTo>
                    <a:pt x="7932" y="144116"/>
                  </a:lnTo>
                  <a:lnTo>
                    <a:pt x="53976" y="142873"/>
                  </a:lnTo>
                  <a:lnTo>
                    <a:pt x="99185" y="142842"/>
                  </a:lnTo>
                  <a:lnTo>
                    <a:pt x="133055" y="1428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483">
              <a:extLst>
                <a:ext uri="{FF2B5EF4-FFF2-40B4-BE49-F238E27FC236}">
                  <a16:creationId xmlns:a16="http://schemas.microsoft.com/office/drawing/2014/main" id="{745E4026-D7BE-8E32-E4DB-E38D29341FFA}"/>
                </a:ext>
              </a:extLst>
            </p:cNvPr>
            <p:cNvSpPr/>
            <p:nvPr>
              <p:custDataLst>
                <p:tags r:id="rId10"/>
              </p:custDataLst>
            </p:nvPr>
          </p:nvSpPr>
          <p:spPr>
            <a:xfrm>
              <a:off x="3562350" y="1304925"/>
              <a:ext cx="28576" cy="19051"/>
            </a:xfrm>
            <a:custGeom>
              <a:avLst/>
              <a:gdLst/>
              <a:ahLst/>
              <a:cxnLst/>
              <a:rect l="0" t="0" r="0" b="0"/>
              <a:pathLst>
                <a:path w="28576" h="19051">
                  <a:moveTo>
                    <a:pt x="0" y="19050"/>
                  </a:moveTo>
                  <a:lnTo>
                    <a:pt x="0" y="19050"/>
                  </a:lnTo>
                  <a:lnTo>
                    <a:pt x="5056" y="13993"/>
                  </a:lnTo>
                  <a:lnTo>
                    <a:pt x="7539" y="8689"/>
                  </a:lnTo>
                  <a:lnTo>
                    <a:pt x="9132" y="1716"/>
                  </a:lnTo>
                  <a:lnTo>
                    <a:pt x="10321" y="1144"/>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484">
              <a:extLst>
                <a:ext uri="{FF2B5EF4-FFF2-40B4-BE49-F238E27FC236}">
                  <a16:creationId xmlns:a16="http://schemas.microsoft.com/office/drawing/2014/main" id="{34EE44C5-67A7-44E7-DFEF-F432B11D1695}"/>
                </a:ext>
              </a:extLst>
            </p:cNvPr>
            <p:cNvSpPr/>
            <p:nvPr>
              <p:custDataLst>
                <p:tags r:id="rId11"/>
              </p:custDataLst>
            </p:nvPr>
          </p:nvSpPr>
          <p:spPr>
            <a:xfrm>
              <a:off x="3629025" y="1143392"/>
              <a:ext cx="137401" cy="159998"/>
            </a:xfrm>
            <a:custGeom>
              <a:avLst/>
              <a:gdLst/>
              <a:ahLst/>
              <a:cxnLst/>
              <a:rect l="0" t="0" r="0" b="0"/>
              <a:pathLst>
                <a:path w="137401" h="159998">
                  <a:moveTo>
                    <a:pt x="47625" y="18658"/>
                  </a:moveTo>
                  <a:lnTo>
                    <a:pt x="47625" y="18658"/>
                  </a:lnTo>
                  <a:lnTo>
                    <a:pt x="47625" y="13170"/>
                  </a:lnTo>
                  <a:lnTo>
                    <a:pt x="47625" y="15514"/>
                  </a:lnTo>
                  <a:lnTo>
                    <a:pt x="47625" y="9133"/>
                  </a:lnTo>
                  <a:lnTo>
                    <a:pt x="52681" y="4077"/>
                  </a:lnTo>
                  <a:lnTo>
                    <a:pt x="60808" y="1594"/>
                  </a:lnTo>
                  <a:lnTo>
                    <a:pt x="83273" y="0"/>
                  </a:lnTo>
                  <a:lnTo>
                    <a:pt x="101814" y="4781"/>
                  </a:lnTo>
                  <a:lnTo>
                    <a:pt x="105975" y="8348"/>
                  </a:lnTo>
                  <a:lnTo>
                    <a:pt x="110600" y="17956"/>
                  </a:lnTo>
                  <a:lnTo>
                    <a:pt x="109833" y="29282"/>
                  </a:lnTo>
                  <a:lnTo>
                    <a:pt x="104906" y="41371"/>
                  </a:lnTo>
                  <a:lnTo>
                    <a:pt x="95661" y="53800"/>
                  </a:lnTo>
                  <a:lnTo>
                    <a:pt x="51881" y="78445"/>
                  </a:lnTo>
                  <a:lnTo>
                    <a:pt x="39310" y="84728"/>
                  </a:lnTo>
                  <a:lnTo>
                    <a:pt x="43515" y="80097"/>
                  </a:lnTo>
                  <a:lnTo>
                    <a:pt x="51443" y="77714"/>
                  </a:lnTo>
                  <a:lnTo>
                    <a:pt x="97355" y="75920"/>
                  </a:lnTo>
                  <a:lnTo>
                    <a:pt x="109591" y="78680"/>
                  </a:lnTo>
                  <a:lnTo>
                    <a:pt x="114336" y="80898"/>
                  </a:lnTo>
                  <a:lnTo>
                    <a:pt x="122430" y="89006"/>
                  </a:lnTo>
                  <a:lnTo>
                    <a:pt x="136249" y="111459"/>
                  </a:lnTo>
                  <a:lnTo>
                    <a:pt x="137400" y="117567"/>
                  </a:lnTo>
                  <a:lnTo>
                    <a:pt x="135855" y="129998"/>
                  </a:lnTo>
                  <a:lnTo>
                    <a:pt x="128819" y="139756"/>
                  </a:lnTo>
                  <a:lnTo>
                    <a:pt x="123979" y="143840"/>
                  </a:lnTo>
                  <a:lnTo>
                    <a:pt x="110135" y="148378"/>
                  </a:lnTo>
                  <a:lnTo>
                    <a:pt x="67185" y="158076"/>
                  </a:lnTo>
                  <a:lnTo>
                    <a:pt x="52438" y="159997"/>
                  </a:lnTo>
                  <a:lnTo>
                    <a:pt x="5709" y="152536"/>
                  </a:lnTo>
                  <a:lnTo>
                    <a:pt x="0" y="152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485">
              <a:extLst>
                <a:ext uri="{FF2B5EF4-FFF2-40B4-BE49-F238E27FC236}">
                  <a16:creationId xmlns:a16="http://schemas.microsoft.com/office/drawing/2014/main" id="{A595D326-D392-3872-5385-F412E1945FEF}"/>
                </a:ext>
              </a:extLst>
            </p:cNvPr>
            <p:cNvSpPr/>
            <p:nvPr>
              <p:custDataLst>
                <p:tags r:id="rId12"/>
              </p:custDataLst>
            </p:nvPr>
          </p:nvSpPr>
          <p:spPr>
            <a:xfrm>
              <a:off x="3814251" y="1143034"/>
              <a:ext cx="157675" cy="219042"/>
            </a:xfrm>
            <a:custGeom>
              <a:avLst/>
              <a:gdLst/>
              <a:ahLst/>
              <a:cxnLst/>
              <a:rect l="0" t="0" r="0" b="0"/>
              <a:pathLst>
                <a:path w="157675" h="219042">
                  <a:moveTo>
                    <a:pt x="100524" y="19016"/>
                  </a:moveTo>
                  <a:lnTo>
                    <a:pt x="100524" y="19016"/>
                  </a:lnTo>
                  <a:lnTo>
                    <a:pt x="100524" y="10815"/>
                  </a:lnTo>
                  <a:lnTo>
                    <a:pt x="101582" y="10374"/>
                  </a:lnTo>
                  <a:lnTo>
                    <a:pt x="106012" y="9753"/>
                  </a:lnTo>
                  <a:lnTo>
                    <a:pt x="103668" y="9607"/>
                  </a:lnTo>
                  <a:lnTo>
                    <a:pt x="103679" y="9569"/>
                  </a:lnTo>
                  <a:lnTo>
                    <a:pt x="106633" y="9514"/>
                  </a:lnTo>
                  <a:lnTo>
                    <a:pt x="101538" y="9494"/>
                  </a:lnTo>
                  <a:lnTo>
                    <a:pt x="105881" y="9492"/>
                  </a:lnTo>
                  <a:lnTo>
                    <a:pt x="106212" y="8433"/>
                  </a:lnTo>
                  <a:lnTo>
                    <a:pt x="100608" y="82"/>
                  </a:lnTo>
                  <a:lnTo>
                    <a:pt x="105605" y="0"/>
                  </a:lnTo>
                  <a:lnTo>
                    <a:pt x="106028" y="1047"/>
                  </a:lnTo>
                  <a:lnTo>
                    <a:pt x="76858" y="48269"/>
                  </a:lnTo>
                  <a:lnTo>
                    <a:pt x="41304" y="95070"/>
                  </a:lnTo>
                  <a:lnTo>
                    <a:pt x="23710" y="111401"/>
                  </a:lnTo>
                  <a:lnTo>
                    <a:pt x="13468" y="119342"/>
                  </a:lnTo>
                  <a:lnTo>
                    <a:pt x="6353" y="131267"/>
                  </a:lnTo>
                  <a:lnTo>
                    <a:pt x="4935" y="131950"/>
                  </a:lnTo>
                  <a:lnTo>
                    <a:pt x="0" y="132911"/>
                  </a:lnTo>
                  <a:lnTo>
                    <a:pt x="2224" y="133136"/>
                  </a:lnTo>
                  <a:lnTo>
                    <a:pt x="31521" y="125099"/>
                  </a:lnTo>
                  <a:lnTo>
                    <a:pt x="71450" y="122991"/>
                  </a:lnTo>
                  <a:lnTo>
                    <a:pt x="114458" y="116303"/>
                  </a:lnTo>
                  <a:lnTo>
                    <a:pt x="150467" y="114385"/>
                  </a:lnTo>
                  <a:lnTo>
                    <a:pt x="152869" y="113287"/>
                  </a:lnTo>
                  <a:lnTo>
                    <a:pt x="154471" y="111497"/>
                  </a:lnTo>
                  <a:lnTo>
                    <a:pt x="156250" y="106685"/>
                  </a:lnTo>
                  <a:lnTo>
                    <a:pt x="157674" y="67079"/>
                  </a:lnTo>
                  <a:lnTo>
                    <a:pt x="152618" y="81940"/>
                  </a:lnTo>
                  <a:lnTo>
                    <a:pt x="152958" y="94960"/>
                  </a:lnTo>
                  <a:lnTo>
                    <a:pt x="154530" y="101395"/>
                  </a:lnTo>
                  <a:lnTo>
                    <a:pt x="153454" y="114190"/>
                  </a:lnTo>
                  <a:lnTo>
                    <a:pt x="148847" y="146006"/>
                  </a:lnTo>
                  <a:lnTo>
                    <a:pt x="148177" y="183558"/>
                  </a:lnTo>
                  <a:lnTo>
                    <a:pt x="150984" y="190218"/>
                  </a:lnTo>
                  <a:lnTo>
                    <a:pt x="153214" y="193476"/>
                  </a:lnTo>
                  <a:lnTo>
                    <a:pt x="153642" y="196706"/>
                  </a:lnTo>
                  <a:lnTo>
                    <a:pt x="148150" y="219031"/>
                  </a:lnTo>
                  <a:lnTo>
                    <a:pt x="148150" y="219035"/>
                  </a:lnTo>
                  <a:lnTo>
                    <a:pt x="148149" y="219037"/>
                  </a:lnTo>
                  <a:lnTo>
                    <a:pt x="148149" y="219038"/>
                  </a:lnTo>
                  <a:lnTo>
                    <a:pt x="148149" y="219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 name="SMARTInkShape-486">
            <a:extLst>
              <a:ext uri="{FF2B5EF4-FFF2-40B4-BE49-F238E27FC236}">
                <a16:creationId xmlns:a16="http://schemas.microsoft.com/office/drawing/2014/main" id="{05B4EB83-6E4E-51EF-3C37-95D4763E2EC0}"/>
              </a:ext>
            </a:extLst>
          </p:cNvPr>
          <p:cNvSpPr/>
          <p:nvPr>
            <p:custDataLst>
              <p:tags r:id="rId5"/>
            </p:custDataLst>
          </p:nvPr>
        </p:nvSpPr>
        <p:spPr>
          <a:xfrm>
            <a:off x="4048125" y="1133475"/>
            <a:ext cx="333376" cy="190466"/>
          </a:xfrm>
          <a:custGeom>
            <a:avLst/>
            <a:gdLst/>
            <a:ahLst/>
            <a:cxnLst/>
            <a:rect l="0" t="0" r="0" b="0"/>
            <a:pathLst>
              <a:path w="333376" h="190466">
                <a:moveTo>
                  <a:pt x="0" y="95250"/>
                </a:moveTo>
                <a:lnTo>
                  <a:pt x="0" y="95250"/>
                </a:lnTo>
                <a:lnTo>
                  <a:pt x="0" y="103451"/>
                </a:lnTo>
                <a:lnTo>
                  <a:pt x="6546" y="112118"/>
                </a:lnTo>
                <a:lnTo>
                  <a:pt x="9132" y="122074"/>
                </a:lnTo>
                <a:lnTo>
                  <a:pt x="9491" y="136929"/>
                </a:lnTo>
                <a:lnTo>
                  <a:pt x="10560" y="138911"/>
                </a:lnTo>
                <a:lnTo>
                  <a:pt x="12332" y="140232"/>
                </a:lnTo>
                <a:lnTo>
                  <a:pt x="14571" y="141113"/>
                </a:lnTo>
                <a:lnTo>
                  <a:pt x="16064" y="142759"/>
                </a:lnTo>
                <a:lnTo>
                  <a:pt x="19846" y="152472"/>
                </a:lnTo>
                <a:lnTo>
                  <a:pt x="25519" y="159712"/>
                </a:lnTo>
                <a:lnTo>
                  <a:pt x="28456" y="170930"/>
                </a:lnTo>
                <a:lnTo>
                  <a:pt x="28575" y="190097"/>
                </a:lnTo>
                <a:lnTo>
                  <a:pt x="36776" y="190465"/>
                </a:lnTo>
                <a:lnTo>
                  <a:pt x="37217" y="189418"/>
                </a:lnTo>
                <a:lnTo>
                  <a:pt x="37707" y="185433"/>
                </a:lnTo>
                <a:lnTo>
                  <a:pt x="38896" y="183947"/>
                </a:lnTo>
                <a:lnTo>
                  <a:pt x="51323" y="176310"/>
                </a:lnTo>
                <a:lnTo>
                  <a:pt x="97489" y="142858"/>
                </a:lnTo>
                <a:lnTo>
                  <a:pt x="144919" y="114300"/>
                </a:lnTo>
                <a:lnTo>
                  <a:pt x="192501" y="87018"/>
                </a:lnTo>
                <a:lnTo>
                  <a:pt x="238388" y="59725"/>
                </a:lnTo>
                <a:lnTo>
                  <a:pt x="276277" y="39902"/>
                </a:lnTo>
                <a:lnTo>
                  <a:pt x="286831" y="30787"/>
                </a:lnTo>
                <a:lnTo>
                  <a:pt x="293639" y="23208"/>
                </a:lnTo>
                <a:lnTo>
                  <a:pt x="308313" y="14050"/>
                </a:lnTo>
                <a:lnTo>
                  <a:pt x="321595" y="10121"/>
                </a:lnTo>
                <a:lnTo>
                  <a:pt x="3333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9108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7FD0-91E9-479E-B5A5-8C8AA1560D14}"/>
              </a:ext>
            </a:extLst>
          </p:cNvPr>
          <p:cNvSpPr>
            <a:spLocks noGrp="1"/>
          </p:cNvSpPr>
          <p:nvPr>
            <p:ph type="title"/>
          </p:nvPr>
        </p:nvSpPr>
        <p:spPr/>
        <p:txBody>
          <a:bodyPr/>
          <a:lstStyle/>
          <a:p>
            <a:r>
              <a:rPr lang="en-US" dirty="0"/>
              <a:t>One-sided and Two-sided </a:t>
            </a:r>
            <a:r>
              <a:rPr lang="en-US" i="1" dirty="0"/>
              <a:t>H</a:t>
            </a:r>
            <a:r>
              <a:rPr lang="en-US" i="1" baseline="-25000" dirty="0"/>
              <a:t>a</a:t>
            </a:r>
            <a:endParaRPr lang="en-US" dirty="0"/>
          </a:p>
        </p:txBody>
      </p:sp>
      <p:grpSp>
        <p:nvGrpSpPr>
          <p:cNvPr id="12" name="SMARTInkShape-Group93">
            <a:extLst>
              <a:ext uri="{FF2B5EF4-FFF2-40B4-BE49-F238E27FC236}">
                <a16:creationId xmlns:a16="http://schemas.microsoft.com/office/drawing/2014/main" id="{0D7BBC43-B4C9-5E20-69F7-304DDD7B01F5}"/>
              </a:ext>
            </a:extLst>
          </p:cNvPr>
          <p:cNvGrpSpPr/>
          <p:nvPr/>
        </p:nvGrpSpPr>
        <p:grpSpPr>
          <a:xfrm>
            <a:off x="333375" y="1352564"/>
            <a:ext cx="1503235" cy="266687"/>
            <a:chOff x="333375" y="1352564"/>
            <a:chExt cx="1503235" cy="266687"/>
          </a:xfrm>
        </p:grpSpPr>
        <p:sp>
          <p:nvSpPr>
            <p:cNvPr id="3" name="SMARTInkShape-487">
              <a:extLst>
                <a:ext uri="{FF2B5EF4-FFF2-40B4-BE49-F238E27FC236}">
                  <a16:creationId xmlns:a16="http://schemas.microsoft.com/office/drawing/2014/main" id="{3B996DB9-3EA2-F6EE-D2E5-47AB669353A5}"/>
                </a:ext>
              </a:extLst>
            </p:cNvPr>
            <p:cNvSpPr/>
            <p:nvPr>
              <p:custDataLst>
                <p:tags r:id="rId177"/>
              </p:custDataLst>
            </p:nvPr>
          </p:nvSpPr>
          <p:spPr>
            <a:xfrm>
              <a:off x="1752600" y="1428753"/>
              <a:ext cx="84010" cy="122335"/>
            </a:xfrm>
            <a:custGeom>
              <a:avLst/>
              <a:gdLst/>
              <a:ahLst/>
              <a:cxnLst/>
              <a:rect l="0" t="0" r="0" b="0"/>
              <a:pathLst>
                <a:path w="84010" h="122335">
                  <a:moveTo>
                    <a:pt x="66675" y="19047"/>
                  </a:moveTo>
                  <a:lnTo>
                    <a:pt x="66675" y="19047"/>
                  </a:lnTo>
                  <a:lnTo>
                    <a:pt x="71732" y="13990"/>
                  </a:lnTo>
                  <a:lnTo>
                    <a:pt x="77036" y="11508"/>
                  </a:lnTo>
                  <a:lnTo>
                    <a:pt x="79932" y="10846"/>
                  </a:lnTo>
                  <a:lnTo>
                    <a:pt x="81863" y="9346"/>
                  </a:lnTo>
                  <a:lnTo>
                    <a:pt x="84009" y="4858"/>
                  </a:lnTo>
                  <a:lnTo>
                    <a:pt x="83523" y="3237"/>
                  </a:lnTo>
                  <a:lnTo>
                    <a:pt x="82140" y="2157"/>
                  </a:lnTo>
                  <a:lnTo>
                    <a:pt x="77373" y="424"/>
                  </a:lnTo>
                  <a:lnTo>
                    <a:pt x="53543" y="0"/>
                  </a:lnTo>
                  <a:lnTo>
                    <a:pt x="47433" y="2821"/>
                  </a:lnTo>
                  <a:lnTo>
                    <a:pt x="39073" y="7602"/>
                  </a:lnTo>
                  <a:lnTo>
                    <a:pt x="19691" y="16244"/>
                  </a:lnTo>
                  <a:lnTo>
                    <a:pt x="11479" y="24449"/>
                  </a:lnTo>
                  <a:lnTo>
                    <a:pt x="5808" y="26740"/>
                  </a:lnTo>
                  <a:lnTo>
                    <a:pt x="4930" y="28409"/>
                  </a:lnTo>
                  <a:lnTo>
                    <a:pt x="5403" y="30580"/>
                  </a:lnTo>
                  <a:lnTo>
                    <a:pt x="11126" y="38692"/>
                  </a:lnTo>
                  <a:lnTo>
                    <a:pt x="36263" y="63765"/>
                  </a:lnTo>
                  <a:lnTo>
                    <a:pt x="53982" y="74351"/>
                  </a:lnTo>
                  <a:lnTo>
                    <a:pt x="55038" y="76025"/>
                  </a:lnTo>
                  <a:lnTo>
                    <a:pt x="56524" y="83437"/>
                  </a:lnTo>
                  <a:lnTo>
                    <a:pt x="56872" y="89293"/>
                  </a:lnTo>
                  <a:lnTo>
                    <a:pt x="54204" y="95423"/>
                  </a:lnTo>
                  <a:lnTo>
                    <a:pt x="50549" y="101675"/>
                  </a:lnTo>
                  <a:lnTo>
                    <a:pt x="48010" y="112426"/>
                  </a:lnTo>
                  <a:lnTo>
                    <a:pt x="37626" y="118799"/>
                  </a:lnTo>
                  <a:lnTo>
                    <a:pt x="26201" y="122334"/>
                  </a:lnTo>
                  <a:lnTo>
                    <a:pt x="0" y="1142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488">
              <a:extLst>
                <a:ext uri="{FF2B5EF4-FFF2-40B4-BE49-F238E27FC236}">
                  <a16:creationId xmlns:a16="http://schemas.microsoft.com/office/drawing/2014/main" id="{5567A555-0D07-D0B0-2777-5C2A49A7AB90}"/>
                </a:ext>
              </a:extLst>
            </p:cNvPr>
            <p:cNvSpPr/>
            <p:nvPr>
              <p:custDataLst>
                <p:tags r:id="rId178"/>
              </p:custDataLst>
            </p:nvPr>
          </p:nvSpPr>
          <p:spPr>
            <a:xfrm>
              <a:off x="1439637" y="1457975"/>
              <a:ext cx="293914" cy="130242"/>
            </a:xfrm>
            <a:custGeom>
              <a:avLst/>
              <a:gdLst/>
              <a:ahLst/>
              <a:cxnLst/>
              <a:rect l="0" t="0" r="0" b="0"/>
              <a:pathLst>
                <a:path w="293914" h="130242">
                  <a:moveTo>
                    <a:pt x="8163" y="37450"/>
                  </a:moveTo>
                  <a:lnTo>
                    <a:pt x="8163" y="37450"/>
                  </a:lnTo>
                  <a:lnTo>
                    <a:pt x="25497" y="20116"/>
                  </a:lnTo>
                  <a:lnTo>
                    <a:pt x="26450" y="16341"/>
                  </a:lnTo>
                  <a:lnTo>
                    <a:pt x="27062" y="10350"/>
                  </a:lnTo>
                  <a:lnTo>
                    <a:pt x="26054" y="9858"/>
                  </a:lnTo>
                  <a:lnTo>
                    <a:pt x="22112" y="9312"/>
                  </a:lnTo>
                  <a:lnTo>
                    <a:pt x="20637" y="10225"/>
                  </a:lnTo>
                  <a:lnTo>
                    <a:pt x="19654" y="11891"/>
                  </a:lnTo>
                  <a:lnTo>
                    <a:pt x="18998" y="14061"/>
                  </a:lnTo>
                  <a:lnTo>
                    <a:pt x="10321" y="28190"/>
                  </a:lnTo>
                  <a:lnTo>
                    <a:pt x="7389" y="43835"/>
                  </a:lnTo>
                  <a:lnTo>
                    <a:pt x="3233" y="50166"/>
                  </a:lnTo>
                  <a:lnTo>
                    <a:pt x="0" y="69793"/>
                  </a:lnTo>
                  <a:lnTo>
                    <a:pt x="4098" y="90660"/>
                  </a:lnTo>
                  <a:lnTo>
                    <a:pt x="14964" y="115615"/>
                  </a:lnTo>
                  <a:lnTo>
                    <a:pt x="21063" y="124402"/>
                  </a:lnTo>
                  <a:lnTo>
                    <a:pt x="27302" y="129012"/>
                  </a:lnTo>
                  <a:lnTo>
                    <a:pt x="30447" y="130241"/>
                  </a:lnTo>
                  <a:lnTo>
                    <a:pt x="39587" y="128785"/>
                  </a:lnTo>
                  <a:lnTo>
                    <a:pt x="44987" y="126915"/>
                  </a:lnTo>
                  <a:lnTo>
                    <a:pt x="53810" y="119193"/>
                  </a:lnTo>
                  <a:lnTo>
                    <a:pt x="57644" y="114170"/>
                  </a:lnTo>
                  <a:lnTo>
                    <a:pt x="59082" y="97301"/>
                  </a:lnTo>
                  <a:lnTo>
                    <a:pt x="55164" y="55993"/>
                  </a:lnTo>
                  <a:lnTo>
                    <a:pt x="50924" y="46397"/>
                  </a:lnTo>
                  <a:lnTo>
                    <a:pt x="48312" y="43415"/>
                  </a:lnTo>
                  <a:lnTo>
                    <a:pt x="36890" y="37519"/>
                  </a:lnTo>
                  <a:lnTo>
                    <a:pt x="41840" y="37470"/>
                  </a:lnTo>
                  <a:lnTo>
                    <a:pt x="81864" y="25692"/>
                  </a:lnTo>
                  <a:lnTo>
                    <a:pt x="89602" y="21641"/>
                  </a:lnTo>
                  <a:lnTo>
                    <a:pt x="103194" y="19040"/>
                  </a:lnTo>
                  <a:lnTo>
                    <a:pt x="120569" y="18437"/>
                  </a:lnTo>
                  <a:lnTo>
                    <a:pt x="121200" y="19483"/>
                  </a:lnTo>
                  <a:lnTo>
                    <a:pt x="122297" y="36717"/>
                  </a:lnTo>
                  <a:lnTo>
                    <a:pt x="116943" y="60158"/>
                  </a:lnTo>
                  <a:lnTo>
                    <a:pt x="122897" y="102247"/>
                  </a:lnTo>
                  <a:lnTo>
                    <a:pt x="124869" y="106048"/>
                  </a:lnTo>
                  <a:lnTo>
                    <a:pt x="127242" y="108582"/>
                  </a:lnTo>
                  <a:lnTo>
                    <a:pt x="132701" y="111398"/>
                  </a:lnTo>
                  <a:lnTo>
                    <a:pt x="135638" y="112148"/>
                  </a:lnTo>
                  <a:lnTo>
                    <a:pt x="154942" y="103092"/>
                  </a:lnTo>
                  <a:lnTo>
                    <a:pt x="175713" y="87003"/>
                  </a:lnTo>
                  <a:lnTo>
                    <a:pt x="200554" y="45975"/>
                  </a:lnTo>
                  <a:lnTo>
                    <a:pt x="212628" y="23748"/>
                  </a:lnTo>
                  <a:lnTo>
                    <a:pt x="216512" y="14427"/>
                  </a:lnTo>
                  <a:lnTo>
                    <a:pt x="226758" y="0"/>
                  </a:lnTo>
                  <a:lnTo>
                    <a:pt x="219636" y="17336"/>
                  </a:lnTo>
                  <a:lnTo>
                    <a:pt x="218093" y="30890"/>
                  </a:lnTo>
                  <a:lnTo>
                    <a:pt x="220704" y="37357"/>
                  </a:lnTo>
                  <a:lnTo>
                    <a:pt x="224334" y="43759"/>
                  </a:lnTo>
                  <a:lnTo>
                    <a:pt x="226378" y="55429"/>
                  </a:lnTo>
                  <a:lnTo>
                    <a:pt x="229890" y="83923"/>
                  </a:lnTo>
                  <a:lnTo>
                    <a:pt x="235406" y="100134"/>
                  </a:lnTo>
                  <a:lnTo>
                    <a:pt x="239033" y="100406"/>
                  </a:lnTo>
                  <a:lnTo>
                    <a:pt x="257191" y="95732"/>
                  </a:lnTo>
                  <a:lnTo>
                    <a:pt x="274230" y="85092"/>
                  </a:lnTo>
                  <a:lnTo>
                    <a:pt x="281966" y="78847"/>
                  </a:lnTo>
                  <a:lnTo>
                    <a:pt x="293913" y="75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489">
              <a:extLst>
                <a:ext uri="{FF2B5EF4-FFF2-40B4-BE49-F238E27FC236}">
                  <a16:creationId xmlns:a16="http://schemas.microsoft.com/office/drawing/2014/main" id="{34BBF25C-1AE3-2171-3862-05C9075BFDBA}"/>
                </a:ext>
              </a:extLst>
            </p:cNvPr>
            <p:cNvSpPr/>
            <p:nvPr>
              <p:custDataLst>
                <p:tags r:id="rId179"/>
              </p:custDataLst>
            </p:nvPr>
          </p:nvSpPr>
          <p:spPr>
            <a:xfrm>
              <a:off x="1314450" y="1428750"/>
              <a:ext cx="9526" cy="9526"/>
            </a:xfrm>
            <a:custGeom>
              <a:avLst/>
              <a:gdLst/>
              <a:ahLst/>
              <a:cxnLst/>
              <a:rect l="0" t="0" r="0" b="0"/>
              <a:pathLst>
                <a:path w="9526" h="9526">
                  <a:moveTo>
                    <a:pt x="9525" y="9525"/>
                  </a:moveTo>
                  <a:lnTo>
                    <a:pt x="9525" y="9525"/>
                  </a:lnTo>
                  <a:lnTo>
                    <a:pt x="9525" y="4468"/>
                  </a:lnTo>
                  <a:lnTo>
                    <a:pt x="8467" y="2979"/>
                  </a:lnTo>
                  <a:lnTo>
                    <a:pt x="6703" y="198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490">
              <a:extLst>
                <a:ext uri="{FF2B5EF4-FFF2-40B4-BE49-F238E27FC236}">
                  <a16:creationId xmlns:a16="http://schemas.microsoft.com/office/drawing/2014/main" id="{4723D50A-52E8-3B39-FDBF-2200BCA09262}"/>
                </a:ext>
              </a:extLst>
            </p:cNvPr>
            <p:cNvSpPr/>
            <p:nvPr>
              <p:custDataLst>
                <p:tags r:id="rId180"/>
              </p:custDataLst>
            </p:nvPr>
          </p:nvSpPr>
          <p:spPr>
            <a:xfrm>
              <a:off x="1247775" y="1448438"/>
              <a:ext cx="28576" cy="132713"/>
            </a:xfrm>
            <a:custGeom>
              <a:avLst/>
              <a:gdLst/>
              <a:ahLst/>
              <a:cxnLst/>
              <a:rect l="0" t="0" r="0" b="0"/>
              <a:pathLst>
                <a:path w="28576" h="132713">
                  <a:moveTo>
                    <a:pt x="0" y="46987"/>
                  </a:moveTo>
                  <a:lnTo>
                    <a:pt x="0" y="46987"/>
                  </a:lnTo>
                  <a:lnTo>
                    <a:pt x="0" y="41931"/>
                  </a:lnTo>
                  <a:lnTo>
                    <a:pt x="2822" y="36626"/>
                  </a:lnTo>
                  <a:lnTo>
                    <a:pt x="28056" y="0"/>
                  </a:lnTo>
                  <a:lnTo>
                    <a:pt x="28421" y="9664"/>
                  </a:lnTo>
                  <a:lnTo>
                    <a:pt x="20360" y="54272"/>
                  </a:lnTo>
                  <a:lnTo>
                    <a:pt x="13821" y="93111"/>
                  </a:lnTo>
                  <a:lnTo>
                    <a:pt x="28575" y="1327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491">
              <a:extLst>
                <a:ext uri="{FF2B5EF4-FFF2-40B4-BE49-F238E27FC236}">
                  <a16:creationId xmlns:a16="http://schemas.microsoft.com/office/drawing/2014/main" id="{9ADC95A0-70E0-DDA2-42A3-E7C19E44A111}"/>
                </a:ext>
              </a:extLst>
            </p:cNvPr>
            <p:cNvSpPr/>
            <p:nvPr>
              <p:custDataLst>
                <p:tags r:id="rId181"/>
              </p:custDataLst>
            </p:nvPr>
          </p:nvSpPr>
          <p:spPr>
            <a:xfrm>
              <a:off x="1047750" y="1467358"/>
              <a:ext cx="142876" cy="98831"/>
            </a:xfrm>
            <a:custGeom>
              <a:avLst/>
              <a:gdLst/>
              <a:ahLst/>
              <a:cxnLst/>
              <a:rect l="0" t="0" r="0" b="0"/>
              <a:pathLst>
                <a:path w="142876" h="98831">
                  <a:moveTo>
                    <a:pt x="0" y="18542"/>
                  </a:moveTo>
                  <a:lnTo>
                    <a:pt x="0" y="18542"/>
                  </a:lnTo>
                  <a:lnTo>
                    <a:pt x="0" y="1208"/>
                  </a:lnTo>
                  <a:lnTo>
                    <a:pt x="1058" y="636"/>
                  </a:lnTo>
                  <a:lnTo>
                    <a:pt x="5057" y="0"/>
                  </a:lnTo>
                  <a:lnTo>
                    <a:pt x="10361" y="2540"/>
                  </a:lnTo>
                  <a:lnTo>
                    <a:pt x="13258" y="4699"/>
                  </a:lnTo>
                  <a:lnTo>
                    <a:pt x="16475" y="9920"/>
                  </a:lnTo>
                  <a:lnTo>
                    <a:pt x="17906" y="18943"/>
                  </a:lnTo>
                  <a:lnTo>
                    <a:pt x="21646" y="53586"/>
                  </a:lnTo>
                  <a:lnTo>
                    <a:pt x="30789" y="84112"/>
                  </a:lnTo>
                  <a:lnTo>
                    <a:pt x="33226" y="87656"/>
                  </a:lnTo>
                  <a:lnTo>
                    <a:pt x="46769" y="97699"/>
                  </a:lnTo>
                  <a:lnTo>
                    <a:pt x="51287" y="98830"/>
                  </a:lnTo>
                  <a:lnTo>
                    <a:pt x="55358" y="98525"/>
                  </a:lnTo>
                  <a:lnTo>
                    <a:pt x="59130" y="97264"/>
                  </a:lnTo>
                  <a:lnTo>
                    <a:pt x="87471" y="73505"/>
                  </a:lnTo>
                  <a:lnTo>
                    <a:pt x="111042" y="26519"/>
                  </a:lnTo>
                  <a:lnTo>
                    <a:pt x="117438" y="17501"/>
                  </a:lnTo>
                  <a:lnTo>
                    <a:pt x="142875"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492">
              <a:extLst>
                <a:ext uri="{FF2B5EF4-FFF2-40B4-BE49-F238E27FC236}">
                  <a16:creationId xmlns:a16="http://schemas.microsoft.com/office/drawing/2014/main" id="{3F98E0A0-5551-FD0D-5DEF-FD20128AAC0D}"/>
                </a:ext>
              </a:extLst>
            </p:cNvPr>
            <p:cNvSpPr/>
            <p:nvPr>
              <p:custDataLst>
                <p:tags r:id="rId182"/>
              </p:custDataLst>
            </p:nvPr>
          </p:nvSpPr>
          <p:spPr>
            <a:xfrm>
              <a:off x="821785" y="1468721"/>
              <a:ext cx="197391" cy="129659"/>
            </a:xfrm>
            <a:custGeom>
              <a:avLst/>
              <a:gdLst/>
              <a:ahLst/>
              <a:cxnLst/>
              <a:rect l="0" t="0" r="0" b="0"/>
              <a:pathLst>
                <a:path w="197391" h="129659">
                  <a:moveTo>
                    <a:pt x="25940" y="55279"/>
                  </a:moveTo>
                  <a:lnTo>
                    <a:pt x="25940" y="55279"/>
                  </a:lnTo>
                  <a:lnTo>
                    <a:pt x="30997" y="60335"/>
                  </a:lnTo>
                  <a:lnTo>
                    <a:pt x="36301" y="62818"/>
                  </a:lnTo>
                  <a:lnTo>
                    <a:pt x="48330" y="64411"/>
                  </a:lnTo>
                  <a:lnTo>
                    <a:pt x="54588" y="61807"/>
                  </a:lnTo>
                  <a:lnTo>
                    <a:pt x="95106" y="40345"/>
                  </a:lnTo>
                  <a:lnTo>
                    <a:pt x="107347" y="36390"/>
                  </a:lnTo>
                  <a:lnTo>
                    <a:pt x="114332" y="31715"/>
                  </a:lnTo>
                  <a:lnTo>
                    <a:pt x="118142" y="26109"/>
                  </a:lnTo>
                  <a:lnTo>
                    <a:pt x="120287" y="17003"/>
                  </a:lnTo>
                  <a:lnTo>
                    <a:pt x="120588" y="13886"/>
                  </a:lnTo>
                  <a:lnTo>
                    <a:pt x="118100" y="7602"/>
                  </a:lnTo>
                  <a:lnTo>
                    <a:pt x="115955" y="4444"/>
                  </a:lnTo>
                  <a:lnTo>
                    <a:pt x="112408" y="2339"/>
                  </a:lnTo>
                  <a:lnTo>
                    <a:pt x="102823" y="0"/>
                  </a:lnTo>
                  <a:lnTo>
                    <a:pt x="62876" y="8737"/>
                  </a:lnTo>
                  <a:lnTo>
                    <a:pt x="46589" y="15543"/>
                  </a:lnTo>
                  <a:lnTo>
                    <a:pt x="5349" y="56756"/>
                  </a:lnTo>
                  <a:lnTo>
                    <a:pt x="914" y="69694"/>
                  </a:lnTo>
                  <a:lnTo>
                    <a:pt x="0" y="84969"/>
                  </a:lnTo>
                  <a:lnTo>
                    <a:pt x="5774" y="108395"/>
                  </a:lnTo>
                  <a:lnTo>
                    <a:pt x="17104" y="122259"/>
                  </a:lnTo>
                  <a:lnTo>
                    <a:pt x="20050" y="125332"/>
                  </a:lnTo>
                  <a:lnTo>
                    <a:pt x="28966" y="128747"/>
                  </a:lnTo>
                  <a:lnTo>
                    <a:pt x="34308" y="129658"/>
                  </a:lnTo>
                  <a:lnTo>
                    <a:pt x="71181" y="123515"/>
                  </a:lnTo>
                  <a:lnTo>
                    <a:pt x="117871" y="109041"/>
                  </a:lnTo>
                  <a:lnTo>
                    <a:pt x="158635" y="88908"/>
                  </a:lnTo>
                  <a:lnTo>
                    <a:pt x="197390" y="648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493">
              <a:extLst>
                <a:ext uri="{FF2B5EF4-FFF2-40B4-BE49-F238E27FC236}">
                  <a16:creationId xmlns:a16="http://schemas.microsoft.com/office/drawing/2014/main" id="{81F19C63-DFA7-CC78-B8D7-18A6CC9B18FA}"/>
                </a:ext>
              </a:extLst>
            </p:cNvPr>
            <p:cNvSpPr/>
            <p:nvPr>
              <p:custDataLst>
                <p:tags r:id="rId183"/>
              </p:custDataLst>
            </p:nvPr>
          </p:nvSpPr>
          <p:spPr>
            <a:xfrm>
              <a:off x="561975" y="1478687"/>
              <a:ext cx="247651" cy="124143"/>
            </a:xfrm>
            <a:custGeom>
              <a:avLst/>
              <a:gdLst/>
              <a:ahLst/>
              <a:cxnLst/>
              <a:rect l="0" t="0" r="0" b="0"/>
              <a:pathLst>
                <a:path w="247651" h="124143">
                  <a:moveTo>
                    <a:pt x="0" y="54838"/>
                  </a:moveTo>
                  <a:lnTo>
                    <a:pt x="0" y="54838"/>
                  </a:lnTo>
                  <a:lnTo>
                    <a:pt x="0" y="49782"/>
                  </a:lnTo>
                  <a:lnTo>
                    <a:pt x="2822" y="44477"/>
                  </a:lnTo>
                  <a:lnTo>
                    <a:pt x="6546" y="38591"/>
                  </a:lnTo>
                  <a:lnTo>
                    <a:pt x="8201" y="32448"/>
                  </a:lnTo>
                  <a:lnTo>
                    <a:pt x="14581" y="26189"/>
                  </a:lnTo>
                  <a:lnTo>
                    <a:pt x="49215" y="4034"/>
                  </a:lnTo>
                  <a:lnTo>
                    <a:pt x="62090" y="508"/>
                  </a:lnTo>
                  <a:lnTo>
                    <a:pt x="76279" y="0"/>
                  </a:lnTo>
                  <a:lnTo>
                    <a:pt x="86113" y="3302"/>
                  </a:lnTo>
                  <a:lnTo>
                    <a:pt x="102656" y="16167"/>
                  </a:lnTo>
                  <a:lnTo>
                    <a:pt x="115906" y="38441"/>
                  </a:lnTo>
                  <a:lnTo>
                    <a:pt x="121479" y="70206"/>
                  </a:lnTo>
                  <a:lnTo>
                    <a:pt x="118073" y="96315"/>
                  </a:lnTo>
                  <a:lnTo>
                    <a:pt x="110362" y="112401"/>
                  </a:lnTo>
                  <a:lnTo>
                    <a:pt x="96317" y="123869"/>
                  </a:lnTo>
                  <a:lnTo>
                    <a:pt x="91728" y="124142"/>
                  </a:lnTo>
                  <a:lnTo>
                    <a:pt x="87610" y="122208"/>
                  </a:lnTo>
                  <a:lnTo>
                    <a:pt x="80213" y="114413"/>
                  </a:lnTo>
                  <a:lnTo>
                    <a:pt x="73397" y="103894"/>
                  </a:lnTo>
                  <a:lnTo>
                    <a:pt x="68667" y="86071"/>
                  </a:lnTo>
                  <a:lnTo>
                    <a:pt x="70120" y="79893"/>
                  </a:lnTo>
                  <a:lnTo>
                    <a:pt x="77378" y="67385"/>
                  </a:lnTo>
                  <a:lnTo>
                    <a:pt x="116564" y="37626"/>
                  </a:lnTo>
                  <a:lnTo>
                    <a:pt x="159393" y="20903"/>
                  </a:lnTo>
                  <a:lnTo>
                    <a:pt x="247650" y="72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494">
              <a:extLst>
                <a:ext uri="{FF2B5EF4-FFF2-40B4-BE49-F238E27FC236}">
                  <a16:creationId xmlns:a16="http://schemas.microsoft.com/office/drawing/2014/main" id="{22AB6D1B-0B6B-381B-50AB-0ED5629B97BE}"/>
                </a:ext>
              </a:extLst>
            </p:cNvPr>
            <p:cNvSpPr/>
            <p:nvPr>
              <p:custDataLst>
                <p:tags r:id="rId184"/>
              </p:custDataLst>
            </p:nvPr>
          </p:nvSpPr>
          <p:spPr>
            <a:xfrm>
              <a:off x="361950" y="1352564"/>
              <a:ext cx="146225" cy="145865"/>
            </a:xfrm>
            <a:custGeom>
              <a:avLst/>
              <a:gdLst/>
              <a:ahLst/>
              <a:cxnLst/>
              <a:rect l="0" t="0" r="0" b="0"/>
              <a:pathLst>
                <a:path w="146225" h="145865">
                  <a:moveTo>
                    <a:pt x="9525" y="57136"/>
                  </a:moveTo>
                  <a:lnTo>
                    <a:pt x="9525" y="57136"/>
                  </a:lnTo>
                  <a:lnTo>
                    <a:pt x="17064" y="39236"/>
                  </a:lnTo>
                  <a:lnTo>
                    <a:pt x="17726" y="35678"/>
                  </a:lnTo>
                  <a:lnTo>
                    <a:pt x="19226" y="33305"/>
                  </a:lnTo>
                  <a:lnTo>
                    <a:pt x="21284" y="31724"/>
                  </a:lnTo>
                  <a:lnTo>
                    <a:pt x="26393" y="28908"/>
                  </a:lnTo>
                  <a:lnTo>
                    <a:pt x="64413" y="1835"/>
                  </a:lnTo>
                  <a:lnTo>
                    <a:pt x="107865" y="0"/>
                  </a:lnTo>
                  <a:lnTo>
                    <a:pt x="114262" y="2815"/>
                  </a:lnTo>
                  <a:lnTo>
                    <a:pt x="121692" y="9710"/>
                  </a:lnTo>
                  <a:lnTo>
                    <a:pt x="140886" y="40007"/>
                  </a:lnTo>
                  <a:lnTo>
                    <a:pt x="146224" y="55873"/>
                  </a:lnTo>
                  <a:lnTo>
                    <a:pt x="145069" y="66452"/>
                  </a:lnTo>
                  <a:lnTo>
                    <a:pt x="134646" y="96018"/>
                  </a:lnTo>
                  <a:lnTo>
                    <a:pt x="124754" y="110047"/>
                  </a:lnTo>
                  <a:lnTo>
                    <a:pt x="97172" y="129846"/>
                  </a:lnTo>
                  <a:lnTo>
                    <a:pt x="57131" y="144061"/>
                  </a:lnTo>
                  <a:lnTo>
                    <a:pt x="35622" y="145864"/>
                  </a:lnTo>
                  <a:lnTo>
                    <a:pt x="20065" y="143137"/>
                  </a:lnTo>
                  <a:lnTo>
                    <a:pt x="0" y="1333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495">
              <a:extLst>
                <a:ext uri="{FF2B5EF4-FFF2-40B4-BE49-F238E27FC236}">
                  <a16:creationId xmlns:a16="http://schemas.microsoft.com/office/drawing/2014/main" id="{8E77DA7B-A3FB-248C-A360-005F112F89DD}"/>
                </a:ext>
              </a:extLst>
            </p:cNvPr>
            <p:cNvSpPr/>
            <p:nvPr>
              <p:custDataLst>
                <p:tags r:id="rId185"/>
              </p:custDataLst>
            </p:nvPr>
          </p:nvSpPr>
          <p:spPr>
            <a:xfrm>
              <a:off x="333375" y="1363310"/>
              <a:ext cx="43589" cy="255941"/>
            </a:xfrm>
            <a:custGeom>
              <a:avLst/>
              <a:gdLst/>
              <a:ahLst/>
              <a:cxnLst/>
              <a:rect l="0" t="0" r="0" b="0"/>
              <a:pathLst>
                <a:path w="43589" h="255941">
                  <a:moveTo>
                    <a:pt x="38100" y="8290"/>
                  </a:moveTo>
                  <a:lnTo>
                    <a:pt x="38100" y="8290"/>
                  </a:lnTo>
                  <a:lnTo>
                    <a:pt x="38100" y="2802"/>
                  </a:lnTo>
                  <a:lnTo>
                    <a:pt x="38100" y="5146"/>
                  </a:lnTo>
                  <a:lnTo>
                    <a:pt x="38100" y="2181"/>
                  </a:lnTo>
                  <a:lnTo>
                    <a:pt x="38100" y="7276"/>
                  </a:lnTo>
                  <a:lnTo>
                    <a:pt x="43156" y="2933"/>
                  </a:lnTo>
                  <a:lnTo>
                    <a:pt x="43588" y="1544"/>
                  </a:lnTo>
                  <a:lnTo>
                    <a:pt x="42817" y="618"/>
                  </a:lnTo>
                  <a:lnTo>
                    <a:pt x="41245" y="0"/>
                  </a:lnTo>
                  <a:lnTo>
                    <a:pt x="40196" y="647"/>
                  </a:lnTo>
                  <a:lnTo>
                    <a:pt x="39032" y="4187"/>
                  </a:lnTo>
                  <a:lnTo>
                    <a:pt x="35281" y="47408"/>
                  </a:lnTo>
                  <a:lnTo>
                    <a:pt x="30562" y="65742"/>
                  </a:lnTo>
                  <a:lnTo>
                    <a:pt x="25927" y="106389"/>
                  </a:lnTo>
                  <a:lnTo>
                    <a:pt x="19654" y="150579"/>
                  </a:lnTo>
                  <a:lnTo>
                    <a:pt x="18260" y="163605"/>
                  </a:lnTo>
                  <a:lnTo>
                    <a:pt x="4871" y="206454"/>
                  </a:lnTo>
                  <a:lnTo>
                    <a:pt x="962" y="223195"/>
                  </a:lnTo>
                  <a:lnTo>
                    <a:pt x="0" y="2559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 name="SMARTInkShape-Group94">
            <a:extLst>
              <a:ext uri="{FF2B5EF4-FFF2-40B4-BE49-F238E27FC236}">
                <a16:creationId xmlns:a16="http://schemas.microsoft.com/office/drawing/2014/main" id="{057D787B-43CE-A3F6-22F9-AC82CB54F3A5}"/>
              </a:ext>
            </a:extLst>
          </p:cNvPr>
          <p:cNvGrpSpPr/>
          <p:nvPr/>
        </p:nvGrpSpPr>
        <p:grpSpPr>
          <a:xfrm>
            <a:off x="2238945" y="1280542"/>
            <a:ext cx="1666306" cy="402293"/>
            <a:chOff x="2238945" y="1280542"/>
            <a:chExt cx="1666306" cy="402293"/>
          </a:xfrm>
        </p:grpSpPr>
        <p:sp>
          <p:nvSpPr>
            <p:cNvPr id="13" name="SMARTInkShape-496">
              <a:extLst>
                <a:ext uri="{FF2B5EF4-FFF2-40B4-BE49-F238E27FC236}">
                  <a16:creationId xmlns:a16="http://schemas.microsoft.com/office/drawing/2014/main" id="{7C4EDBBC-9327-8D5C-2DFC-D160710AC980}"/>
                </a:ext>
              </a:extLst>
            </p:cNvPr>
            <p:cNvSpPr/>
            <p:nvPr>
              <p:custDataLst>
                <p:tags r:id="rId168"/>
              </p:custDataLst>
            </p:nvPr>
          </p:nvSpPr>
          <p:spPr>
            <a:xfrm>
              <a:off x="3876675" y="1571625"/>
              <a:ext cx="1" cy="5489"/>
            </a:xfrm>
            <a:custGeom>
              <a:avLst/>
              <a:gdLst/>
              <a:ahLst/>
              <a:cxnLst/>
              <a:rect l="0" t="0" r="0" b="0"/>
              <a:pathLst>
                <a:path w="1" h="5489">
                  <a:moveTo>
                    <a:pt x="0" y="0"/>
                  </a:moveTo>
                  <a:lnTo>
                    <a:pt x="0" y="0"/>
                  </a:lnTo>
                  <a:lnTo>
                    <a:pt x="0" y="5488"/>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ARTInkShape-497">
              <a:extLst>
                <a:ext uri="{FF2B5EF4-FFF2-40B4-BE49-F238E27FC236}">
                  <a16:creationId xmlns:a16="http://schemas.microsoft.com/office/drawing/2014/main" id="{26AEF7F8-C00A-3751-55E3-3EC81C0801D5}"/>
                </a:ext>
              </a:extLst>
            </p:cNvPr>
            <p:cNvSpPr/>
            <p:nvPr>
              <p:custDataLst>
                <p:tags r:id="rId169"/>
              </p:custDataLst>
            </p:nvPr>
          </p:nvSpPr>
          <p:spPr>
            <a:xfrm>
              <a:off x="3895725" y="1439599"/>
              <a:ext cx="9526" cy="8202"/>
            </a:xfrm>
            <a:custGeom>
              <a:avLst/>
              <a:gdLst/>
              <a:ahLst/>
              <a:cxnLst/>
              <a:rect l="0" t="0" r="0" b="0"/>
              <a:pathLst>
                <a:path w="9526" h="8202">
                  <a:moveTo>
                    <a:pt x="0" y="8201"/>
                  </a:moveTo>
                  <a:lnTo>
                    <a:pt x="0" y="8201"/>
                  </a:lnTo>
                  <a:lnTo>
                    <a:pt x="0" y="0"/>
                  </a:lnTo>
                  <a:lnTo>
                    <a:pt x="9525"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498">
              <a:extLst>
                <a:ext uri="{FF2B5EF4-FFF2-40B4-BE49-F238E27FC236}">
                  <a16:creationId xmlns:a16="http://schemas.microsoft.com/office/drawing/2014/main" id="{E2080F09-31ED-34FA-D988-0F1844B0451F}"/>
                </a:ext>
              </a:extLst>
            </p:cNvPr>
            <p:cNvSpPr/>
            <p:nvPr>
              <p:custDataLst>
                <p:tags r:id="rId170"/>
              </p:custDataLst>
            </p:nvPr>
          </p:nvSpPr>
          <p:spPr>
            <a:xfrm>
              <a:off x="3491761" y="1422532"/>
              <a:ext cx="194415" cy="157486"/>
            </a:xfrm>
            <a:custGeom>
              <a:avLst/>
              <a:gdLst/>
              <a:ahLst/>
              <a:cxnLst/>
              <a:rect l="0" t="0" r="0" b="0"/>
              <a:pathLst>
                <a:path w="194415" h="157486">
                  <a:moveTo>
                    <a:pt x="22964" y="53843"/>
                  </a:moveTo>
                  <a:lnTo>
                    <a:pt x="22964" y="53843"/>
                  </a:lnTo>
                  <a:lnTo>
                    <a:pt x="69310" y="53843"/>
                  </a:lnTo>
                  <a:lnTo>
                    <a:pt x="109775" y="51021"/>
                  </a:lnTo>
                  <a:lnTo>
                    <a:pt x="127163" y="45180"/>
                  </a:lnTo>
                  <a:lnTo>
                    <a:pt x="157114" y="23252"/>
                  </a:lnTo>
                  <a:lnTo>
                    <a:pt x="158963" y="18632"/>
                  </a:lnTo>
                  <a:lnTo>
                    <a:pt x="158197" y="7855"/>
                  </a:lnTo>
                  <a:lnTo>
                    <a:pt x="154394" y="4134"/>
                  </a:lnTo>
                  <a:lnTo>
                    <a:pt x="141702" y="0"/>
                  </a:lnTo>
                  <a:lnTo>
                    <a:pt x="116707" y="2729"/>
                  </a:lnTo>
                  <a:lnTo>
                    <a:pt x="72212" y="21796"/>
                  </a:lnTo>
                  <a:lnTo>
                    <a:pt x="25229" y="54052"/>
                  </a:lnTo>
                  <a:lnTo>
                    <a:pt x="15857" y="70516"/>
                  </a:lnTo>
                  <a:lnTo>
                    <a:pt x="0" y="112601"/>
                  </a:lnTo>
                  <a:lnTo>
                    <a:pt x="1469" y="126171"/>
                  </a:lnTo>
                  <a:lnTo>
                    <a:pt x="11294" y="139258"/>
                  </a:lnTo>
                  <a:lnTo>
                    <a:pt x="18359" y="145712"/>
                  </a:lnTo>
                  <a:lnTo>
                    <a:pt x="37498" y="152882"/>
                  </a:lnTo>
                  <a:lnTo>
                    <a:pt x="84278" y="157485"/>
                  </a:lnTo>
                  <a:lnTo>
                    <a:pt x="131110" y="157336"/>
                  </a:lnTo>
                  <a:lnTo>
                    <a:pt x="174658" y="148898"/>
                  </a:lnTo>
                  <a:lnTo>
                    <a:pt x="194414" y="1395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499">
              <a:extLst>
                <a:ext uri="{FF2B5EF4-FFF2-40B4-BE49-F238E27FC236}">
                  <a16:creationId xmlns:a16="http://schemas.microsoft.com/office/drawing/2014/main" id="{8065D122-3462-1278-3865-AC19968F5B6B}"/>
                </a:ext>
              </a:extLst>
            </p:cNvPr>
            <p:cNvSpPr/>
            <p:nvPr>
              <p:custDataLst>
                <p:tags r:id="rId171"/>
              </p:custDataLst>
            </p:nvPr>
          </p:nvSpPr>
          <p:spPr>
            <a:xfrm>
              <a:off x="3400425" y="1280542"/>
              <a:ext cx="76161" cy="291084"/>
            </a:xfrm>
            <a:custGeom>
              <a:avLst/>
              <a:gdLst/>
              <a:ahLst/>
              <a:cxnLst/>
              <a:rect l="0" t="0" r="0" b="0"/>
              <a:pathLst>
                <a:path w="76161" h="291084">
                  <a:moveTo>
                    <a:pt x="47625" y="24383"/>
                  </a:moveTo>
                  <a:lnTo>
                    <a:pt x="47625" y="24383"/>
                  </a:lnTo>
                  <a:lnTo>
                    <a:pt x="64027" y="7981"/>
                  </a:lnTo>
                  <a:lnTo>
                    <a:pt x="68320" y="6510"/>
                  </a:lnTo>
                  <a:lnTo>
                    <a:pt x="70947" y="6118"/>
                  </a:lnTo>
                  <a:lnTo>
                    <a:pt x="72698" y="4798"/>
                  </a:lnTo>
                  <a:lnTo>
                    <a:pt x="74644" y="509"/>
                  </a:lnTo>
                  <a:lnTo>
                    <a:pt x="75162" y="0"/>
                  </a:lnTo>
                  <a:lnTo>
                    <a:pt x="75508" y="719"/>
                  </a:lnTo>
                  <a:lnTo>
                    <a:pt x="76160" y="20232"/>
                  </a:lnTo>
                  <a:lnTo>
                    <a:pt x="73360" y="30652"/>
                  </a:lnTo>
                  <a:lnTo>
                    <a:pt x="56901" y="71500"/>
                  </a:lnTo>
                  <a:lnTo>
                    <a:pt x="44401" y="112595"/>
                  </a:lnTo>
                  <a:lnTo>
                    <a:pt x="28568" y="155238"/>
                  </a:lnTo>
                  <a:lnTo>
                    <a:pt x="23280" y="170383"/>
                  </a:lnTo>
                  <a:lnTo>
                    <a:pt x="12876" y="217078"/>
                  </a:lnTo>
                  <a:lnTo>
                    <a:pt x="4909" y="259792"/>
                  </a:lnTo>
                  <a:lnTo>
                    <a:pt x="0" y="2910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500">
              <a:extLst>
                <a:ext uri="{FF2B5EF4-FFF2-40B4-BE49-F238E27FC236}">
                  <a16:creationId xmlns:a16="http://schemas.microsoft.com/office/drawing/2014/main" id="{030AF6C2-A92C-8033-B868-2D5866601F20}"/>
                </a:ext>
              </a:extLst>
            </p:cNvPr>
            <p:cNvSpPr/>
            <p:nvPr>
              <p:custDataLst>
                <p:tags r:id="rId172"/>
              </p:custDataLst>
            </p:nvPr>
          </p:nvSpPr>
          <p:spPr>
            <a:xfrm>
              <a:off x="3249352" y="1419554"/>
              <a:ext cx="119375" cy="263281"/>
            </a:xfrm>
            <a:custGeom>
              <a:avLst/>
              <a:gdLst/>
              <a:ahLst/>
              <a:cxnLst/>
              <a:rect l="0" t="0" r="0" b="0"/>
              <a:pathLst>
                <a:path w="119375" h="263281">
                  <a:moveTo>
                    <a:pt x="27248" y="37771"/>
                  </a:moveTo>
                  <a:lnTo>
                    <a:pt x="27248" y="37771"/>
                  </a:lnTo>
                  <a:lnTo>
                    <a:pt x="35449" y="37771"/>
                  </a:lnTo>
                  <a:lnTo>
                    <a:pt x="35890" y="38829"/>
                  </a:lnTo>
                  <a:lnTo>
                    <a:pt x="36656" y="56085"/>
                  </a:lnTo>
                  <a:lnTo>
                    <a:pt x="26397" y="98901"/>
                  </a:lnTo>
                  <a:lnTo>
                    <a:pt x="19436" y="146507"/>
                  </a:lnTo>
                  <a:lnTo>
                    <a:pt x="17003" y="183584"/>
                  </a:lnTo>
                  <a:lnTo>
                    <a:pt x="10251" y="226656"/>
                  </a:lnTo>
                  <a:lnTo>
                    <a:pt x="8603" y="255939"/>
                  </a:lnTo>
                  <a:lnTo>
                    <a:pt x="7410" y="259417"/>
                  </a:lnTo>
                  <a:lnTo>
                    <a:pt x="5556" y="261735"/>
                  </a:lnTo>
                  <a:lnTo>
                    <a:pt x="3261" y="263280"/>
                  </a:lnTo>
                  <a:lnTo>
                    <a:pt x="1732" y="263252"/>
                  </a:lnTo>
                  <a:lnTo>
                    <a:pt x="713" y="262175"/>
                  </a:lnTo>
                  <a:lnTo>
                    <a:pt x="33" y="260398"/>
                  </a:lnTo>
                  <a:lnTo>
                    <a:pt x="0" y="221643"/>
                  </a:lnTo>
                  <a:lnTo>
                    <a:pt x="6265" y="181218"/>
                  </a:lnTo>
                  <a:lnTo>
                    <a:pt x="12873" y="142659"/>
                  </a:lnTo>
                  <a:lnTo>
                    <a:pt x="24369" y="104468"/>
                  </a:lnTo>
                  <a:lnTo>
                    <a:pt x="36832" y="71995"/>
                  </a:lnTo>
                  <a:lnTo>
                    <a:pt x="63233" y="24920"/>
                  </a:lnTo>
                  <a:lnTo>
                    <a:pt x="78244" y="8093"/>
                  </a:lnTo>
                  <a:lnTo>
                    <a:pt x="91649" y="780"/>
                  </a:lnTo>
                  <a:lnTo>
                    <a:pt x="98306" y="0"/>
                  </a:lnTo>
                  <a:lnTo>
                    <a:pt x="112038" y="9881"/>
                  </a:lnTo>
                  <a:lnTo>
                    <a:pt x="117849" y="23259"/>
                  </a:lnTo>
                  <a:lnTo>
                    <a:pt x="119374" y="38729"/>
                  </a:lnTo>
                  <a:lnTo>
                    <a:pt x="114024" y="62291"/>
                  </a:lnTo>
                  <a:lnTo>
                    <a:pt x="102750" y="76173"/>
                  </a:lnTo>
                  <a:lnTo>
                    <a:pt x="96788" y="81297"/>
                  </a:lnTo>
                  <a:lnTo>
                    <a:pt x="90610" y="83574"/>
                  </a:lnTo>
                  <a:lnTo>
                    <a:pt x="55284" y="85236"/>
                  </a:lnTo>
                  <a:lnTo>
                    <a:pt x="47470" y="82503"/>
                  </a:lnTo>
                  <a:lnTo>
                    <a:pt x="17723" y="568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501">
              <a:extLst>
                <a:ext uri="{FF2B5EF4-FFF2-40B4-BE49-F238E27FC236}">
                  <a16:creationId xmlns:a16="http://schemas.microsoft.com/office/drawing/2014/main" id="{0D3A3695-3448-7724-52BC-BDABE0F869F0}"/>
                </a:ext>
              </a:extLst>
            </p:cNvPr>
            <p:cNvSpPr/>
            <p:nvPr>
              <p:custDataLst>
                <p:tags r:id="rId173"/>
              </p:custDataLst>
            </p:nvPr>
          </p:nvSpPr>
          <p:spPr>
            <a:xfrm>
              <a:off x="2763762" y="1419779"/>
              <a:ext cx="440692" cy="135828"/>
            </a:xfrm>
            <a:custGeom>
              <a:avLst/>
              <a:gdLst/>
              <a:ahLst/>
              <a:cxnLst/>
              <a:rect l="0" t="0" r="0" b="0"/>
              <a:pathLst>
                <a:path w="440692" h="135828">
                  <a:moveTo>
                    <a:pt x="93738" y="37546"/>
                  </a:moveTo>
                  <a:lnTo>
                    <a:pt x="93738" y="37546"/>
                  </a:lnTo>
                  <a:lnTo>
                    <a:pt x="112004" y="37546"/>
                  </a:lnTo>
                  <a:lnTo>
                    <a:pt x="104518" y="29345"/>
                  </a:lnTo>
                  <a:lnTo>
                    <a:pt x="103635" y="23357"/>
                  </a:lnTo>
                  <a:lnTo>
                    <a:pt x="102453" y="21736"/>
                  </a:lnTo>
                  <a:lnTo>
                    <a:pt x="100606" y="20656"/>
                  </a:lnTo>
                  <a:lnTo>
                    <a:pt x="78376" y="13293"/>
                  </a:lnTo>
                  <a:lnTo>
                    <a:pt x="45932" y="17602"/>
                  </a:lnTo>
                  <a:lnTo>
                    <a:pt x="37919" y="20921"/>
                  </a:lnTo>
                  <a:lnTo>
                    <a:pt x="19094" y="36731"/>
                  </a:lnTo>
                  <a:lnTo>
                    <a:pt x="6240" y="59177"/>
                  </a:lnTo>
                  <a:lnTo>
                    <a:pt x="20" y="87601"/>
                  </a:lnTo>
                  <a:lnTo>
                    <a:pt x="0" y="107175"/>
                  </a:lnTo>
                  <a:lnTo>
                    <a:pt x="3746" y="119998"/>
                  </a:lnTo>
                  <a:lnTo>
                    <a:pt x="14584" y="129930"/>
                  </a:lnTo>
                  <a:lnTo>
                    <a:pt x="21918" y="134061"/>
                  </a:lnTo>
                  <a:lnTo>
                    <a:pt x="27867" y="135756"/>
                  </a:lnTo>
                  <a:lnTo>
                    <a:pt x="32890" y="135827"/>
                  </a:lnTo>
                  <a:lnTo>
                    <a:pt x="53614" y="128338"/>
                  </a:lnTo>
                  <a:lnTo>
                    <a:pt x="62852" y="119879"/>
                  </a:lnTo>
                  <a:lnTo>
                    <a:pt x="88727" y="80156"/>
                  </a:lnTo>
                  <a:lnTo>
                    <a:pt x="101852" y="35773"/>
                  </a:lnTo>
                  <a:lnTo>
                    <a:pt x="101264" y="33189"/>
                  </a:lnTo>
                  <a:lnTo>
                    <a:pt x="99814" y="31466"/>
                  </a:lnTo>
                  <a:lnTo>
                    <a:pt x="97788" y="30318"/>
                  </a:lnTo>
                  <a:lnTo>
                    <a:pt x="96438" y="30610"/>
                  </a:lnTo>
                  <a:lnTo>
                    <a:pt x="95538" y="31864"/>
                  </a:lnTo>
                  <a:lnTo>
                    <a:pt x="94271" y="38685"/>
                  </a:lnTo>
                  <a:lnTo>
                    <a:pt x="94867" y="63292"/>
                  </a:lnTo>
                  <a:lnTo>
                    <a:pt x="107005" y="108108"/>
                  </a:lnTo>
                  <a:lnTo>
                    <a:pt x="111074" y="123835"/>
                  </a:lnTo>
                  <a:lnTo>
                    <a:pt x="113762" y="126822"/>
                  </a:lnTo>
                  <a:lnTo>
                    <a:pt x="122393" y="130141"/>
                  </a:lnTo>
                  <a:lnTo>
                    <a:pt x="126600" y="129967"/>
                  </a:lnTo>
                  <a:lnTo>
                    <a:pt x="134096" y="126953"/>
                  </a:lnTo>
                  <a:lnTo>
                    <a:pt x="159039" y="105280"/>
                  </a:lnTo>
                  <a:lnTo>
                    <a:pt x="188810" y="57938"/>
                  </a:lnTo>
                  <a:lnTo>
                    <a:pt x="201653" y="44161"/>
                  </a:lnTo>
                  <a:lnTo>
                    <a:pt x="208022" y="40486"/>
                  </a:lnTo>
                  <a:lnTo>
                    <a:pt x="215679" y="38127"/>
                  </a:lnTo>
                  <a:lnTo>
                    <a:pt x="216307" y="38992"/>
                  </a:lnTo>
                  <a:lnTo>
                    <a:pt x="218249" y="45265"/>
                  </a:lnTo>
                  <a:lnTo>
                    <a:pt x="225715" y="54895"/>
                  </a:lnTo>
                  <a:lnTo>
                    <a:pt x="236494" y="94391"/>
                  </a:lnTo>
                  <a:lnTo>
                    <a:pt x="264335" y="66971"/>
                  </a:lnTo>
                  <a:lnTo>
                    <a:pt x="282003" y="32904"/>
                  </a:lnTo>
                  <a:lnTo>
                    <a:pt x="284855" y="21381"/>
                  </a:lnTo>
                  <a:lnTo>
                    <a:pt x="297437" y="5758"/>
                  </a:lnTo>
                  <a:lnTo>
                    <a:pt x="303510" y="2251"/>
                  </a:lnTo>
                  <a:lnTo>
                    <a:pt x="310975" y="0"/>
                  </a:lnTo>
                  <a:lnTo>
                    <a:pt x="314818" y="2514"/>
                  </a:lnTo>
                  <a:lnTo>
                    <a:pt x="317325" y="4667"/>
                  </a:lnTo>
                  <a:lnTo>
                    <a:pt x="320110" y="12702"/>
                  </a:lnTo>
                  <a:lnTo>
                    <a:pt x="322331" y="60025"/>
                  </a:lnTo>
                  <a:lnTo>
                    <a:pt x="322335" y="67998"/>
                  </a:lnTo>
                  <a:lnTo>
                    <a:pt x="325159" y="75069"/>
                  </a:lnTo>
                  <a:lnTo>
                    <a:pt x="331471" y="84580"/>
                  </a:lnTo>
                  <a:lnTo>
                    <a:pt x="336803" y="84996"/>
                  </a:lnTo>
                  <a:lnTo>
                    <a:pt x="339390" y="82938"/>
                  </a:lnTo>
                  <a:lnTo>
                    <a:pt x="348087" y="72044"/>
                  </a:lnTo>
                  <a:lnTo>
                    <a:pt x="356308" y="66818"/>
                  </a:lnTo>
                  <a:lnTo>
                    <a:pt x="370007" y="48038"/>
                  </a:lnTo>
                  <a:lnTo>
                    <a:pt x="403822" y="14330"/>
                  </a:lnTo>
                  <a:lnTo>
                    <a:pt x="410764" y="11353"/>
                  </a:lnTo>
                  <a:lnTo>
                    <a:pt x="425190" y="9180"/>
                  </a:lnTo>
                  <a:lnTo>
                    <a:pt x="431600" y="14089"/>
                  </a:lnTo>
                  <a:lnTo>
                    <a:pt x="440202" y="27304"/>
                  </a:lnTo>
                  <a:lnTo>
                    <a:pt x="440691" y="41460"/>
                  </a:lnTo>
                  <a:lnTo>
                    <a:pt x="436994" y="84678"/>
                  </a:lnTo>
                  <a:lnTo>
                    <a:pt x="436875" y="91193"/>
                  </a:lnTo>
                  <a:lnTo>
                    <a:pt x="435738" y="95535"/>
                  </a:lnTo>
                  <a:lnTo>
                    <a:pt x="427113" y="1042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502">
              <a:extLst>
                <a:ext uri="{FF2B5EF4-FFF2-40B4-BE49-F238E27FC236}">
                  <a16:creationId xmlns:a16="http://schemas.microsoft.com/office/drawing/2014/main" id="{59DA5ED4-82B1-B697-1074-FC37B86169CD}"/>
                </a:ext>
              </a:extLst>
            </p:cNvPr>
            <p:cNvSpPr/>
            <p:nvPr>
              <p:custDataLst>
                <p:tags r:id="rId174"/>
              </p:custDataLst>
            </p:nvPr>
          </p:nvSpPr>
          <p:spPr>
            <a:xfrm>
              <a:off x="2428875" y="1401499"/>
              <a:ext cx="161926" cy="170127"/>
            </a:xfrm>
            <a:custGeom>
              <a:avLst/>
              <a:gdLst/>
              <a:ahLst/>
              <a:cxnLst/>
              <a:rect l="0" t="0" r="0" b="0"/>
              <a:pathLst>
                <a:path w="161926" h="170127">
                  <a:moveTo>
                    <a:pt x="161925" y="8201"/>
                  </a:moveTo>
                  <a:lnTo>
                    <a:pt x="161925" y="8201"/>
                  </a:lnTo>
                  <a:lnTo>
                    <a:pt x="161925" y="0"/>
                  </a:lnTo>
                  <a:lnTo>
                    <a:pt x="151812" y="4125"/>
                  </a:lnTo>
                  <a:lnTo>
                    <a:pt x="109846" y="50156"/>
                  </a:lnTo>
                  <a:lnTo>
                    <a:pt x="65422" y="96185"/>
                  </a:lnTo>
                  <a:lnTo>
                    <a:pt x="28631" y="140608"/>
                  </a:lnTo>
                  <a:lnTo>
                    <a:pt x="0"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503">
              <a:extLst>
                <a:ext uri="{FF2B5EF4-FFF2-40B4-BE49-F238E27FC236}">
                  <a16:creationId xmlns:a16="http://schemas.microsoft.com/office/drawing/2014/main" id="{0037497A-DC80-B4D1-3C98-04E2D981D839}"/>
                </a:ext>
              </a:extLst>
            </p:cNvPr>
            <p:cNvSpPr/>
            <p:nvPr>
              <p:custDataLst>
                <p:tags r:id="rId175"/>
              </p:custDataLst>
            </p:nvPr>
          </p:nvSpPr>
          <p:spPr>
            <a:xfrm>
              <a:off x="2447925" y="1414620"/>
              <a:ext cx="133351" cy="128431"/>
            </a:xfrm>
            <a:custGeom>
              <a:avLst/>
              <a:gdLst/>
              <a:ahLst/>
              <a:cxnLst/>
              <a:rect l="0" t="0" r="0" b="0"/>
              <a:pathLst>
                <a:path w="133351" h="128431">
                  <a:moveTo>
                    <a:pt x="0" y="14130"/>
                  </a:moveTo>
                  <a:lnTo>
                    <a:pt x="0" y="14130"/>
                  </a:lnTo>
                  <a:lnTo>
                    <a:pt x="13257" y="873"/>
                  </a:lnTo>
                  <a:lnTo>
                    <a:pt x="16246" y="0"/>
                  </a:lnTo>
                  <a:lnTo>
                    <a:pt x="19297" y="477"/>
                  </a:lnTo>
                  <a:lnTo>
                    <a:pt x="26568" y="4887"/>
                  </a:lnTo>
                  <a:lnTo>
                    <a:pt x="53102" y="30391"/>
                  </a:lnTo>
                  <a:lnTo>
                    <a:pt x="80553" y="71788"/>
                  </a:lnTo>
                  <a:lnTo>
                    <a:pt x="99363" y="96506"/>
                  </a:lnTo>
                  <a:lnTo>
                    <a:pt x="101167" y="100797"/>
                  </a:lnTo>
                  <a:lnTo>
                    <a:pt x="108816" y="108388"/>
                  </a:lnTo>
                  <a:lnTo>
                    <a:pt x="133350" y="1284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504">
              <a:extLst>
                <a:ext uri="{FF2B5EF4-FFF2-40B4-BE49-F238E27FC236}">
                  <a16:creationId xmlns:a16="http://schemas.microsoft.com/office/drawing/2014/main" id="{75190DAF-E6FC-7352-AEDF-55F4A3B33126}"/>
                </a:ext>
              </a:extLst>
            </p:cNvPr>
            <p:cNvSpPr/>
            <p:nvPr>
              <p:custDataLst>
                <p:tags r:id="rId176"/>
              </p:custDataLst>
            </p:nvPr>
          </p:nvSpPr>
          <p:spPr>
            <a:xfrm>
              <a:off x="2238945" y="1391176"/>
              <a:ext cx="161356" cy="149178"/>
            </a:xfrm>
            <a:custGeom>
              <a:avLst/>
              <a:gdLst/>
              <a:ahLst/>
              <a:cxnLst/>
              <a:rect l="0" t="0" r="0" b="0"/>
              <a:pathLst>
                <a:path w="161356" h="149178">
                  <a:moveTo>
                    <a:pt x="8955" y="75674"/>
                  </a:moveTo>
                  <a:lnTo>
                    <a:pt x="8955" y="75674"/>
                  </a:lnTo>
                  <a:lnTo>
                    <a:pt x="50896" y="74616"/>
                  </a:lnTo>
                  <a:lnTo>
                    <a:pt x="94719" y="63915"/>
                  </a:lnTo>
                  <a:lnTo>
                    <a:pt x="122422" y="54442"/>
                  </a:lnTo>
                  <a:lnTo>
                    <a:pt x="125874" y="51994"/>
                  </a:lnTo>
                  <a:lnTo>
                    <a:pt x="128176" y="48246"/>
                  </a:lnTo>
                  <a:lnTo>
                    <a:pt x="131871" y="29843"/>
                  </a:lnTo>
                  <a:lnTo>
                    <a:pt x="132174" y="26070"/>
                  </a:lnTo>
                  <a:lnTo>
                    <a:pt x="131317" y="23555"/>
                  </a:lnTo>
                  <a:lnTo>
                    <a:pt x="129688" y="21878"/>
                  </a:lnTo>
                  <a:lnTo>
                    <a:pt x="127544" y="20760"/>
                  </a:lnTo>
                  <a:lnTo>
                    <a:pt x="126114" y="18956"/>
                  </a:lnTo>
                  <a:lnTo>
                    <a:pt x="124525" y="14130"/>
                  </a:lnTo>
                  <a:lnTo>
                    <a:pt x="115353" y="8457"/>
                  </a:lnTo>
                  <a:lnTo>
                    <a:pt x="93707" y="1248"/>
                  </a:lnTo>
                  <a:lnTo>
                    <a:pt x="72520" y="0"/>
                  </a:lnTo>
                  <a:lnTo>
                    <a:pt x="60842" y="2530"/>
                  </a:lnTo>
                  <a:lnTo>
                    <a:pt x="26403" y="21878"/>
                  </a:lnTo>
                  <a:lnTo>
                    <a:pt x="15771" y="36333"/>
                  </a:lnTo>
                  <a:lnTo>
                    <a:pt x="3755" y="73273"/>
                  </a:lnTo>
                  <a:lnTo>
                    <a:pt x="0" y="109865"/>
                  </a:lnTo>
                  <a:lnTo>
                    <a:pt x="5328" y="122973"/>
                  </a:lnTo>
                  <a:lnTo>
                    <a:pt x="9712" y="129431"/>
                  </a:lnTo>
                  <a:lnTo>
                    <a:pt x="23049" y="139430"/>
                  </a:lnTo>
                  <a:lnTo>
                    <a:pt x="45586" y="148187"/>
                  </a:lnTo>
                  <a:lnTo>
                    <a:pt x="60161" y="149177"/>
                  </a:lnTo>
                  <a:lnTo>
                    <a:pt x="104677" y="138401"/>
                  </a:lnTo>
                  <a:lnTo>
                    <a:pt x="161355" y="113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 name="SMARTInkShape-Group95">
            <a:extLst>
              <a:ext uri="{FF2B5EF4-FFF2-40B4-BE49-F238E27FC236}">
                <a16:creationId xmlns:a16="http://schemas.microsoft.com/office/drawing/2014/main" id="{C198A8E7-C6A6-322C-4372-2951BDBADAB8}"/>
              </a:ext>
            </a:extLst>
          </p:cNvPr>
          <p:cNvGrpSpPr/>
          <p:nvPr/>
        </p:nvGrpSpPr>
        <p:grpSpPr>
          <a:xfrm>
            <a:off x="4700562" y="1247775"/>
            <a:ext cx="581777" cy="295217"/>
            <a:chOff x="4700562" y="1247775"/>
            <a:chExt cx="581777" cy="295217"/>
          </a:xfrm>
        </p:grpSpPr>
        <p:sp>
          <p:nvSpPr>
            <p:cNvPr id="23" name="SMARTInkShape-505">
              <a:extLst>
                <a:ext uri="{FF2B5EF4-FFF2-40B4-BE49-F238E27FC236}">
                  <a16:creationId xmlns:a16="http://schemas.microsoft.com/office/drawing/2014/main" id="{9206F045-8321-1004-EE03-D892A6F1ABD4}"/>
                </a:ext>
              </a:extLst>
            </p:cNvPr>
            <p:cNvSpPr/>
            <p:nvPr>
              <p:custDataLst>
                <p:tags r:id="rId162"/>
              </p:custDataLst>
            </p:nvPr>
          </p:nvSpPr>
          <p:spPr>
            <a:xfrm>
              <a:off x="5276850" y="1409700"/>
              <a:ext cx="5489" cy="5489"/>
            </a:xfrm>
            <a:custGeom>
              <a:avLst/>
              <a:gdLst/>
              <a:ahLst/>
              <a:cxnLst/>
              <a:rect l="0" t="0" r="0" b="0"/>
              <a:pathLst>
                <a:path w="5489" h="5489">
                  <a:moveTo>
                    <a:pt x="0" y="0"/>
                  </a:moveTo>
                  <a:lnTo>
                    <a:pt x="0" y="0"/>
                  </a:lnTo>
                  <a:lnTo>
                    <a:pt x="5488" y="5488"/>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ARTInkShape-506">
              <a:extLst>
                <a:ext uri="{FF2B5EF4-FFF2-40B4-BE49-F238E27FC236}">
                  <a16:creationId xmlns:a16="http://schemas.microsoft.com/office/drawing/2014/main" id="{B23A716A-AEA8-D3EC-128D-11D376C7E6A4}"/>
                </a:ext>
              </a:extLst>
            </p:cNvPr>
            <p:cNvSpPr/>
            <p:nvPr>
              <p:custDataLst>
                <p:tags r:id="rId163"/>
              </p:custDataLst>
            </p:nvPr>
          </p:nvSpPr>
          <p:spPr>
            <a:xfrm>
              <a:off x="5257800" y="13239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507">
              <a:extLst>
                <a:ext uri="{FF2B5EF4-FFF2-40B4-BE49-F238E27FC236}">
                  <a16:creationId xmlns:a16="http://schemas.microsoft.com/office/drawing/2014/main" id="{952AAAEB-A0A3-DAAD-0661-5EEFF150B63D}"/>
                </a:ext>
              </a:extLst>
            </p:cNvPr>
            <p:cNvSpPr/>
            <p:nvPr>
              <p:custDataLst>
                <p:tags r:id="rId164"/>
              </p:custDataLst>
            </p:nvPr>
          </p:nvSpPr>
          <p:spPr>
            <a:xfrm>
              <a:off x="4906389" y="1428760"/>
              <a:ext cx="179962" cy="114232"/>
            </a:xfrm>
            <a:custGeom>
              <a:avLst/>
              <a:gdLst/>
              <a:ahLst/>
              <a:cxnLst/>
              <a:rect l="0" t="0" r="0" b="0"/>
              <a:pathLst>
                <a:path w="179962" h="114232">
                  <a:moveTo>
                    <a:pt x="94236" y="47615"/>
                  </a:moveTo>
                  <a:lnTo>
                    <a:pt x="94236" y="47615"/>
                  </a:lnTo>
                  <a:lnTo>
                    <a:pt x="94236" y="33150"/>
                  </a:lnTo>
                  <a:lnTo>
                    <a:pt x="93178" y="31621"/>
                  </a:lnTo>
                  <a:lnTo>
                    <a:pt x="91414" y="30603"/>
                  </a:lnTo>
                  <a:lnTo>
                    <a:pt x="89180" y="29923"/>
                  </a:lnTo>
                  <a:lnTo>
                    <a:pt x="87691" y="28412"/>
                  </a:lnTo>
                  <a:lnTo>
                    <a:pt x="85104" y="20483"/>
                  </a:lnTo>
                  <a:lnTo>
                    <a:pt x="82063" y="19681"/>
                  </a:lnTo>
                  <a:lnTo>
                    <a:pt x="79771" y="19468"/>
                  </a:lnTo>
                  <a:lnTo>
                    <a:pt x="78242" y="18267"/>
                  </a:lnTo>
                  <a:lnTo>
                    <a:pt x="75305" y="9918"/>
                  </a:lnTo>
                  <a:lnTo>
                    <a:pt x="75221" y="4578"/>
                  </a:lnTo>
                  <a:lnTo>
                    <a:pt x="74152" y="3049"/>
                  </a:lnTo>
                  <a:lnTo>
                    <a:pt x="72379" y="2029"/>
                  </a:lnTo>
                  <a:lnTo>
                    <a:pt x="65777" y="25"/>
                  </a:lnTo>
                  <a:lnTo>
                    <a:pt x="60638" y="0"/>
                  </a:lnTo>
                  <a:lnTo>
                    <a:pt x="42300" y="10106"/>
                  </a:lnTo>
                  <a:lnTo>
                    <a:pt x="10541" y="44771"/>
                  </a:lnTo>
                  <a:lnTo>
                    <a:pt x="4122" y="60109"/>
                  </a:lnTo>
                  <a:lnTo>
                    <a:pt x="0" y="90770"/>
                  </a:lnTo>
                  <a:lnTo>
                    <a:pt x="2259" y="101367"/>
                  </a:lnTo>
                  <a:lnTo>
                    <a:pt x="4343" y="105675"/>
                  </a:lnTo>
                  <a:lnTo>
                    <a:pt x="6791" y="108547"/>
                  </a:lnTo>
                  <a:lnTo>
                    <a:pt x="12332" y="111737"/>
                  </a:lnTo>
                  <a:lnTo>
                    <a:pt x="31516" y="108477"/>
                  </a:lnTo>
                  <a:lnTo>
                    <a:pt x="47195" y="100808"/>
                  </a:lnTo>
                  <a:lnTo>
                    <a:pt x="86494" y="72995"/>
                  </a:lnTo>
                  <a:lnTo>
                    <a:pt x="90796" y="66656"/>
                  </a:lnTo>
                  <a:lnTo>
                    <a:pt x="94231" y="57154"/>
                  </a:lnTo>
                  <a:lnTo>
                    <a:pt x="89178" y="62201"/>
                  </a:lnTo>
                  <a:lnTo>
                    <a:pt x="86697" y="67503"/>
                  </a:lnTo>
                  <a:lnTo>
                    <a:pt x="79301" y="98644"/>
                  </a:lnTo>
                  <a:lnTo>
                    <a:pt x="83789" y="112020"/>
                  </a:lnTo>
                  <a:lnTo>
                    <a:pt x="89946" y="113281"/>
                  </a:lnTo>
                  <a:lnTo>
                    <a:pt x="129467" y="114231"/>
                  </a:lnTo>
                  <a:lnTo>
                    <a:pt x="139175" y="111442"/>
                  </a:lnTo>
                  <a:lnTo>
                    <a:pt x="148076" y="107732"/>
                  </a:lnTo>
                  <a:lnTo>
                    <a:pt x="179961" y="104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508">
              <a:extLst>
                <a:ext uri="{FF2B5EF4-FFF2-40B4-BE49-F238E27FC236}">
                  <a16:creationId xmlns:a16="http://schemas.microsoft.com/office/drawing/2014/main" id="{6A39FA35-6040-452A-FB57-D486386825C1}"/>
                </a:ext>
              </a:extLst>
            </p:cNvPr>
            <p:cNvSpPr/>
            <p:nvPr>
              <p:custDataLst>
                <p:tags r:id="rId165"/>
              </p:custDataLst>
            </p:nvPr>
          </p:nvSpPr>
          <p:spPr>
            <a:xfrm>
              <a:off x="4705350" y="1419225"/>
              <a:ext cx="142876" cy="9134"/>
            </a:xfrm>
            <a:custGeom>
              <a:avLst/>
              <a:gdLst/>
              <a:ahLst/>
              <a:cxnLst/>
              <a:rect l="0" t="0" r="0" b="0"/>
              <a:pathLst>
                <a:path w="142876" h="9134">
                  <a:moveTo>
                    <a:pt x="0" y="0"/>
                  </a:moveTo>
                  <a:lnTo>
                    <a:pt x="0" y="0"/>
                  </a:lnTo>
                  <a:lnTo>
                    <a:pt x="5056" y="5057"/>
                  </a:lnTo>
                  <a:lnTo>
                    <a:pt x="10361" y="7539"/>
                  </a:lnTo>
                  <a:lnTo>
                    <a:pt x="32502" y="9133"/>
                  </a:lnTo>
                  <a:lnTo>
                    <a:pt x="73895" y="1934"/>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509">
              <a:extLst>
                <a:ext uri="{FF2B5EF4-FFF2-40B4-BE49-F238E27FC236}">
                  <a16:creationId xmlns:a16="http://schemas.microsoft.com/office/drawing/2014/main" id="{62830FA1-D6EC-9C1C-0BA2-0560EE889412}"/>
                </a:ext>
              </a:extLst>
            </p:cNvPr>
            <p:cNvSpPr/>
            <p:nvPr>
              <p:custDataLst>
                <p:tags r:id="rId166"/>
              </p:custDataLst>
            </p:nvPr>
          </p:nvSpPr>
          <p:spPr>
            <a:xfrm>
              <a:off x="4848652" y="1270963"/>
              <a:ext cx="18624" cy="233988"/>
            </a:xfrm>
            <a:custGeom>
              <a:avLst/>
              <a:gdLst/>
              <a:ahLst/>
              <a:cxnLst/>
              <a:rect l="0" t="0" r="0" b="0"/>
              <a:pathLst>
                <a:path w="18624" h="233988">
                  <a:moveTo>
                    <a:pt x="18623" y="24437"/>
                  </a:moveTo>
                  <a:lnTo>
                    <a:pt x="18623" y="24437"/>
                  </a:lnTo>
                  <a:lnTo>
                    <a:pt x="18623" y="0"/>
                  </a:lnTo>
                  <a:lnTo>
                    <a:pt x="18623" y="2287"/>
                  </a:lnTo>
                  <a:lnTo>
                    <a:pt x="11084" y="41707"/>
                  </a:lnTo>
                  <a:lnTo>
                    <a:pt x="6864" y="81060"/>
                  </a:lnTo>
                  <a:lnTo>
                    <a:pt x="1733" y="119531"/>
                  </a:lnTo>
                  <a:lnTo>
                    <a:pt x="0" y="160343"/>
                  </a:lnTo>
                  <a:lnTo>
                    <a:pt x="7168" y="205749"/>
                  </a:lnTo>
                  <a:lnTo>
                    <a:pt x="9098" y="2339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510">
              <a:extLst>
                <a:ext uri="{FF2B5EF4-FFF2-40B4-BE49-F238E27FC236}">
                  <a16:creationId xmlns:a16="http://schemas.microsoft.com/office/drawing/2014/main" id="{6561FE36-F48B-2235-F60D-92146A036C65}"/>
                </a:ext>
              </a:extLst>
            </p:cNvPr>
            <p:cNvSpPr/>
            <p:nvPr>
              <p:custDataLst>
                <p:tags r:id="rId167"/>
              </p:custDataLst>
            </p:nvPr>
          </p:nvSpPr>
          <p:spPr>
            <a:xfrm>
              <a:off x="4700562" y="1247775"/>
              <a:ext cx="38852" cy="257176"/>
            </a:xfrm>
            <a:custGeom>
              <a:avLst/>
              <a:gdLst/>
              <a:ahLst/>
              <a:cxnLst/>
              <a:rect l="0" t="0" r="0" b="0"/>
              <a:pathLst>
                <a:path w="38852" h="257176">
                  <a:moveTo>
                    <a:pt x="33363" y="0"/>
                  </a:moveTo>
                  <a:lnTo>
                    <a:pt x="33363" y="0"/>
                  </a:lnTo>
                  <a:lnTo>
                    <a:pt x="38851" y="0"/>
                  </a:lnTo>
                  <a:lnTo>
                    <a:pt x="34294" y="0"/>
                  </a:lnTo>
                  <a:lnTo>
                    <a:pt x="23038" y="47559"/>
                  </a:lnTo>
                  <a:lnTo>
                    <a:pt x="16037" y="90768"/>
                  </a:lnTo>
                  <a:lnTo>
                    <a:pt x="14824" y="132610"/>
                  </a:lnTo>
                  <a:lnTo>
                    <a:pt x="11558" y="176892"/>
                  </a:lnTo>
                  <a:lnTo>
                    <a:pt x="8855" y="197152"/>
                  </a:lnTo>
                  <a:lnTo>
                    <a:pt x="11167" y="219400"/>
                  </a:lnTo>
                  <a:lnTo>
                    <a:pt x="8329" y="229097"/>
                  </a:lnTo>
                  <a:lnTo>
                    <a:pt x="780" y="240507"/>
                  </a:lnTo>
                  <a:lnTo>
                    <a:pt x="0" y="243946"/>
                  </a:lnTo>
                  <a:lnTo>
                    <a:pt x="537" y="247297"/>
                  </a:lnTo>
                  <a:lnTo>
                    <a:pt x="4788" y="2571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SMARTInkShape-511">
            <a:extLst>
              <a:ext uri="{FF2B5EF4-FFF2-40B4-BE49-F238E27FC236}">
                <a16:creationId xmlns:a16="http://schemas.microsoft.com/office/drawing/2014/main" id="{C5881B3B-89EB-E0C9-A43B-C843454E490A}"/>
              </a:ext>
            </a:extLst>
          </p:cNvPr>
          <p:cNvSpPr/>
          <p:nvPr>
            <p:custDataLst>
              <p:tags r:id="rId1"/>
            </p:custDataLst>
          </p:nvPr>
        </p:nvSpPr>
        <p:spPr>
          <a:xfrm>
            <a:off x="5715000" y="1268099"/>
            <a:ext cx="371476" cy="294002"/>
          </a:xfrm>
          <a:custGeom>
            <a:avLst/>
            <a:gdLst/>
            <a:ahLst/>
            <a:cxnLst/>
            <a:rect l="0" t="0" r="0" b="0"/>
            <a:pathLst>
              <a:path w="371476" h="294002">
                <a:moveTo>
                  <a:pt x="0" y="294001"/>
                </a:moveTo>
                <a:lnTo>
                  <a:pt x="0" y="294001"/>
                </a:lnTo>
                <a:lnTo>
                  <a:pt x="12256" y="294001"/>
                </a:lnTo>
                <a:lnTo>
                  <a:pt x="10065" y="294001"/>
                </a:lnTo>
                <a:lnTo>
                  <a:pt x="14742" y="288945"/>
                </a:lnTo>
                <a:lnTo>
                  <a:pt x="17135" y="280818"/>
                </a:lnTo>
                <a:lnTo>
                  <a:pt x="17774" y="275687"/>
                </a:lnTo>
                <a:lnTo>
                  <a:pt x="24127" y="264342"/>
                </a:lnTo>
                <a:lnTo>
                  <a:pt x="55595" y="220913"/>
                </a:lnTo>
                <a:lnTo>
                  <a:pt x="78637" y="194505"/>
                </a:lnTo>
                <a:lnTo>
                  <a:pt x="91974" y="171035"/>
                </a:lnTo>
                <a:lnTo>
                  <a:pt x="127270" y="130200"/>
                </a:lnTo>
                <a:lnTo>
                  <a:pt x="146808" y="99250"/>
                </a:lnTo>
                <a:lnTo>
                  <a:pt x="152031" y="88912"/>
                </a:lnTo>
                <a:lnTo>
                  <a:pt x="166987" y="67850"/>
                </a:lnTo>
                <a:lnTo>
                  <a:pt x="178467" y="43302"/>
                </a:lnTo>
                <a:lnTo>
                  <a:pt x="194792" y="22299"/>
                </a:lnTo>
                <a:lnTo>
                  <a:pt x="194420" y="20792"/>
                </a:lnTo>
                <a:lnTo>
                  <a:pt x="193113" y="19786"/>
                </a:lnTo>
                <a:lnTo>
                  <a:pt x="193300" y="19116"/>
                </a:lnTo>
                <a:lnTo>
                  <a:pt x="196331" y="18372"/>
                </a:lnTo>
                <a:lnTo>
                  <a:pt x="196504" y="18173"/>
                </a:lnTo>
                <a:lnTo>
                  <a:pt x="193873" y="17952"/>
                </a:lnTo>
                <a:lnTo>
                  <a:pt x="192749" y="18952"/>
                </a:lnTo>
                <a:lnTo>
                  <a:pt x="191500" y="22885"/>
                </a:lnTo>
                <a:lnTo>
                  <a:pt x="190796" y="31049"/>
                </a:lnTo>
                <a:lnTo>
                  <a:pt x="187810" y="37081"/>
                </a:lnTo>
                <a:lnTo>
                  <a:pt x="174270" y="61397"/>
                </a:lnTo>
                <a:lnTo>
                  <a:pt x="166054" y="87145"/>
                </a:lnTo>
                <a:lnTo>
                  <a:pt x="162742" y="130413"/>
                </a:lnTo>
                <a:lnTo>
                  <a:pt x="164989" y="160158"/>
                </a:lnTo>
                <a:lnTo>
                  <a:pt x="172357" y="183436"/>
                </a:lnTo>
                <a:lnTo>
                  <a:pt x="179262" y="193003"/>
                </a:lnTo>
                <a:lnTo>
                  <a:pt x="196107" y="204339"/>
                </a:lnTo>
                <a:lnTo>
                  <a:pt x="212042" y="211112"/>
                </a:lnTo>
                <a:lnTo>
                  <a:pt x="220737" y="211225"/>
                </a:lnTo>
                <a:lnTo>
                  <a:pt x="238864" y="205706"/>
                </a:lnTo>
                <a:lnTo>
                  <a:pt x="254681" y="193375"/>
                </a:lnTo>
                <a:lnTo>
                  <a:pt x="282083" y="154533"/>
                </a:lnTo>
                <a:lnTo>
                  <a:pt x="299215" y="108211"/>
                </a:lnTo>
                <a:lnTo>
                  <a:pt x="309121" y="64558"/>
                </a:lnTo>
                <a:lnTo>
                  <a:pt x="321178" y="20487"/>
                </a:lnTo>
                <a:lnTo>
                  <a:pt x="323693" y="0"/>
                </a:lnTo>
                <a:lnTo>
                  <a:pt x="310727" y="29395"/>
                </a:lnTo>
                <a:lnTo>
                  <a:pt x="303149" y="75967"/>
                </a:lnTo>
                <a:lnTo>
                  <a:pt x="294785" y="113334"/>
                </a:lnTo>
                <a:lnTo>
                  <a:pt x="288427" y="154040"/>
                </a:lnTo>
                <a:lnTo>
                  <a:pt x="289365" y="188326"/>
                </a:lnTo>
                <a:lnTo>
                  <a:pt x="294108" y="204335"/>
                </a:lnTo>
                <a:lnTo>
                  <a:pt x="295555" y="205649"/>
                </a:lnTo>
                <a:lnTo>
                  <a:pt x="299985" y="207109"/>
                </a:lnTo>
                <a:lnTo>
                  <a:pt x="313487" y="207930"/>
                </a:lnTo>
                <a:lnTo>
                  <a:pt x="322066" y="205300"/>
                </a:lnTo>
                <a:lnTo>
                  <a:pt x="342743" y="191787"/>
                </a:lnTo>
                <a:lnTo>
                  <a:pt x="354397" y="189451"/>
                </a:lnTo>
                <a:lnTo>
                  <a:pt x="356915" y="189376"/>
                </a:lnTo>
                <a:lnTo>
                  <a:pt x="362534" y="192115"/>
                </a:lnTo>
                <a:lnTo>
                  <a:pt x="371475" y="1987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6" name="SMARTInkShape-Group97">
            <a:extLst>
              <a:ext uri="{FF2B5EF4-FFF2-40B4-BE49-F238E27FC236}">
                <a16:creationId xmlns:a16="http://schemas.microsoft.com/office/drawing/2014/main" id="{88445922-0FCE-C1A3-9F3E-3BA00464BBE0}"/>
              </a:ext>
            </a:extLst>
          </p:cNvPr>
          <p:cNvGrpSpPr/>
          <p:nvPr/>
        </p:nvGrpSpPr>
        <p:grpSpPr>
          <a:xfrm>
            <a:off x="6391275" y="1219201"/>
            <a:ext cx="1285875" cy="285749"/>
            <a:chOff x="6391275" y="1219201"/>
            <a:chExt cx="1285875" cy="285749"/>
          </a:xfrm>
        </p:grpSpPr>
        <p:sp>
          <p:nvSpPr>
            <p:cNvPr id="31" name="SMARTInkShape-512">
              <a:extLst>
                <a:ext uri="{FF2B5EF4-FFF2-40B4-BE49-F238E27FC236}">
                  <a16:creationId xmlns:a16="http://schemas.microsoft.com/office/drawing/2014/main" id="{0BC1B282-1053-29AB-7ECB-C52FC8E48AF2}"/>
                </a:ext>
              </a:extLst>
            </p:cNvPr>
            <p:cNvSpPr/>
            <p:nvPr>
              <p:custDataLst>
                <p:tags r:id="rId157"/>
              </p:custDataLst>
            </p:nvPr>
          </p:nvSpPr>
          <p:spPr>
            <a:xfrm>
              <a:off x="7488127" y="1219201"/>
              <a:ext cx="189023" cy="247650"/>
            </a:xfrm>
            <a:custGeom>
              <a:avLst/>
              <a:gdLst/>
              <a:ahLst/>
              <a:cxnLst/>
              <a:rect l="0" t="0" r="0" b="0"/>
              <a:pathLst>
                <a:path w="189023" h="247650">
                  <a:moveTo>
                    <a:pt x="112823" y="9524"/>
                  </a:moveTo>
                  <a:lnTo>
                    <a:pt x="112823" y="9524"/>
                  </a:lnTo>
                  <a:lnTo>
                    <a:pt x="112823" y="4036"/>
                  </a:lnTo>
                  <a:lnTo>
                    <a:pt x="112823" y="8592"/>
                  </a:lnTo>
                  <a:lnTo>
                    <a:pt x="117879" y="9248"/>
                  </a:lnTo>
                  <a:lnTo>
                    <a:pt x="119370" y="8282"/>
                  </a:lnTo>
                  <a:lnTo>
                    <a:pt x="120363" y="6579"/>
                  </a:lnTo>
                  <a:lnTo>
                    <a:pt x="122347" y="2"/>
                  </a:lnTo>
                  <a:lnTo>
                    <a:pt x="127404" y="0"/>
                  </a:lnTo>
                  <a:lnTo>
                    <a:pt x="126778" y="1058"/>
                  </a:lnTo>
                  <a:lnTo>
                    <a:pt x="110022" y="13256"/>
                  </a:lnTo>
                  <a:lnTo>
                    <a:pt x="72257" y="58787"/>
                  </a:lnTo>
                  <a:lnTo>
                    <a:pt x="46488" y="83194"/>
                  </a:lnTo>
                  <a:lnTo>
                    <a:pt x="21319" y="98498"/>
                  </a:lnTo>
                  <a:lnTo>
                    <a:pt x="9796" y="112009"/>
                  </a:lnTo>
                  <a:lnTo>
                    <a:pt x="6002" y="113281"/>
                  </a:lnTo>
                  <a:lnTo>
                    <a:pt x="0" y="114098"/>
                  </a:lnTo>
                  <a:lnTo>
                    <a:pt x="44273" y="114294"/>
                  </a:lnTo>
                  <a:lnTo>
                    <a:pt x="85256" y="117121"/>
                  </a:lnTo>
                  <a:lnTo>
                    <a:pt x="126519" y="129487"/>
                  </a:lnTo>
                  <a:lnTo>
                    <a:pt x="172147" y="133010"/>
                  </a:lnTo>
                  <a:lnTo>
                    <a:pt x="183587" y="133304"/>
                  </a:lnTo>
                  <a:lnTo>
                    <a:pt x="185399" y="132261"/>
                  </a:lnTo>
                  <a:lnTo>
                    <a:pt x="186607" y="130507"/>
                  </a:lnTo>
                  <a:lnTo>
                    <a:pt x="188307" y="122982"/>
                  </a:lnTo>
                  <a:lnTo>
                    <a:pt x="189022" y="87488"/>
                  </a:lnTo>
                  <a:lnTo>
                    <a:pt x="187965" y="86900"/>
                  </a:lnTo>
                  <a:lnTo>
                    <a:pt x="183967" y="86247"/>
                  </a:lnTo>
                  <a:lnTo>
                    <a:pt x="182476" y="87131"/>
                  </a:lnTo>
                  <a:lnTo>
                    <a:pt x="181483" y="88778"/>
                  </a:lnTo>
                  <a:lnTo>
                    <a:pt x="180380" y="94490"/>
                  </a:lnTo>
                  <a:lnTo>
                    <a:pt x="179576" y="135094"/>
                  </a:lnTo>
                  <a:lnTo>
                    <a:pt x="179506" y="177560"/>
                  </a:lnTo>
                  <a:lnTo>
                    <a:pt x="178440" y="220473"/>
                  </a:lnTo>
                  <a:lnTo>
                    <a:pt x="169973" y="247646"/>
                  </a:lnTo>
                  <a:lnTo>
                    <a:pt x="169973" y="247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513">
              <a:extLst>
                <a:ext uri="{FF2B5EF4-FFF2-40B4-BE49-F238E27FC236}">
                  <a16:creationId xmlns:a16="http://schemas.microsoft.com/office/drawing/2014/main" id="{B5CFD55D-F6DB-BB80-7147-06BA96DC297C}"/>
                </a:ext>
              </a:extLst>
            </p:cNvPr>
            <p:cNvSpPr/>
            <p:nvPr>
              <p:custDataLst>
                <p:tags r:id="rId158"/>
              </p:custDataLst>
            </p:nvPr>
          </p:nvSpPr>
          <p:spPr>
            <a:xfrm>
              <a:off x="7229475" y="1230052"/>
              <a:ext cx="160155" cy="179620"/>
            </a:xfrm>
            <a:custGeom>
              <a:avLst/>
              <a:gdLst/>
              <a:ahLst/>
              <a:cxnLst/>
              <a:rect l="0" t="0" r="0" b="0"/>
              <a:pathLst>
                <a:path w="160155" h="179620">
                  <a:moveTo>
                    <a:pt x="19050" y="17723"/>
                  </a:moveTo>
                  <a:lnTo>
                    <a:pt x="19050" y="17723"/>
                  </a:lnTo>
                  <a:lnTo>
                    <a:pt x="19050" y="9522"/>
                  </a:lnTo>
                  <a:lnTo>
                    <a:pt x="20108" y="9081"/>
                  </a:lnTo>
                  <a:lnTo>
                    <a:pt x="24106" y="8590"/>
                  </a:lnTo>
                  <a:lnTo>
                    <a:pt x="29411" y="5550"/>
                  </a:lnTo>
                  <a:lnTo>
                    <a:pt x="32307" y="3258"/>
                  </a:lnTo>
                  <a:lnTo>
                    <a:pt x="51553" y="31"/>
                  </a:lnTo>
                  <a:lnTo>
                    <a:pt x="90930" y="0"/>
                  </a:lnTo>
                  <a:lnTo>
                    <a:pt x="103208" y="3849"/>
                  </a:lnTo>
                  <a:lnTo>
                    <a:pt x="116070" y="11966"/>
                  </a:lnTo>
                  <a:lnTo>
                    <a:pt x="117597" y="16002"/>
                  </a:lnTo>
                  <a:lnTo>
                    <a:pt x="116470" y="26130"/>
                  </a:lnTo>
                  <a:lnTo>
                    <a:pt x="104830" y="43733"/>
                  </a:lnTo>
                  <a:lnTo>
                    <a:pt x="61375" y="68019"/>
                  </a:lnTo>
                  <a:lnTo>
                    <a:pt x="32430" y="82472"/>
                  </a:lnTo>
                  <a:lnTo>
                    <a:pt x="32203" y="83114"/>
                  </a:lnTo>
                  <a:lnTo>
                    <a:pt x="33111" y="83542"/>
                  </a:lnTo>
                  <a:lnTo>
                    <a:pt x="34774" y="83827"/>
                  </a:lnTo>
                  <a:lnTo>
                    <a:pt x="59197" y="78798"/>
                  </a:lnTo>
                  <a:lnTo>
                    <a:pt x="104709" y="86799"/>
                  </a:lnTo>
                  <a:lnTo>
                    <a:pt x="135219" y="102629"/>
                  </a:lnTo>
                  <a:lnTo>
                    <a:pt x="144764" y="111198"/>
                  </a:lnTo>
                  <a:lnTo>
                    <a:pt x="155949" y="130379"/>
                  </a:lnTo>
                  <a:lnTo>
                    <a:pt x="160154" y="148352"/>
                  </a:lnTo>
                  <a:lnTo>
                    <a:pt x="155494" y="160800"/>
                  </a:lnTo>
                  <a:lnTo>
                    <a:pt x="151288" y="167082"/>
                  </a:lnTo>
                  <a:lnTo>
                    <a:pt x="145307" y="171271"/>
                  </a:lnTo>
                  <a:lnTo>
                    <a:pt x="122782" y="177166"/>
                  </a:lnTo>
                  <a:lnTo>
                    <a:pt x="79068" y="179321"/>
                  </a:lnTo>
                  <a:lnTo>
                    <a:pt x="35704" y="179619"/>
                  </a:lnTo>
                  <a:lnTo>
                    <a:pt x="13872" y="174583"/>
                  </a:lnTo>
                  <a:lnTo>
                    <a:pt x="9247" y="172038"/>
                  </a:lnTo>
                  <a:lnTo>
                    <a:pt x="0" y="1605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514">
              <a:extLst>
                <a:ext uri="{FF2B5EF4-FFF2-40B4-BE49-F238E27FC236}">
                  <a16:creationId xmlns:a16="http://schemas.microsoft.com/office/drawing/2014/main" id="{6E31D361-0F68-4177-8733-96C0C8557470}"/>
                </a:ext>
              </a:extLst>
            </p:cNvPr>
            <p:cNvSpPr/>
            <p:nvPr>
              <p:custDataLst>
                <p:tags r:id="rId159"/>
              </p:custDataLst>
            </p:nvPr>
          </p:nvSpPr>
          <p:spPr>
            <a:xfrm>
              <a:off x="7096125" y="1410092"/>
              <a:ext cx="9526" cy="9134"/>
            </a:xfrm>
            <a:custGeom>
              <a:avLst/>
              <a:gdLst/>
              <a:ahLst/>
              <a:cxnLst/>
              <a:rect l="0" t="0" r="0" b="0"/>
              <a:pathLst>
                <a:path w="9526" h="9134">
                  <a:moveTo>
                    <a:pt x="0" y="9133"/>
                  </a:moveTo>
                  <a:lnTo>
                    <a:pt x="0" y="9133"/>
                  </a:lnTo>
                  <a:lnTo>
                    <a:pt x="0" y="4076"/>
                  </a:lnTo>
                  <a:lnTo>
                    <a:pt x="1058" y="2587"/>
                  </a:lnTo>
                  <a:lnTo>
                    <a:pt x="2822" y="1594"/>
                  </a:lnTo>
                  <a:lnTo>
                    <a:pt x="8200" y="0"/>
                  </a:lnTo>
                  <a:lnTo>
                    <a:pt x="8642" y="928"/>
                  </a:lnTo>
                  <a:lnTo>
                    <a:pt x="9525" y="9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515">
              <a:extLst>
                <a:ext uri="{FF2B5EF4-FFF2-40B4-BE49-F238E27FC236}">
                  <a16:creationId xmlns:a16="http://schemas.microsoft.com/office/drawing/2014/main" id="{9F0EC497-589A-897E-B51A-B564F2828C08}"/>
                </a:ext>
              </a:extLst>
            </p:cNvPr>
            <p:cNvSpPr/>
            <p:nvPr>
              <p:custDataLst>
                <p:tags r:id="rId160"/>
              </p:custDataLst>
            </p:nvPr>
          </p:nvSpPr>
          <p:spPr>
            <a:xfrm>
              <a:off x="6840948" y="1238404"/>
              <a:ext cx="169453" cy="188741"/>
            </a:xfrm>
            <a:custGeom>
              <a:avLst/>
              <a:gdLst/>
              <a:ahLst/>
              <a:cxnLst/>
              <a:rect l="0" t="0" r="0" b="0"/>
              <a:pathLst>
                <a:path w="169453" h="188741">
                  <a:moveTo>
                    <a:pt x="17052" y="56996"/>
                  </a:moveTo>
                  <a:lnTo>
                    <a:pt x="17052" y="56996"/>
                  </a:lnTo>
                  <a:lnTo>
                    <a:pt x="7643" y="56996"/>
                  </a:lnTo>
                  <a:lnTo>
                    <a:pt x="17903" y="43813"/>
                  </a:lnTo>
                  <a:lnTo>
                    <a:pt x="23781" y="35262"/>
                  </a:lnTo>
                  <a:lnTo>
                    <a:pt x="42485" y="22476"/>
                  </a:lnTo>
                  <a:lnTo>
                    <a:pt x="51987" y="18898"/>
                  </a:lnTo>
                  <a:lnTo>
                    <a:pt x="74203" y="2483"/>
                  </a:lnTo>
                  <a:lnTo>
                    <a:pt x="86902" y="367"/>
                  </a:lnTo>
                  <a:lnTo>
                    <a:pt x="101483" y="0"/>
                  </a:lnTo>
                  <a:lnTo>
                    <a:pt x="110315" y="2737"/>
                  </a:lnTo>
                  <a:lnTo>
                    <a:pt x="114152" y="4948"/>
                  </a:lnTo>
                  <a:lnTo>
                    <a:pt x="116711" y="8539"/>
                  </a:lnTo>
                  <a:lnTo>
                    <a:pt x="119553" y="18174"/>
                  </a:lnTo>
                  <a:lnTo>
                    <a:pt x="116097" y="40554"/>
                  </a:lnTo>
                  <a:lnTo>
                    <a:pt x="94902" y="83092"/>
                  </a:lnTo>
                  <a:lnTo>
                    <a:pt x="67916" y="126574"/>
                  </a:lnTo>
                  <a:lnTo>
                    <a:pt x="27871" y="169963"/>
                  </a:lnTo>
                  <a:lnTo>
                    <a:pt x="19039" y="175995"/>
                  </a:lnTo>
                  <a:lnTo>
                    <a:pt x="8115" y="182213"/>
                  </a:lnTo>
                  <a:lnTo>
                    <a:pt x="0" y="188740"/>
                  </a:lnTo>
                  <a:lnTo>
                    <a:pt x="19636" y="182004"/>
                  </a:lnTo>
                  <a:lnTo>
                    <a:pt x="51967" y="179783"/>
                  </a:lnTo>
                  <a:lnTo>
                    <a:pt x="58323" y="175774"/>
                  </a:lnTo>
                  <a:lnTo>
                    <a:pt x="85177" y="172181"/>
                  </a:lnTo>
                  <a:lnTo>
                    <a:pt x="131396" y="171374"/>
                  </a:lnTo>
                  <a:lnTo>
                    <a:pt x="169452" y="1712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516">
              <a:extLst>
                <a:ext uri="{FF2B5EF4-FFF2-40B4-BE49-F238E27FC236}">
                  <a16:creationId xmlns:a16="http://schemas.microsoft.com/office/drawing/2014/main" id="{37FE91C9-E7C2-2265-D0E0-F7EFBF20A1EC}"/>
                </a:ext>
              </a:extLst>
            </p:cNvPr>
            <p:cNvSpPr/>
            <p:nvPr>
              <p:custDataLst>
                <p:tags r:id="rId161"/>
              </p:custDataLst>
            </p:nvPr>
          </p:nvSpPr>
          <p:spPr>
            <a:xfrm>
              <a:off x="6391275" y="1266825"/>
              <a:ext cx="152401" cy="238125"/>
            </a:xfrm>
            <a:custGeom>
              <a:avLst/>
              <a:gdLst/>
              <a:ahLst/>
              <a:cxnLst/>
              <a:rect l="0" t="0" r="0" b="0"/>
              <a:pathLst>
                <a:path w="152401" h="238125">
                  <a:moveTo>
                    <a:pt x="0" y="0"/>
                  </a:moveTo>
                  <a:lnTo>
                    <a:pt x="0" y="0"/>
                  </a:lnTo>
                  <a:lnTo>
                    <a:pt x="8662" y="7604"/>
                  </a:lnTo>
                  <a:lnTo>
                    <a:pt x="51825" y="41504"/>
                  </a:lnTo>
                  <a:lnTo>
                    <a:pt x="94478" y="68729"/>
                  </a:lnTo>
                  <a:lnTo>
                    <a:pt x="104785" y="72880"/>
                  </a:lnTo>
                  <a:lnTo>
                    <a:pt x="112893" y="80369"/>
                  </a:lnTo>
                  <a:lnTo>
                    <a:pt x="142708" y="114127"/>
                  </a:lnTo>
                  <a:lnTo>
                    <a:pt x="152400" y="114300"/>
                  </a:lnTo>
                  <a:lnTo>
                    <a:pt x="143738" y="121904"/>
                  </a:lnTo>
                  <a:lnTo>
                    <a:pt x="99537" y="157900"/>
                  </a:lnTo>
                  <a:lnTo>
                    <a:pt x="85944" y="174104"/>
                  </a:lnTo>
                  <a:lnTo>
                    <a:pt x="63513" y="202798"/>
                  </a:lnTo>
                  <a:lnTo>
                    <a:pt x="51862" y="215821"/>
                  </a:lnTo>
                  <a:lnTo>
                    <a:pt x="45639" y="228584"/>
                  </a:lnTo>
                  <a:lnTo>
                    <a:pt x="38100" y="238124"/>
                  </a:lnTo>
                  <a:lnTo>
                    <a:pt x="47625"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SMARTInkShape-Group98">
            <a:extLst>
              <a:ext uri="{FF2B5EF4-FFF2-40B4-BE49-F238E27FC236}">
                <a16:creationId xmlns:a16="http://schemas.microsoft.com/office/drawing/2014/main" id="{DF0C5BF1-8814-44E7-007C-68C667FAB697}"/>
              </a:ext>
            </a:extLst>
          </p:cNvPr>
          <p:cNvGrpSpPr/>
          <p:nvPr/>
        </p:nvGrpSpPr>
        <p:grpSpPr>
          <a:xfrm>
            <a:off x="438577" y="1896834"/>
            <a:ext cx="452801" cy="255817"/>
            <a:chOff x="438577" y="1896834"/>
            <a:chExt cx="452801" cy="255817"/>
          </a:xfrm>
        </p:grpSpPr>
        <p:sp>
          <p:nvSpPr>
            <p:cNvPr id="37" name="SMARTInkShape-517">
              <a:extLst>
                <a:ext uri="{FF2B5EF4-FFF2-40B4-BE49-F238E27FC236}">
                  <a16:creationId xmlns:a16="http://schemas.microsoft.com/office/drawing/2014/main" id="{4249BDA1-1EAC-487D-3C72-92F1C7EDC4A8}"/>
                </a:ext>
              </a:extLst>
            </p:cNvPr>
            <p:cNvSpPr/>
            <p:nvPr>
              <p:custDataLst>
                <p:tags r:id="rId155"/>
              </p:custDataLst>
            </p:nvPr>
          </p:nvSpPr>
          <p:spPr>
            <a:xfrm>
              <a:off x="714375" y="1896834"/>
              <a:ext cx="177003" cy="255817"/>
            </a:xfrm>
            <a:custGeom>
              <a:avLst/>
              <a:gdLst/>
              <a:ahLst/>
              <a:cxnLst/>
              <a:rect l="0" t="0" r="0" b="0"/>
              <a:pathLst>
                <a:path w="177003" h="255817">
                  <a:moveTo>
                    <a:pt x="38100" y="27216"/>
                  </a:moveTo>
                  <a:lnTo>
                    <a:pt x="38100" y="27216"/>
                  </a:lnTo>
                  <a:lnTo>
                    <a:pt x="28967" y="18083"/>
                  </a:lnTo>
                  <a:lnTo>
                    <a:pt x="28609" y="9524"/>
                  </a:lnTo>
                  <a:lnTo>
                    <a:pt x="27540" y="9072"/>
                  </a:lnTo>
                  <a:lnTo>
                    <a:pt x="23529" y="8568"/>
                  </a:lnTo>
                  <a:lnTo>
                    <a:pt x="22036" y="7376"/>
                  </a:lnTo>
                  <a:lnTo>
                    <a:pt x="19443" y="0"/>
                  </a:lnTo>
                  <a:lnTo>
                    <a:pt x="59776" y="30721"/>
                  </a:lnTo>
                  <a:lnTo>
                    <a:pt x="102497" y="53424"/>
                  </a:lnTo>
                  <a:lnTo>
                    <a:pt x="146835" y="81716"/>
                  </a:lnTo>
                  <a:lnTo>
                    <a:pt x="167567" y="100396"/>
                  </a:lnTo>
                  <a:lnTo>
                    <a:pt x="175016" y="113010"/>
                  </a:lnTo>
                  <a:lnTo>
                    <a:pt x="177002" y="119337"/>
                  </a:lnTo>
                  <a:lnTo>
                    <a:pt x="176210" y="125672"/>
                  </a:lnTo>
                  <a:lnTo>
                    <a:pt x="169685" y="138355"/>
                  </a:lnTo>
                  <a:lnTo>
                    <a:pt x="136091" y="176442"/>
                  </a:lnTo>
                  <a:lnTo>
                    <a:pt x="123632" y="183497"/>
                  </a:lnTo>
                  <a:lnTo>
                    <a:pt x="101896" y="193113"/>
                  </a:lnTo>
                  <a:lnTo>
                    <a:pt x="56771" y="220356"/>
                  </a:lnTo>
                  <a:lnTo>
                    <a:pt x="18714" y="238535"/>
                  </a:lnTo>
                  <a:lnTo>
                    <a:pt x="0" y="2558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518">
              <a:extLst>
                <a:ext uri="{FF2B5EF4-FFF2-40B4-BE49-F238E27FC236}">
                  <a16:creationId xmlns:a16="http://schemas.microsoft.com/office/drawing/2014/main" id="{CC2E9399-70F3-A400-D51D-D3EC39DF1991}"/>
                </a:ext>
              </a:extLst>
            </p:cNvPr>
            <p:cNvSpPr/>
            <p:nvPr>
              <p:custDataLst>
                <p:tags r:id="rId156"/>
              </p:custDataLst>
            </p:nvPr>
          </p:nvSpPr>
          <p:spPr>
            <a:xfrm>
              <a:off x="438577" y="2002215"/>
              <a:ext cx="409149" cy="26209"/>
            </a:xfrm>
            <a:custGeom>
              <a:avLst/>
              <a:gdLst/>
              <a:ahLst/>
              <a:cxnLst/>
              <a:rect l="0" t="0" r="0" b="0"/>
              <a:pathLst>
                <a:path w="409149" h="26209">
                  <a:moveTo>
                    <a:pt x="18623" y="7560"/>
                  </a:moveTo>
                  <a:lnTo>
                    <a:pt x="18623" y="7560"/>
                  </a:lnTo>
                  <a:lnTo>
                    <a:pt x="10422" y="15761"/>
                  </a:lnTo>
                  <a:lnTo>
                    <a:pt x="4434" y="16693"/>
                  </a:lnTo>
                  <a:lnTo>
                    <a:pt x="2813" y="17882"/>
                  </a:lnTo>
                  <a:lnTo>
                    <a:pt x="0" y="25252"/>
                  </a:lnTo>
                  <a:lnTo>
                    <a:pt x="916" y="25704"/>
                  </a:lnTo>
                  <a:lnTo>
                    <a:pt x="4756" y="26208"/>
                  </a:lnTo>
                  <a:lnTo>
                    <a:pt x="51634" y="18373"/>
                  </a:lnTo>
                  <a:lnTo>
                    <a:pt x="92257" y="17467"/>
                  </a:lnTo>
                  <a:lnTo>
                    <a:pt x="134397" y="12142"/>
                  </a:lnTo>
                  <a:lnTo>
                    <a:pt x="180016" y="8465"/>
                  </a:lnTo>
                  <a:lnTo>
                    <a:pt x="218373" y="6770"/>
                  </a:lnTo>
                  <a:lnTo>
                    <a:pt x="251334" y="2623"/>
                  </a:lnTo>
                  <a:lnTo>
                    <a:pt x="287150" y="74"/>
                  </a:lnTo>
                  <a:lnTo>
                    <a:pt x="322118" y="0"/>
                  </a:lnTo>
                  <a:lnTo>
                    <a:pt x="363488" y="4850"/>
                  </a:lnTo>
                  <a:lnTo>
                    <a:pt x="409148" y="75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SMARTInkShape-Group99">
            <a:extLst>
              <a:ext uri="{FF2B5EF4-FFF2-40B4-BE49-F238E27FC236}">
                <a16:creationId xmlns:a16="http://schemas.microsoft.com/office/drawing/2014/main" id="{C001CFC7-21C7-D57D-E911-E388EA87C7DE}"/>
              </a:ext>
            </a:extLst>
          </p:cNvPr>
          <p:cNvGrpSpPr/>
          <p:nvPr/>
        </p:nvGrpSpPr>
        <p:grpSpPr>
          <a:xfrm>
            <a:off x="1144423" y="1971675"/>
            <a:ext cx="665328" cy="141935"/>
            <a:chOff x="1144423" y="1971675"/>
            <a:chExt cx="665328" cy="141935"/>
          </a:xfrm>
        </p:grpSpPr>
        <p:sp>
          <p:nvSpPr>
            <p:cNvPr id="40" name="SMARTInkShape-519">
              <a:extLst>
                <a:ext uri="{FF2B5EF4-FFF2-40B4-BE49-F238E27FC236}">
                  <a16:creationId xmlns:a16="http://schemas.microsoft.com/office/drawing/2014/main" id="{76531B3E-E010-4388-466F-BED3AB20FA29}"/>
                </a:ext>
              </a:extLst>
            </p:cNvPr>
            <p:cNvSpPr/>
            <p:nvPr>
              <p:custDataLst>
                <p:tags r:id="rId151"/>
              </p:custDataLst>
            </p:nvPr>
          </p:nvSpPr>
          <p:spPr>
            <a:xfrm>
              <a:off x="1714500" y="2028825"/>
              <a:ext cx="95251" cy="9526"/>
            </a:xfrm>
            <a:custGeom>
              <a:avLst/>
              <a:gdLst/>
              <a:ahLst/>
              <a:cxnLst/>
              <a:rect l="0" t="0" r="0" b="0"/>
              <a:pathLst>
                <a:path w="95251" h="9526">
                  <a:moveTo>
                    <a:pt x="0" y="9525"/>
                  </a:moveTo>
                  <a:lnTo>
                    <a:pt x="0" y="9525"/>
                  </a:lnTo>
                  <a:lnTo>
                    <a:pt x="15208" y="8467"/>
                  </a:lnTo>
                  <a:lnTo>
                    <a:pt x="41417" y="1986"/>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520">
              <a:extLst>
                <a:ext uri="{FF2B5EF4-FFF2-40B4-BE49-F238E27FC236}">
                  <a16:creationId xmlns:a16="http://schemas.microsoft.com/office/drawing/2014/main" id="{C6E069AC-7918-D6C9-4134-FEEE14ABBC5A}"/>
                </a:ext>
              </a:extLst>
            </p:cNvPr>
            <p:cNvSpPr/>
            <p:nvPr>
              <p:custDataLst>
                <p:tags r:id="rId152"/>
              </p:custDataLst>
            </p:nvPr>
          </p:nvSpPr>
          <p:spPr>
            <a:xfrm>
              <a:off x="1525089" y="1983200"/>
              <a:ext cx="116209" cy="130410"/>
            </a:xfrm>
            <a:custGeom>
              <a:avLst/>
              <a:gdLst/>
              <a:ahLst/>
              <a:cxnLst/>
              <a:rect l="0" t="0" r="0" b="0"/>
              <a:pathLst>
                <a:path w="116209" h="130410">
                  <a:moveTo>
                    <a:pt x="8436" y="74200"/>
                  </a:moveTo>
                  <a:lnTo>
                    <a:pt x="8436" y="74200"/>
                  </a:lnTo>
                  <a:lnTo>
                    <a:pt x="54782" y="74200"/>
                  </a:lnTo>
                  <a:lnTo>
                    <a:pt x="77554" y="64087"/>
                  </a:lnTo>
                  <a:lnTo>
                    <a:pt x="105960" y="42677"/>
                  </a:lnTo>
                  <a:lnTo>
                    <a:pt x="116119" y="27936"/>
                  </a:lnTo>
                  <a:lnTo>
                    <a:pt x="116208" y="23249"/>
                  </a:lnTo>
                  <a:lnTo>
                    <a:pt x="114151" y="19066"/>
                  </a:lnTo>
                  <a:lnTo>
                    <a:pt x="100696" y="4748"/>
                  </a:lnTo>
                  <a:lnTo>
                    <a:pt x="91421" y="999"/>
                  </a:lnTo>
                  <a:lnTo>
                    <a:pt x="85984" y="0"/>
                  </a:lnTo>
                  <a:lnTo>
                    <a:pt x="63163" y="3649"/>
                  </a:lnTo>
                  <a:lnTo>
                    <a:pt x="46406" y="11433"/>
                  </a:lnTo>
                  <a:lnTo>
                    <a:pt x="29682" y="25499"/>
                  </a:lnTo>
                  <a:lnTo>
                    <a:pt x="11321" y="53185"/>
                  </a:lnTo>
                  <a:lnTo>
                    <a:pt x="2588" y="88199"/>
                  </a:lnTo>
                  <a:lnTo>
                    <a:pt x="0" y="115272"/>
                  </a:lnTo>
                  <a:lnTo>
                    <a:pt x="1754" y="120631"/>
                  </a:lnTo>
                  <a:lnTo>
                    <a:pt x="5040" y="124204"/>
                  </a:lnTo>
                  <a:lnTo>
                    <a:pt x="13277" y="128174"/>
                  </a:lnTo>
                  <a:lnTo>
                    <a:pt x="25980" y="130409"/>
                  </a:lnTo>
                  <a:lnTo>
                    <a:pt x="60467" y="128342"/>
                  </a:lnTo>
                  <a:lnTo>
                    <a:pt x="103686" y="112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521">
              <a:extLst>
                <a:ext uri="{FF2B5EF4-FFF2-40B4-BE49-F238E27FC236}">
                  <a16:creationId xmlns:a16="http://schemas.microsoft.com/office/drawing/2014/main" id="{BADD3E79-FC04-D0B8-B89D-C5D0C4F40FA2}"/>
                </a:ext>
              </a:extLst>
            </p:cNvPr>
            <p:cNvSpPr/>
            <p:nvPr>
              <p:custDataLst>
                <p:tags r:id="rId153"/>
              </p:custDataLst>
            </p:nvPr>
          </p:nvSpPr>
          <p:spPr>
            <a:xfrm>
              <a:off x="1295400" y="2000909"/>
              <a:ext cx="161496" cy="104117"/>
            </a:xfrm>
            <a:custGeom>
              <a:avLst/>
              <a:gdLst/>
              <a:ahLst/>
              <a:cxnLst/>
              <a:rect l="0" t="0" r="0" b="0"/>
              <a:pathLst>
                <a:path w="161496" h="104117">
                  <a:moveTo>
                    <a:pt x="0" y="37441"/>
                  </a:moveTo>
                  <a:lnTo>
                    <a:pt x="0" y="37441"/>
                  </a:lnTo>
                  <a:lnTo>
                    <a:pt x="7604" y="28779"/>
                  </a:lnTo>
                  <a:lnTo>
                    <a:pt x="17305" y="14648"/>
                  </a:lnTo>
                  <a:lnTo>
                    <a:pt x="34944" y="1566"/>
                  </a:lnTo>
                  <a:lnTo>
                    <a:pt x="42221" y="0"/>
                  </a:lnTo>
                  <a:lnTo>
                    <a:pt x="48045" y="2456"/>
                  </a:lnTo>
                  <a:lnTo>
                    <a:pt x="60408" y="12656"/>
                  </a:lnTo>
                  <a:lnTo>
                    <a:pt x="63890" y="21487"/>
                  </a:lnTo>
                  <a:lnTo>
                    <a:pt x="66512" y="68078"/>
                  </a:lnTo>
                  <a:lnTo>
                    <a:pt x="66627" y="85089"/>
                  </a:lnTo>
                  <a:lnTo>
                    <a:pt x="65584" y="88256"/>
                  </a:lnTo>
                  <a:lnTo>
                    <a:pt x="63831" y="90368"/>
                  </a:lnTo>
                  <a:lnTo>
                    <a:pt x="61604" y="91776"/>
                  </a:lnTo>
                  <a:lnTo>
                    <a:pt x="60120" y="93772"/>
                  </a:lnTo>
                  <a:lnTo>
                    <a:pt x="58030" y="99522"/>
                  </a:lnTo>
                  <a:lnTo>
                    <a:pt x="57736" y="98937"/>
                  </a:lnTo>
                  <a:lnTo>
                    <a:pt x="57541" y="97488"/>
                  </a:lnTo>
                  <a:lnTo>
                    <a:pt x="92989" y="50167"/>
                  </a:lnTo>
                  <a:lnTo>
                    <a:pt x="115107" y="30116"/>
                  </a:lnTo>
                  <a:lnTo>
                    <a:pt x="125242" y="22544"/>
                  </a:lnTo>
                  <a:lnTo>
                    <a:pt x="132006" y="13389"/>
                  </a:lnTo>
                  <a:lnTo>
                    <a:pt x="147445" y="3986"/>
                  </a:lnTo>
                  <a:lnTo>
                    <a:pt x="149097" y="3496"/>
                  </a:lnTo>
                  <a:lnTo>
                    <a:pt x="150198" y="4228"/>
                  </a:lnTo>
                  <a:lnTo>
                    <a:pt x="150932" y="5774"/>
                  </a:lnTo>
                  <a:lnTo>
                    <a:pt x="152479" y="6804"/>
                  </a:lnTo>
                  <a:lnTo>
                    <a:pt x="157021" y="7950"/>
                  </a:lnTo>
                  <a:lnTo>
                    <a:pt x="158656" y="9313"/>
                  </a:lnTo>
                  <a:lnTo>
                    <a:pt x="160472" y="13651"/>
                  </a:lnTo>
                  <a:lnTo>
                    <a:pt x="161495" y="27100"/>
                  </a:lnTo>
                  <a:lnTo>
                    <a:pt x="152199" y="69329"/>
                  </a:lnTo>
                  <a:lnTo>
                    <a:pt x="144312" y="95903"/>
                  </a:lnTo>
                  <a:lnTo>
                    <a:pt x="144891" y="98641"/>
                  </a:lnTo>
                  <a:lnTo>
                    <a:pt x="152400" y="1041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522">
              <a:extLst>
                <a:ext uri="{FF2B5EF4-FFF2-40B4-BE49-F238E27FC236}">
                  <a16:creationId xmlns:a16="http://schemas.microsoft.com/office/drawing/2014/main" id="{08DC4F21-817C-60D7-EA16-9CFDE59E9843}"/>
                </a:ext>
              </a:extLst>
            </p:cNvPr>
            <p:cNvSpPr/>
            <p:nvPr>
              <p:custDataLst>
                <p:tags r:id="rId154"/>
              </p:custDataLst>
            </p:nvPr>
          </p:nvSpPr>
          <p:spPr>
            <a:xfrm>
              <a:off x="1144423" y="1971675"/>
              <a:ext cx="120873" cy="138018"/>
            </a:xfrm>
            <a:custGeom>
              <a:avLst/>
              <a:gdLst/>
              <a:ahLst/>
              <a:cxnLst/>
              <a:rect l="0" t="0" r="0" b="0"/>
              <a:pathLst>
                <a:path w="120873" h="138018">
                  <a:moveTo>
                    <a:pt x="65252" y="38100"/>
                  </a:moveTo>
                  <a:lnTo>
                    <a:pt x="65252" y="38100"/>
                  </a:lnTo>
                  <a:lnTo>
                    <a:pt x="65252" y="33044"/>
                  </a:lnTo>
                  <a:lnTo>
                    <a:pt x="64194" y="31554"/>
                  </a:lnTo>
                  <a:lnTo>
                    <a:pt x="62430" y="30561"/>
                  </a:lnTo>
                  <a:lnTo>
                    <a:pt x="60195" y="29899"/>
                  </a:lnTo>
                  <a:lnTo>
                    <a:pt x="58706" y="28399"/>
                  </a:lnTo>
                  <a:lnTo>
                    <a:pt x="54930" y="18952"/>
                  </a:lnTo>
                  <a:lnTo>
                    <a:pt x="46605" y="9955"/>
                  </a:lnTo>
                  <a:lnTo>
                    <a:pt x="22607" y="9528"/>
                  </a:lnTo>
                  <a:lnTo>
                    <a:pt x="19889" y="11644"/>
                  </a:lnTo>
                  <a:lnTo>
                    <a:pt x="4807" y="36040"/>
                  </a:lnTo>
                  <a:lnTo>
                    <a:pt x="423" y="54305"/>
                  </a:lnTo>
                  <a:lnTo>
                    <a:pt x="0" y="80499"/>
                  </a:lnTo>
                  <a:lnTo>
                    <a:pt x="3796" y="97161"/>
                  </a:lnTo>
                  <a:lnTo>
                    <a:pt x="16939" y="119335"/>
                  </a:lnTo>
                  <a:lnTo>
                    <a:pt x="28258" y="127121"/>
                  </a:lnTo>
                  <a:lnTo>
                    <a:pt x="43707" y="134326"/>
                  </a:lnTo>
                  <a:lnTo>
                    <a:pt x="47714" y="137176"/>
                  </a:lnTo>
                  <a:lnTo>
                    <a:pt x="51443" y="138017"/>
                  </a:lnTo>
                  <a:lnTo>
                    <a:pt x="54988" y="137520"/>
                  </a:lnTo>
                  <a:lnTo>
                    <a:pt x="65033" y="134585"/>
                  </a:lnTo>
                  <a:lnTo>
                    <a:pt x="72563" y="132841"/>
                  </a:lnTo>
                  <a:lnTo>
                    <a:pt x="88703" y="124850"/>
                  </a:lnTo>
                  <a:lnTo>
                    <a:pt x="100722" y="115108"/>
                  </a:lnTo>
                  <a:lnTo>
                    <a:pt x="114332" y="92667"/>
                  </a:lnTo>
                  <a:lnTo>
                    <a:pt x="120808" y="64244"/>
                  </a:lnTo>
                  <a:lnTo>
                    <a:pt x="120872" y="44671"/>
                  </a:lnTo>
                  <a:lnTo>
                    <a:pt x="117136" y="31848"/>
                  </a:lnTo>
                  <a:lnTo>
                    <a:pt x="104026" y="12729"/>
                  </a:lnTo>
                  <a:lnTo>
                    <a:pt x="87071" y="5657"/>
                  </a:lnTo>
                  <a:lnTo>
                    <a:pt x="2715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 name="SMARTInkShape-Group100">
            <a:extLst>
              <a:ext uri="{FF2B5EF4-FFF2-40B4-BE49-F238E27FC236}">
                <a16:creationId xmlns:a16="http://schemas.microsoft.com/office/drawing/2014/main" id="{8762EEED-65A4-614D-AEB8-F99161B0F33B}"/>
              </a:ext>
            </a:extLst>
          </p:cNvPr>
          <p:cNvGrpSpPr/>
          <p:nvPr/>
        </p:nvGrpSpPr>
        <p:grpSpPr>
          <a:xfrm>
            <a:off x="2038350" y="1790700"/>
            <a:ext cx="819151" cy="293900"/>
            <a:chOff x="2038350" y="1790700"/>
            <a:chExt cx="819151" cy="293900"/>
          </a:xfrm>
        </p:grpSpPr>
        <p:sp>
          <p:nvSpPr>
            <p:cNvPr id="45" name="SMARTInkShape-523">
              <a:extLst>
                <a:ext uri="{FF2B5EF4-FFF2-40B4-BE49-F238E27FC236}">
                  <a16:creationId xmlns:a16="http://schemas.microsoft.com/office/drawing/2014/main" id="{19E689BB-7A24-5CDF-2826-B3407EC33577}"/>
                </a:ext>
              </a:extLst>
            </p:cNvPr>
            <p:cNvSpPr/>
            <p:nvPr>
              <p:custDataLst>
                <p:tags r:id="rId145"/>
              </p:custDataLst>
            </p:nvPr>
          </p:nvSpPr>
          <p:spPr>
            <a:xfrm>
              <a:off x="2723348" y="1790700"/>
              <a:ext cx="134153" cy="248155"/>
            </a:xfrm>
            <a:custGeom>
              <a:avLst/>
              <a:gdLst/>
              <a:ahLst/>
              <a:cxnLst/>
              <a:rect l="0" t="0" r="0" b="0"/>
              <a:pathLst>
                <a:path w="134153" h="248155">
                  <a:moveTo>
                    <a:pt x="105577" y="161925"/>
                  </a:moveTo>
                  <a:lnTo>
                    <a:pt x="105577" y="161925"/>
                  </a:lnTo>
                  <a:lnTo>
                    <a:pt x="113777" y="153724"/>
                  </a:lnTo>
                  <a:lnTo>
                    <a:pt x="113161" y="153283"/>
                  </a:lnTo>
                  <a:lnTo>
                    <a:pt x="109653" y="152792"/>
                  </a:lnTo>
                  <a:lnTo>
                    <a:pt x="108295" y="151603"/>
                  </a:lnTo>
                  <a:lnTo>
                    <a:pt x="106785" y="147460"/>
                  </a:lnTo>
                  <a:lnTo>
                    <a:pt x="105324" y="146990"/>
                  </a:lnTo>
                  <a:lnTo>
                    <a:pt x="92425" y="151478"/>
                  </a:lnTo>
                  <a:lnTo>
                    <a:pt x="73787" y="152319"/>
                  </a:lnTo>
                  <a:lnTo>
                    <a:pt x="33257" y="171797"/>
                  </a:lnTo>
                  <a:lnTo>
                    <a:pt x="3652" y="197732"/>
                  </a:lnTo>
                  <a:lnTo>
                    <a:pt x="585" y="204846"/>
                  </a:lnTo>
                  <a:lnTo>
                    <a:pt x="0" y="221218"/>
                  </a:lnTo>
                  <a:lnTo>
                    <a:pt x="5621" y="243229"/>
                  </a:lnTo>
                  <a:lnTo>
                    <a:pt x="10365" y="246819"/>
                  </a:lnTo>
                  <a:lnTo>
                    <a:pt x="16702" y="248154"/>
                  </a:lnTo>
                  <a:lnTo>
                    <a:pt x="34517" y="247750"/>
                  </a:lnTo>
                  <a:lnTo>
                    <a:pt x="52772" y="237567"/>
                  </a:lnTo>
                  <a:lnTo>
                    <a:pt x="63763" y="221296"/>
                  </a:lnTo>
                  <a:lnTo>
                    <a:pt x="79444" y="176357"/>
                  </a:lnTo>
                  <a:lnTo>
                    <a:pt x="89485" y="139273"/>
                  </a:lnTo>
                  <a:lnTo>
                    <a:pt x="102359" y="96420"/>
                  </a:lnTo>
                  <a:lnTo>
                    <a:pt x="115093" y="57381"/>
                  </a:lnTo>
                  <a:lnTo>
                    <a:pt x="129125" y="11947"/>
                  </a:lnTo>
                  <a:lnTo>
                    <a:pt x="13415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524">
              <a:extLst>
                <a:ext uri="{FF2B5EF4-FFF2-40B4-BE49-F238E27FC236}">
                  <a16:creationId xmlns:a16="http://schemas.microsoft.com/office/drawing/2014/main" id="{841DF9E3-BBFF-6117-5497-A7A1A5D10351}"/>
                </a:ext>
              </a:extLst>
            </p:cNvPr>
            <p:cNvSpPr/>
            <p:nvPr>
              <p:custDataLst>
                <p:tags r:id="rId146"/>
              </p:custDataLst>
            </p:nvPr>
          </p:nvSpPr>
          <p:spPr>
            <a:xfrm>
              <a:off x="2575296" y="1915114"/>
              <a:ext cx="110755" cy="132610"/>
            </a:xfrm>
            <a:custGeom>
              <a:avLst/>
              <a:gdLst/>
              <a:ahLst/>
              <a:cxnLst/>
              <a:rect l="0" t="0" r="0" b="0"/>
              <a:pathLst>
                <a:path w="110755" h="132610">
                  <a:moveTo>
                    <a:pt x="5979" y="47036"/>
                  </a:moveTo>
                  <a:lnTo>
                    <a:pt x="5979" y="47036"/>
                  </a:lnTo>
                  <a:lnTo>
                    <a:pt x="16092" y="57149"/>
                  </a:lnTo>
                  <a:lnTo>
                    <a:pt x="26701" y="62114"/>
                  </a:lnTo>
                  <a:lnTo>
                    <a:pt x="45703" y="65302"/>
                  </a:lnTo>
                  <a:lnTo>
                    <a:pt x="61376" y="60797"/>
                  </a:lnTo>
                  <a:lnTo>
                    <a:pt x="65136" y="58327"/>
                  </a:lnTo>
                  <a:lnTo>
                    <a:pt x="71484" y="50852"/>
                  </a:lnTo>
                  <a:lnTo>
                    <a:pt x="85618" y="42482"/>
                  </a:lnTo>
                  <a:lnTo>
                    <a:pt x="88999" y="34076"/>
                  </a:lnTo>
                  <a:lnTo>
                    <a:pt x="91560" y="24342"/>
                  </a:lnTo>
                  <a:lnTo>
                    <a:pt x="96226" y="16489"/>
                  </a:lnTo>
                  <a:lnTo>
                    <a:pt x="96835" y="12913"/>
                  </a:lnTo>
                  <a:lnTo>
                    <a:pt x="96183" y="9471"/>
                  </a:lnTo>
                  <a:lnTo>
                    <a:pt x="94690" y="6118"/>
                  </a:lnTo>
                  <a:lnTo>
                    <a:pt x="90520" y="3882"/>
                  </a:lnTo>
                  <a:lnTo>
                    <a:pt x="62307" y="0"/>
                  </a:lnTo>
                  <a:lnTo>
                    <a:pt x="51827" y="5317"/>
                  </a:lnTo>
                  <a:lnTo>
                    <a:pt x="21620" y="32997"/>
                  </a:lnTo>
                  <a:lnTo>
                    <a:pt x="9050" y="49263"/>
                  </a:lnTo>
                  <a:lnTo>
                    <a:pt x="2052" y="69898"/>
                  </a:lnTo>
                  <a:lnTo>
                    <a:pt x="0" y="91063"/>
                  </a:lnTo>
                  <a:lnTo>
                    <a:pt x="2616" y="107526"/>
                  </a:lnTo>
                  <a:lnTo>
                    <a:pt x="4796" y="112763"/>
                  </a:lnTo>
                  <a:lnTo>
                    <a:pt x="7307" y="116254"/>
                  </a:lnTo>
                  <a:lnTo>
                    <a:pt x="23998" y="126913"/>
                  </a:lnTo>
                  <a:lnTo>
                    <a:pt x="41539" y="131028"/>
                  </a:lnTo>
                  <a:lnTo>
                    <a:pt x="79060" y="132609"/>
                  </a:lnTo>
                  <a:lnTo>
                    <a:pt x="83274" y="131601"/>
                  </a:lnTo>
                  <a:lnTo>
                    <a:pt x="86085" y="129871"/>
                  </a:lnTo>
                  <a:lnTo>
                    <a:pt x="91323" y="125127"/>
                  </a:lnTo>
                  <a:lnTo>
                    <a:pt x="110754" y="113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525">
              <a:extLst>
                <a:ext uri="{FF2B5EF4-FFF2-40B4-BE49-F238E27FC236}">
                  <a16:creationId xmlns:a16="http://schemas.microsoft.com/office/drawing/2014/main" id="{02300D0F-CBC6-5635-1118-AAE74DA6B112}"/>
                </a:ext>
              </a:extLst>
            </p:cNvPr>
            <p:cNvSpPr/>
            <p:nvPr>
              <p:custDataLst>
                <p:tags r:id="rId147"/>
              </p:custDataLst>
            </p:nvPr>
          </p:nvSpPr>
          <p:spPr>
            <a:xfrm>
              <a:off x="2400902" y="1828800"/>
              <a:ext cx="151799" cy="235325"/>
            </a:xfrm>
            <a:custGeom>
              <a:avLst/>
              <a:gdLst/>
              <a:ahLst/>
              <a:cxnLst/>
              <a:rect l="0" t="0" r="0" b="0"/>
              <a:pathLst>
                <a:path w="151799" h="235325">
                  <a:moveTo>
                    <a:pt x="85123" y="171450"/>
                  </a:moveTo>
                  <a:lnTo>
                    <a:pt x="85123" y="171450"/>
                  </a:lnTo>
                  <a:lnTo>
                    <a:pt x="85123" y="149060"/>
                  </a:lnTo>
                  <a:lnTo>
                    <a:pt x="82301" y="142802"/>
                  </a:lnTo>
                  <a:lnTo>
                    <a:pt x="78577" y="136492"/>
                  </a:lnTo>
                  <a:lnTo>
                    <a:pt x="75422" y="126990"/>
                  </a:lnTo>
                  <a:lnTo>
                    <a:pt x="70934" y="120646"/>
                  </a:lnTo>
                  <a:lnTo>
                    <a:pt x="65412" y="117120"/>
                  </a:lnTo>
                  <a:lnTo>
                    <a:pt x="62457" y="116180"/>
                  </a:lnTo>
                  <a:lnTo>
                    <a:pt x="53530" y="117958"/>
                  </a:lnTo>
                  <a:lnTo>
                    <a:pt x="42507" y="123334"/>
                  </a:lnTo>
                  <a:lnTo>
                    <a:pt x="21005" y="138388"/>
                  </a:lnTo>
                  <a:lnTo>
                    <a:pt x="16978" y="139884"/>
                  </a:lnTo>
                  <a:lnTo>
                    <a:pt x="9681" y="150012"/>
                  </a:lnTo>
                  <a:lnTo>
                    <a:pt x="1429" y="172272"/>
                  </a:lnTo>
                  <a:lnTo>
                    <a:pt x="0" y="188509"/>
                  </a:lnTo>
                  <a:lnTo>
                    <a:pt x="4633" y="211782"/>
                  </a:lnTo>
                  <a:lnTo>
                    <a:pt x="12661" y="223948"/>
                  </a:lnTo>
                  <a:lnTo>
                    <a:pt x="17765" y="228673"/>
                  </a:lnTo>
                  <a:lnTo>
                    <a:pt x="29080" y="233924"/>
                  </a:lnTo>
                  <a:lnTo>
                    <a:pt x="35061" y="235324"/>
                  </a:lnTo>
                  <a:lnTo>
                    <a:pt x="40107" y="235200"/>
                  </a:lnTo>
                  <a:lnTo>
                    <a:pt x="48535" y="232239"/>
                  </a:lnTo>
                  <a:lnTo>
                    <a:pt x="69116" y="207564"/>
                  </a:lnTo>
                  <a:lnTo>
                    <a:pt x="87292" y="172743"/>
                  </a:lnTo>
                  <a:lnTo>
                    <a:pt x="110952" y="125962"/>
                  </a:lnTo>
                  <a:lnTo>
                    <a:pt x="121857" y="86147"/>
                  </a:lnTo>
                  <a:lnTo>
                    <a:pt x="133105" y="47708"/>
                  </a:lnTo>
                  <a:lnTo>
                    <a:pt x="15179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526">
              <a:extLst>
                <a:ext uri="{FF2B5EF4-FFF2-40B4-BE49-F238E27FC236}">
                  <a16:creationId xmlns:a16="http://schemas.microsoft.com/office/drawing/2014/main" id="{0DCC2410-AB49-D091-59C0-18FC2DEF16E4}"/>
                </a:ext>
              </a:extLst>
            </p:cNvPr>
            <p:cNvSpPr/>
            <p:nvPr>
              <p:custDataLst>
                <p:tags r:id="rId148"/>
              </p:custDataLst>
            </p:nvPr>
          </p:nvSpPr>
          <p:spPr>
            <a:xfrm>
              <a:off x="2318612" y="1933575"/>
              <a:ext cx="15014" cy="28576"/>
            </a:xfrm>
            <a:custGeom>
              <a:avLst/>
              <a:gdLst/>
              <a:ahLst/>
              <a:cxnLst/>
              <a:rect l="0" t="0" r="0" b="0"/>
              <a:pathLst>
                <a:path w="15014" h="28576">
                  <a:moveTo>
                    <a:pt x="5488" y="28575"/>
                  </a:moveTo>
                  <a:lnTo>
                    <a:pt x="5488" y="28575"/>
                  </a:lnTo>
                  <a:lnTo>
                    <a:pt x="5488" y="18462"/>
                  </a:lnTo>
                  <a:lnTo>
                    <a:pt x="2666" y="10675"/>
                  </a:lnTo>
                  <a:lnTo>
                    <a:pt x="432" y="7117"/>
                  </a:lnTo>
                  <a:lnTo>
                    <a:pt x="0" y="4744"/>
                  </a:lnTo>
                  <a:lnTo>
                    <a:pt x="771" y="3163"/>
                  </a:lnTo>
                  <a:lnTo>
                    <a:pt x="2343" y="2109"/>
                  </a:lnTo>
                  <a:lnTo>
                    <a:pt x="150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527">
              <a:extLst>
                <a:ext uri="{FF2B5EF4-FFF2-40B4-BE49-F238E27FC236}">
                  <a16:creationId xmlns:a16="http://schemas.microsoft.com/office/drawing/2014/main" id="{D84E2B0C-7209-7BB0-9B8F-2D0273C665DE}"/>
                </a:ext>
              </a:extLst>
            </p:cNvPr>
            <p:cNvSpPr/>
            <p:nvPr>
              <p:custDataLst>
                <p:tags r:id="rId149"/>
              </p:custDataLst>
            </p:nvPr>
          </p:nvSpPr>
          <p:spPr>
            <a:xfrm>
              <a:off x="2238422" y="1991117"/>
              <a:ext cx="95204" cy="75791"/>
            </a:xfrm>
            <a:custGeom>
              <a:avLst/>
              <a:gdLst/>
              <a:ahLst/>
              <a:cxnLst/>
              <a:rect l="0" t="0" r="0" b="0"/>
              <a:pathLst>
                <a:path w="95204" h="75791">
                  <a:moveTo>
                    <a:pt x="9478" y="9133"/>
                  </a:moveTo>
                  <a:lnTo>
                    <a:pt x="9478" y="9133"/>
                  </a:lnTo>
                  <a:lnTo>
                    <a:pt x="14534" y="4077"/>
                  </a:lnTo>
                  <a:lnTo>
                    <a:pt x="19839" y="1594"/>
                  </a:lnTo>
                  <a:lnTo>
                    <a:pt x="26812" y="0"/>
                  </a:lnTo>
                  <a:lnTo>
                    <a:pt x="15120" y="26157"/>
                  </a:lnTo>
                  <a:lnTo>
                    <a:pt x="4046" y="44089"/>
                  </a:lnTo>
                  <a:lnTo>
                    <a:pt x="0" y="75122"/>
                  </a:lnTo>
                  <a:lnTo>
                    <a:pt x="30546" y="75790"/>
                  </a:lnTo>
                  <a:lnTo>
                    <a:pt x="77691" y="66106"/>
                  </a:lnTo>
                  <a:lnTo>
                    <a:pt x="95203" y="567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528">
              <a:extLst>
                <a:ext uri="{FF2B5EF4-FFF2-40B4-BE49-F238E27FC236}">
                  <a16:creationId xmlns:a16="http://schemas.microsoft.com/office/drawing/2014/main" id="{F0F0BC90-393D-7AD8-3A48-890054DB1DD5}"/>
                </a:ext>
              </a:extLst>
            </p:cNvPr>
            <p:cNvSpPr/>
            <p:nvPr>
              <p:custDataLst>
                <p:tags r:id="rId150"/>
              </p:custDataLst>
            </p:nvPr>
          </p:nvSpPr>
          <p:spPr>
            <a:xfrm>
              <a:off x="2038350" y="1952627"/>
              <a:ext cx="142106" cy="131973"/>
            </a:xfrm>
            <a:custGeom>
              <a:avLst/>
              <a:gdLst/>
              <a:ahLst/>
              <a:cxnLst/>
              <a:rect l="0" t="0" r="0" b="0"/>
              <a:pathLst>
                <a:path w="142106" h="131973">
                  <a:moveTo>
                    <a:pt x="123825" y="9523"/>
                  </a:moveTo>
                  <a:lnTo>
                    <a:pt x="123825" y="9523"/>
                  </a:lnTo>
                  <a:lnTo>
                    <a:pt x="132026" y="9523"/>
                  </a:lnTo>
                  <a:lnTo>
                    <a:pt x="132467" y="8465"/>
                  </a:lnTo>
                  <a:lnTo>
                    <a:pt x="133315" y="390"/>
                  </a:lnTo>
                  <a:lnTo>
                    <a:pt x="88691" y="0"/>
                  </a:lnTo>
                  <a:lnTo>
                    <a:pt x="73081" y="1057"/>
                  </a:lnTo>
                  <a:lnTo>
                    <a:pt x="47814" y="11757"/>
                  </a:lnTo>
                  <a:lnTo>
                    <a:pt x="30468" y="26822"/>
                  </a:lnTo>
                  <a:lnTo>
                    <a:pt x="29416" y="30617"/>
                  </a:lnTo>
                  <a:lnTo>
                    <a:pt x="28741" y="36620"/>
                  </a:lnTo>
                  <a:lnTo>
                    <a:pt x="33681" y="42717"/>
                  </a:lnTo>
                  <a:lnTo>
                    <a:pt x="78977" y="63582"/>
                  </a:lnTo>
                  <a:lnTo>
                    <a:pt x="124718" y="89979"/>
                  </a:lnTo>
                  <a:lnTo>
                    <a:pt x="140275" y="102616"/>
                  </a:lnTo>
                  <a:lnTo>
                    <a:pt x="141719" y="106636"/>
                  </a:lnTo>
                  <a:lnTo>
                    <a:pt x="142105" y="109190"/>
                  </a:lnTo>
                  <a:lnTo>
                    <a:pt x="131244" y="117672"/>
                  </a:lnTo>
                  <a:lnTo>
                    <a:pt x="114422" y="126381"/>
                  </a:lnTo>
                  <a:lnTo>
                    <a:pt x="83554" y="131972"/>
                  </a:lnTo>
                  <a:lnTo>
                    <a:pt x="53685" y="130118"/>
                  </a:lnTo>
                  <a:lnTo>
                    <a:pt x="0" y="1238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 name="SMARTInkShape-Group101">
            <a:extLst>
              <a:ext uri="{FF2B5EF4-FFF2-40B4-BE49-F238E27FC236}">
                <a16:creationId xmlns:a16="http://schemas.microsoft.com/office/drawing/2014/main" id="{E8AA24F6-99D1-198A-25ED-E84D7EF35457}"/>
              </a:ext>
            </a:extLst>
          </p:cNvPr>
          <p:cNvGrpSpPr/>
          <p:nvPr/>
        </p:nvGrpSpPr>
        <p:grpSpPr>
          <a:xfrm>
            <a:off x="3258326" y="1763449"/>
            <a:ext cx="1780400" cy="293952"/>
            <a:chOff x="3258326" y="1763449"/>
            <a:chExt cx="1780400" cy="293952"/>
          </a:xfrm>
        </p:grpSpPr>
        <p:sp>
          <p:nvSpPr>
            <p:cNvPr id="52" name="SMARTInkShape-529">
              <a:extLst>
                <a:ext uri="{FF2B5EF4-FFF2-40B4-BE49-F238E27FC236}">
                  <a16:creationId xmlns:a16="http://schemas.microsoft.com/office/drawing/2014/main" id="{7EEC6629-D92B-A5B5-3F38-32931F014D5D}"/>
                </a:ext>
              </a:extLst>
            </p:cNvPr>
            <p:cNvSpPr/>
            <p:nvPr>
              <p:custDataLst>
                <p:tags r:id="rId133"/>
              </p:custDataLst>
            </p:nvPr>
          </p:nvSpPr>
          <p:spPr>
            <a:xfrm>
              <a:off x="4823682" y="1849687"/>
              <a:ext cx="215044" cy="160089"/>
            </a:xfrm>
            <a:custGeom>
              <a:avLst/>
              <a:gdLst/>
              <a:ahLst/>
              <a:cxnLst/>
              <a:rect l="0" t="0" r="0" b="0"/>
              <a:pathLst>
                <a:path w="215044" h="160089">
                  <a:moveTo>
                    <a:pt x="62643" y="55313"/>
                  </a:moveTo>
                  <a:lnTo>
                    <a:pt x="62643" y="55313"/>
                  </a:lnTo>
                  <a:lnTo>
                    <a:pt x="77852" y="56371"/>
                  </a:lnTo>
                  <a:lnTo>
                    <a:pt x="89158" y="60369"/>
                  </a:lnTo>
                  <a:lnTo>
                    <a:pt x="101238" y="60030"/>
                  </a:lnTo>
                  <a:lnTo>
                    <a:pt x="141708" y="48188"/>
                  </a:lnTo>
                  <a:lnTo>
                    <a:pt x="177509" y="41206"/>
                  </a:lnTo>
                  <a:lnTo>
                    <a:pt x="187778" y="35638"/>
                  </a:lnTo>
                  <a:lnTo>
                    <a:pt x="190516" y="32671"/>
                  </a:lnTo>
                  <a:lnTo>
                    <a:pt x="196382" y="29375"/>
                  </a:lnTo>
                  <a:lnTo>
                    <a:pt x="203713" y="27259"/>
                  </a:lnTo>
                  <a:lnTo>
                    <a:pt x="204315" y="26027"/>
                  </a:lnTo>
                  <a:lnTo>
                    <a:pt x="204983" y="21836"/>
                  </a:lnTo>
                  <a:lnTo>
                    <a:pt x="202458" y="16445"/>
                  </a:lnTo>
                  <a:lnTo>
                    <a:pt x="192213" y="4361"/>
                  </a:lnTo>
                  <a:lnTo>
                    <a:pt x="186200" y="918"/>
                  </a:lnTo>
                  <a:lnTo>
                    <a:pt x="183114" y="0"/>
                  </a:lnTo>
                  <a:lnTo>
                    <a:pt x="143849" y="8766"/>
                  </a:lnTo>
                  <a:lnTo>
                    <a:pt x="101732" y="15544"/>
                  </a:lnTo>
                  <a:lnTo>
                    <a:pt x="56293" y="38638"/>
                  </a:lnTo>
                  <a:lnTo>
                    <a:pt x="10967" y="71083"/>
                  </a:lnTo>
                  <a:lnTo>
                    <a:pt x="7026" y="76409"/>
                  </a:lnTo>
                  <a:lnTo>
                    <a:pt x="5457" y="81019"/>
                  </a:lnTo>
                  <a:lnTo>
                    <a:pt x="5469" y="85150"/>
                  </a:lnTo>
                  <a:lnTo>
                    <a:pt x="2659" y="92563"/>
                  </a:lnTo>
                  <a:lnTo>
                    <a:pt x="429" y="96021"/>
                  </a:lnTo>
                  <a:lnTo>
                    <a:pt x="0" y="99385"/>
                  </a:lnTo>
                  <a:lnTo>
                    <a:pt x="2346" y="105945"/>
                  </a:lnTo>
                  <a:lnTo>
                    <a:pt x="31732" y="130205"/>
                  </a:lnTo>
                  <a:lnTo>
                    <a:pt x="46788" y="136223"/>
                  </a:lnTo>
                  <a:lnTo>
                    <a:pt x="86152" y="146950"/>
                  </a:lnTo>
                  <a:lnTo>
                    <a:pt x="128005" y="149849"/>
                  </a:lnTo>
                  <a:lnTo>
                    <a:pt x="171282" y="151527"/>
                  </a:lnTo>
                  <a:lnTo>
                    <a:pt x="215043" y="160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530">
              <a:extLst>
                <a:ext uri="{FF2B5EF4-FFF2-40B4-BE49-F238E27FC236}">
                  <a16:creationId xmlns:a16="http://schemas.microsoft.com/office/drawing/2014/main" id="{BFF8D439-72E5-83B4-E5C1-6D1386687B19}"/>
                </a:ext>
              </a:extLst>
            </p:cNvPr>
            <p:cNvSpPr/>
            <p:nvPr>
              <p:custDataLst>
                <p:tags r:id="rId134"/>
              </p:custDataLst>
            </p:nvPr>
          </p:nvSpPr>
          <p:spPr>
            <a:xfrm>
              <a:off x="4714875" y="1848393"/>
              <a:ext cx="114301" cy="126716"/>
            </a:xfrm>
            <a:custGeom>
              <a:avLst/>
              <a:gdLst/>
              <a:ahLst/>
              <a:cxnLst/>
              <a:rect l="0" t="0" r="0" b="0"/>
              <a:pathLst>
                <a:path w="114301" h="126716">
                  <a:moveTo>
                    <a:pt x="0" y="28032"/>
                  </a:moveTo>
                  <a:lnTo>
                    <a:pt x="0" y="28032"/>
                  </a:lnTo>
                  <a:lnTo>
                    <a:pt x="0" y="22976"/>
                  </a:lnTo>
                  <a:lnTo>
                    <a:pt x="2822" y="17671"/>
                  </a:lnTo>
                  <a:lnTo>
                    <a:pt x="6545" y="11785"/>
                  </a:lnTo>
                  <a:lnTo>
                    <a:pt x="9409" y="0"/>
                  </a:lnTo>
                  <a:lnTo>
                    <a:pt x="9515" y="12762"/>
                  </a:lnTo>
                  <a:lnTo>
                    <a:pt x="1984" y="51656"/>
                  </a:lnTo>
                  <a:lnTo>
                    <a:pt x="392" y="93729"/>
                  </a:lnTo>
                  <a:lnTo>
                    <a:pt x="116" y="112879"/>
                  </a:lnTo>
                  <a:lnTo>
                    <a:pt x="2194" y="117405"/>
                  </a:lnTo>
                  <a:lnTo>
                    <a:pt x="10147" y="125256"/>
                  </a:lnTo>
                  <a:lnTo>
                    <a:pt x="15232" y="126715"/>
                  </a:lnTo>
                  <a:lnTo>
                    <a:pt x="26525" y="125513"/>
                  </a:lnTo>
                  <a:lnTo>
                    <a:pt x="35778" y="121451"/>
                  </a:lnTo>
                  <a:lnTo>
                    <a:pt x="81647" y="79491"/>
                  </a:lnTo>
                  <a:lnTo>
                    <a:pt x="114300" y="28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531">
              <a:extLst>
                <a:ext uri="{FF2B5EF4-FFF2-40B4-BE49-F238E27FC236}">
                  <a16:creationId xmlns:a16="http://schemas.microsoft.com/office/drawing/2014/main" id="{4D81EDFC-97DE-6263-5EE7-E017CFD5B8CE}"/>
                </a:ext>
              </a:extLst>
            </p:cNvPr>
            <p:cNvSpPr/>
            <p:nvPr>
              <p:custDataLst>
                <p:tags r:id="rId135"/>
              </p:custDataLst>
            </p:nvPr>
          </p:nvSpPr>
          <p:spPr>
            <a:xfrm>
              <a:off x="4657725" y="1819275"/>
              <a:ext cx="19051" cy="47626"/>
            </a:xfrm>
            <a:custGeom>
              <a:avLst/>
              <a:gdLst/>
              <a:ahLst/>
              <a:cxnLst/>
              <a:rect l="0" t="0" r="0" b="0"/>
              <a:pathLst>
                <a:path w="19051" h="47626">
                  <a:moveTo>
                    <a:pt x="0" y="47625"/>
                  </a:moveTo>
                  <a:lnTo>
                    <a:pt x="0" y="47625"/>
                  </a:lnTo>
                  <a:lnTo>
                    <a:pt x="11759" y="1045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532">
              <a:extLst>
                <a:ext uri="{FF2B5EF4-FFF2-40B4-BE49-F238E27FC236}">
                  <a16:creationId xmlns:a16="http://schemas.microsoft.com/office/drawing/2014/main" id="{428DC561-5337-4DA9-301B-26B7C04D8F68}"/>
                </a:ext>
              </a:extLst>
            </p:cNvPr>
            <p:cNvSpPr/>
            <p:nvPr>
              <p:custDataLst>
                <p:tags r:id="rId136"/>
              </p:custDataLst>
            </p:nvPr>
          </p:nvSpPr>
          <p:spPr>
            <a:xfrm>
              <a:off x="4505325" y="1868340"/>
              <a:ext cx="131294" cy="131911"/>
            </a:xfrm>
            <a:custGeom>
              <a:avLst/>
              <a:gdLst/>
              <a:ahLst/>
              <a:cxnLst/>
              <a:rect l="0" t="0" r="0" b="0"/>
              <a:pathLst>
                <a:path w="131294" h="131911">
                  <a:moveTo>
                    <a:pt x="0" y="17610"/>
                  </a:moveTo>
                  <a:lnTo>
                    <a:pt x="0" y="17610"/>
                  </a:lnTo>
                  <a:lnTo>
                    <a:pt x="42194" y="16552"/>
                  </a:lnTo>
                  <a:lnTo>
                    <a:pt x="88005" y="7909"/>
                  </a:lnTo>
                  <a:lnTo>
                    <a:pt x="115476" y="0"/>
                  </a:lnTo>
                  <a:lnTo>
                    <a:pt x="119317" y="578"/>
                  </a:lnTo>
                  <a:lnTo>
                    <a:pt x="126407" y="4043"/>
                  </a:lnTo>
                  <a:lnTo>
                    <a:pt x="128722" y="6449"/>
                  </a:lnTo>
                  <a:lnTo>
                    <a:pt x="131293" y="11944"/>
                  </a:lnTo>
                  <a:lnTo>
                    <a:pt x="129613" y="20736"/>
                  </a:lnTo>
                  <a:lnTo>
                    <a:pt x="125540" y="37586"/>
                  </a:lnTo>
                  <a:lnTo>
                    <a:pt x="124969" y="43628"/>
                  </a:lnTo>
                  <a:lnTo>
                    <a:pt x="107523" y="89365"/>
                  </a:lnTo>
                  <a:lnTo>
                    <a:pt x="104775" y="1319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533">
              <a:extLst>
                <a:ext uri="{FF2B5EF4-FFF2-40B4-BE49-F238E27FC236}">
                  <a16:creationId xmlns:a16="http://schemas.microsoft.com/office/drawing/2014/main" id="{9E35F76D-27A1-997F-A4F9-BAB51BBB5668}"/>
                </a:ext>
              </a:extLst>
            </p:cNvPr>
            <p:cNvSpPr/>
            <p:nvPr>
              <p:custDataLst>
                <p:tags r:id="rId137"/>
              </p:custDataLst>
            </p:nvPr>
          </p:nvSpPr>
          <p:spPr>
            <a:xfrm>
              <a:off x="4486870" y="1763449"/>
              <a:ext cx="74821" cy="208227"/>
            </a:xfrm>
            <a:custGeom>
              <a:avLst/>
              <a:gdLst/>
              <a:ahLst/>
              <a:cxnLst/>
              <a:rect l="0" t="0" r="0" b="0"/>
              <a:pathLst>
                <a:path w="74821" h="208227">
                  <a:moveTo>
                    <a:pt x="56555" y="8201"/>
                  </a:moveTo>
                  <a:lnTo>
                    <a:pt x="56555" y="8201"/>
                  </a:lnTo>
                  <a:lnTo>
                    <a:pt x="72957" y="0"/>
                  </a:lnTo>
                  <a:lnTo>
                    <a:pt x="73840" y="617"/>
                  </a:lnTo>
                  <a:lnTo>
                    <a:pt x="74820" y="4125"/>
                  </a:lnTo>
                  <a:lnTo>
                    <a:pt x="62319" y="34031"/>
                  </a:lnTo>
                  <a:lnTo>
                    <a:pt x="44993" y="79390"/>
                  </a:lnTo>
                  <a:lnTo>
                    <a:pt x="20591" y="126649"/>
                  </a:lnTo>
                  <a:lnTo>
                    <a:pt x="6177" y="169064"/>
                  </a:lnTo>
                  <a:lnTo>
                    <a:pt x="0" y="203812"/>
                  </a:lnTo>
                  <a:lnTo>
                    <a:pt x="1918" y="205283"/>
                  </a:lnTo>
                  <a:lnTo>
                    <a:pt x="15790" y="207354"/>
                  </a:lnTo>
                  <a:lnTo>
                    <a:pt x="66080"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534">
              <a:extLst>
                <a:ext uri="{FF2B5EF4-FFF2-40B4-BE49-F238E27FC236}">
                  <a16:creationId xmlns:a16="http://schemas.microsoft.com/office/drawing/2014/main" id="{13FEBC77-4C6D-2013-2DE8-B2DB5FBC8E39}"/>
                </a:ext>
              </a:extLst>
            </p:cNvPr>
            <p:cNvSpPr/>
            <p:nvPr>
              <p:custDataLst>
                <p:tags r:id="rId138"/>
              </p:custDataLst>
            </p:nvPr>
          </p:nvSpPr>
          <p:spPr>
            <a:xfrm>
              <a:off x="4291735" y="1849635"/>
              <a:ext cx="194541" cy="153782"/>
            </a:xfrm>
            <a:custGeom>
              <a:avLst/>
              <a:gdLst/>
              <a:ahLst/>
              <a:cxnLst/>
              <a:rect l="0" t="0" r="0" b="0"/>
              <a:pathLst>
                <a:path w="194541" h="153782">
                  <a:moveTo>
                    <a:pt x="89765" y="36315"/>
                  </a:moveTo>
                  <a:lnTo>
                    <a:pt x="89765" y="36315"/>
                  </a:lnTo>
                  <a:lnTo>
                    <a:pt x="99466" y="17972"/>
                  </a:lnTo>
                  <a:lnTo>
                    <a:pt x="105575" y="10184"/>
                  </a:lnTo>
                  <a:lnTo>
                    <a:pt x="108388" y="0"/>
                  </a:lnTo>
                  <a:lnTo>
                    <a:pt x="105803" y="1831"/>
                  </a:lnTo>
                  <a:lnTo>
                    <a:pt x="103632" y="3801"/>
                  </a:lnTo>
                  <a:lnTo>
                    <a:pt x="98397" y="5989"/>
                  </a:lnTo>
                  <a:lnTo>
                    <a:pt x="95520" y="6573"/>
                  </a:lnTo>
                  <a:lnTo>
                    <a:pt x="86413" y="12451"/>
                  </a:lnTo>
                  <a:lnTo>
                    <a:pt x="40677" y="48663"/>
                  </a:lnTo>
                  <a:lnTo>
                    <a:pt x="36198" y="58031"/>
                  </a:lnTo>
                  <a:lnTo>
                    <a:pt x="35003" y="63492"/>
                  </a:lnTo>
                  <a:lnTo>
                    <a:pt x="11366" y="105027"/>
                  </a:lnTo>
                  <a:lnTo>
                    <a:pt x="1154" y="122056"/>
                  </a:lnTo>
                  <a:lnTo>
                    <a:pt x="0" y="127342"/>
                  </a:lnTo>
                  <a:lnTo>
                    <a:pt x="1539" y="138860"/>
                  </a:lnTo>
                  <a:lnTo>
                    <a:pt x="8356" y="152189"/>
                  </a:lnTo>
                  <a:lnTo>
                    <a:pt x="12209" y="153781"/>
                  </a:lnTo>
                  <a:lnTo>
                    <a:pt x="22135" y="152727"/>
                  </a:lnTo>
                  <a:lnTo>
                    <a:pt x="68323" y="119229"/>
                  </a:lnTo>
                  <a:lnTo>
                    <a:pt x="93524" y="87576"/>
                  </a:lnTo>
                  <a:lnTo>
                    <a:pt x="106853" y="62825"/>
                  </a:lnTo>
                  <a:lnTo>
                    <a:pt x="116618" y="56347"/>
                  </a:lnTo>
                  <a:lnTo>
                    <a:pt x="123487" y="55559"/>
                  </a:lnTo>
                  <a:lnTo>
                    <a:pt x="119227" y="55390"/>
                  </a:lnTo>
                  <a:lnTo>
                    <a:pt x="110787" y="84705"/>
                  </a:lnTo>
                  <a:lnTo>
                    <a:pt x="103167" y="99219"/>
                  </a:lnTo>
                  <a:lnTo>
                    <a:pt x="99442" y="129227"/>
                  </a:lnTo>
                  <a:lnTo>
                    <a:pt x="105002" y="130526"/>
                  </a:lnTo>
                  <a:lnTo>
                    <a:pt x="115587" y="130045"/>
                  </a:lnTo>
                  <a:lnTo>
                    <a:pt x="160013" y="115278"/>
                  </a:lnTo>
                  <a:lnTo>
                    <a:pt x="177079" y="109157"/>
                  </a:lnTo>
                  <a:lnTo>
                    <a:pt x="182899" y="104984"/>
                  </a:lnTo>
                  <a:lnTo>
                    <a:pt x="194540" y="839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535">
              <a:extLst>
                <a:ext uri="{FF2B5EF4-FFF2-40B4-BE49-F238E27FC236}">
                  <a16:creationId xmlns:a16="http://schemas.microsoft.com/office/drawing/2014/main" id="{6986D49A-461E-7FD2-3146-54758C1114C8}"/>
                </a:ext>
              </a:extLst>
            </p:cNvPr>
            <p:cNvSpPr/>
            <p:nvPr>
              <p:custDataLst>
                <p:tags r:id="rId139"/>
              </p:custDataLst>
            </p:nvPr>
          </p:nvSpPr>
          <p:spPr>
            <a:xfrm>
              <a:off x="4076700" y="1888389"/>
              <a:ext cx="199454" cy="111417"/>
            </a:xfrm>
            <a:custGeom>
              <a:avLst/>
              <a:gdLst/>
              <a:ahLst/>
              <a:cxnLst/>
              <a:rect l="0" t="0" r="0" b="0"/>
              <a:pathLst>
                <a:path w="199454" h="111417">
                  <a:moveTo>
                    <a:pt x="0" y="54711"/>
                  </a:moveTo>
                  <a:lnTo>
                    <a:pt x="0" y="54711"/>
                  </a:lnTo>
                  <a:lnTo>
                    <a:pt x="14151" y="41619"/>
                  </a:lnTo>
                  <a:lnTo>
                    <a:pt x="35832" y="29638"/>
                  </a:lnTo>
                  <a:lnTo>
                    <a:pt x="50951" y="26115"/>
                  </a:lnTo>
                  <a:lnTo>
                    <a:pt x="63662" y="19897"/>
                  </a:lnTo>
                  <a:lnTo>
                    <a:pt x="82402" y="17044"/>
                  </a:lnTo>
                  <a:lnTo>
                    <a:pt x="83509" y="17958"/>
                  </a:lnTo>
                  <a:lnTo>
                    <a:pt x="84740" y="21796"/>
                  </a:lnTo>
                  <a:lnTo>
                    <a:pt x="85433" y="34963"/>
                  </a:lnTo>
                  <a:lnTo>
                    <a:pt x="78063" y="58375"/>
                  </a:lnTo>
                  <a:lnTo>
                    <a:pt x="70519" y="78139"/>
                  </a:lnTo>
                  <a:lnTo>
                    <a:pt x="66756" y="100458"/>
                  </a:lnTo>
                  <a:lnTo>
                    <a:pt x="64612" y="104259"/>
                  </a:lnTo>
                  <a:lnTo>
                    <a:pt x="62125" y="106793"/>
                  </a:lnTo>
                  <a:lnTo>
                    <a:pt x="61525" y="108483"/>
                  </a:lnTo>
                  <a:lnTo>
                    <a:pt x="62183" y="109609"/>
                  </a:lnTo>
                  <a:lnTo>
                    <a:pt x="65788" y="111416"/>
                  </a:lnTo>
                  <a:lnTo>
                    <a:pt x="90103" y="83541"/>
                  </a:lnTo>
                  <a:lnTo>
                    <a:pt x="132898" y="45208"/>
                  </a:lnTo>
                  <a:lnTo>
                    <a:pt x="176528" y="3049"/>
                  </a:lnTo>
                  <a:lnTo>
                    <a:pt x="183585" y="0"/>
                  </a:lnTo>
                  <a:lnTo>
                    <a:pt x="186949" y="246"/>
                  </a:lnTo>
                  <a:lnTo>
                    <a:pt x="198094" y="5976"/>
                  </a:lnTo>
                  <a:lnTo>
                    <a:pt x="199167" y="9415"/>
                  </a:lnTo>
                  <a:lnTo>
                    <a:pt x="199453" y="11814"/>
                  </a:lnTo>
                  <a:lnTo>
                    <a:pt x="198585" y="13413"/>
                  </a:lnTo>
                  <a:lnTo>
                    <a:pt x="196948" y="14479"/>
                  </a:lnTo>
                  <a:lnTo>
                    <a:pt x="194799" y="15190"/>
                  </a:lnTo>
                  <a:lnTo>
                    <a:pt x="194424" y="16722"/>
                  </a:lnTo>
                  <a:lnTo>
                    <a:pt x="196830" y="21246"/>
                  </a:lnTo>
                  <a:lnTo>
                    <a:pt x="196837" y="23935"/>
                  </a:lnTo>
                  <a:lnTo>
                    <a:pt x="194023" y="29744"/>
                  </a:lnTo>
                  <a:lnTo>
                    <a:pt x="184650" y="42096"/>
                  </a:lnTo>
                  <a:lnTo>
                    <a:pt x="182608" y="48399"/>
                  </a:lnTo>
                  <a:lnTo>
                    <a:pt x="161925" y="642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536">
              <a:extLst>
                <a:ext uri="{FF2B5EF4-FFF2-40B4-BE49-F238E27FC236}">
                  <a16:creationId xmlns:a16="http://schemas.microsoft.com/office/drawing/2014/main" id="{FA9DBD0D-BB70-989C-D653-797FBE1A5003}"/>
                </a:ext>
              </a:extLst>
            </p:cNvPr>
            <p:cNvSpPr/>
            <p:nvPr>
              <p:custDataLst>
                <p:tags r:id="rId140"/>
              </p:custDataLst>
            </p:nvPr>
          </p:nvSpPr>
          <p:spPr>
            <a:xfrm>
              <a:off x="3830113" y="1905543"/>
              <a:ext cx="256113" cy="102745"/>
            </a:xfrm>
            <a:custGeom>
              <a:avLst/>
              <a:gdLst/>
              <a:ahLst/>
              <a:cxnLst/>
              <a:rect l="0" t="0" r="0" b="0"/>
              <a:pathLst>
                <a:path w="256113" h="102745">
                  <a:moveTo>
                    <a:pt x="27512" y="28032"/>
                  </a:moveTo>
                  <a:lnTo>
                    <a:pt x="27512" y="28032"/>
                  </a:lnTo>
                  <a:lnTo>
                    <a:pt x="74571" y="28032"/>
                  </a:lnTo>
                  <a:lnTo>
                    <a:pt x="92273" y="28032"/>
                  </a:lnTo>
                  <a:lnTo>
                    <a:pt x="92911" y="26974"/>
                  </a:lnTo>
                  <a:lnTo>
                    <a:pt x="94867" y="20428"/>
                  </a:lnTo>
                  <a:lnTo>
                    <a:pt x="99075" y="14774"/>
                  </a:lnTo>
                  <a:lnTo>
                    <a:pt x="99562" y="11785"/>
                  </a:lnTo>
                  <a:lnTo>
                    <a:pt x="98829" y="8734"/>
                  </a:lnTo>
                  <a:lnTo>
                    <a:pt x="97282" y="5642"/>
                  </a:lnTo>
                  <a:lnTo>
                    <a:pt x="95192" y="3580"/>
                  </a:lnTo>
                  <a:lnTo>
                    <a:pt x="90048" y="1289"/>
                  </a:lnTo>
                  <a:lnTo>
                    <a:pt x="76144" y="0"/>
                  </a:lnTo>
                  <a:lnTo>
                    <a:pt x="40450" y="7168"/>
                  </a:lnTo>
                  <a:lnTo>
                    <a:pt x="22996" y="16794"/>
                  </a:lnTo>
                  <a:lnTo>
                    <a:pt x="11041" y="26918"/>
                  </a:lnTo>
                  <a:lnTo>
                    <a:pt x="4317" y="41295"/>
                  </a:lnTo>
                  <a:lnTo>
                    <a:pt x="0" y="61226"/>
                  </a:lnTo>
                  <a:lnTo>
                    <a:pt x="704" y="63920"/>
                  </a:lnTo>
                  <a:lnTo>
                    <a:pt x="6616" y="75847"/>
                  </a:lnTo>
                  <a:lnTo>
                    <a:pt x="7231" y="78959"/>
                  </a:lnTo>
                  <a:lnTo>
                    <a:pt x="13154" y="88395"/>
                  </a:lnTo>
                  <a:lnTo>
                    <a:pt x="21483" y="91902"/>
                  </a:lnTo>
                  <a:lnTo>
                    <a:pt x="31183" y="94518"/>
                  </a:lnTo>
                  <a:lnTo>
                    <a:pt x="46033" y="102000"/>
                  </a:lnTo>
                  <a:lnTo>
                    <a:pt x="49385" y="102744"/>
                  </a:lnTo>
                  <a:lnTo>
                    <a:pt x="58752" y="100748"/>
                  </a:lnTo>
                  <a:lnTo>
                    <a:pt x="64214" y="98735"/>
                  </a:lnTo>
                  <a:lnTo>
                    <a:pt x="110484" y="54871"/>
                  </a:lnTo>
                  <a:lnTo>
                    <a:pt x="149441" y="10904"/>
                  </a:lnTo>
                  <a:lnTo>
                    <a:pt x="153316" y="9836"/>
                  </a:lnTo>
                  <a:lnTo>
                    <a:pt x="155832" y="9552"/>
                  </a:lnTo>
                  <a:lnTo>
                    <a:pt x="161448" y="12057"/>
                  </a:lnTo>
                  <a:lnTo>
                    <a:pt x="164428" y="14207"/>
                  </a:lnTo>
                  <a:lnTo>
                    <a:pt x="167738" y="22240"/>
                  </a:lnTo>
                  <a:lnTo>
                    <a:pt x="168622" y="27346"/>
                  </a:lnTo>
                  <a:lnTo>
                    <a:pt x="166780" y="38663"/>
                  </a:lnTo>
                  <a:lnTo>
                    <a:pt x="154037" y="68394"/>
                  </a:lnTo>
                  <a:lnTo>
                    <a:pt x="138575" y="87818"/>
                  </a:lnTo>
                  <a:lnTo>
                    <a:pt x="135421" y="89056"/>
                  </a:lnTo>
                  <a:lnTo>
                    <a:pt x="132259" y="88823"/>
                  </a:lnTo>
                  <a:lnTo>
                    <a:pt x="129094" y="87610"/>
                  </a:lnTo>
                  <a:lnTo>
                    <a:pt x="128042" y="85742"/>
                  </a:lnTo>
                  <a:lnTo>
                    <a:pt x="128398" y="83439"/>
                  </a:lnTo>
                  <a:lnTo>
                    <a:pt x="150374" y="41396"/>
                  </a:lnTo>
                  <a:lnTo>
                    <a:pt x="167867" y="26935"/>
                  </a:lnTo>
                  <a:lnTo>
                    <a:pt x="191512" y="15948"/>
                  </a:lnTo>
                  <a:lnTo>
                    <a:pt x="256112" y="89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537">
              <a:extLst>
                <a:ext uri="{FF2B5EF4-FFF2-40B4-BE49-F238E27FC236}">
                  <a16:creationId xmlns:a16="http://schemas.microsoft.com/office/drawing/2014/main" id="{F5C57BE8-AA57-B010-0065-25030C8579FE}"/>
                </a:ext>
              </a:extLst>
            </p:cNvPr>
            <p:cNvSpPr/>
            <p:nvPr>
              <p:custDataLst>
                <p:tags r:id="rId141"/>
              </p:custDataLst>
            </p:nvPr>
          </p:nvSpPr>
          <p:spPr>
            <a:xfrm>
              <a:off x="3686175" y="1914525"/>
              <a:ext cx="104776" cy="28576"/>
            </a:xfrm>
            <a:custGeom>
              <a:avLst/>
              <a:gdLst/>
              <a:ahLst/>
              <a:cxnLst/>
              <a:rect l="0" t="0" r="0" b="0"/>
              <a:pathLst>
                <a:path w="104776" h="28576">
                  <a:moveTo>
                    <a:pt x="0" y="28575"/>
                  </a:moveTo>
                  <a:lnTo>
                    <a:pt x="0" y="28575"/>
                  </a:lnTo>
                  <a:lnTo>
                    <a:pt x="13257" y="15317"/>
                  </a:lnTo>
                  <a:lnTo>
                    <a:pt x="32503" y="618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538">
              <a:extLst>
                <a:ext uri="{FF2B5EF4-FFF2-40B4-BE49-F238E27FC236}">
                  <a16:creationId xmlns:a16="http://schemas.microsoft.com/office/drawing/2014/main" id="{4D3369E3-4E1E-A270-FDB6-EDDB0242FA71}"/>
                </a:ext>
              </a:extLst>
            </p:cNvPr>
            <p:cNvSpPr/>
            <p:nvPr>
              <p:custDataLst>
                <p:tags r:id="rId142"/>
              </p:custDataLst>
            </p:nvPr>
          </p:nvSpPr>
          <p:spPr>
            <a:xfrm>
              <a:off x="3667129" y="1801549"/>
              <a:ext cx="104772" cy="245874"/>
            </a:xfrm>
            <a:custGeom>
              <a:avLst/>
              <a:gdLst/>
              <a:ahLst/>
              <a:cxnLst/>
              <a:rect l="0" t="0" r="0" b="0"/>
              <a:pathLst>
                <a:path w="104772" h="245874">
                  <a:moveTo>
                    <a:pt x="47621" y="8201"/>
                  </a:moveTo>
                  <a:lnTo>
                    <a:pt x="47621" y="8201"/>
                  </a:lnTo>
                  <a:lnTo>
                    <a:pt x="55822" y="0"/>
                  </a:lnTo>
                  <a:lnTo>
                    <a:pt x="57322" y="617"/>
                  </a:lnTo>
                  <a:lnTo>
                    <a:pt x="61810" y="4125"/>
                  </a:lnTo>
                  <a:lnTo>
                    <a:pt x="62372" y="6542"/>
                  </a:lnTo>
                  <a:lnTo>
                    <a:pt x="61688" y="9212"/>
                  </a:lnTo>
                  <a:lnTo>
                    <a:pt x="52987" y="36270"/>
                  </a:lnTo>
                  <a:lnTo>
                    <a:pt x="47623" y="74776"/>
                  </a:lnTo>
                  <a:lnTo>
                    <a:pt x="34503" y="117431"/>
                  </a:lnTo>
                  <a:lnTo>
                    <a:pt x="21813" y="158365"/>
                  </a:lnTo>
                  <a:lnTo>
                    <a:pt x="17044" y="178989"/>
                  </a:lnTo>
                  <a:lnTo>
                    <a:pt x="8928" y="195682"/>
                  </a:lnTo>
                  <a:lnTo>
                    <a:pt x="5951" y="199864"/>
                  </a:lnTo>
                  <a:lnTo>
                    <a:pt x="2642" y="210154"/>
                  </a:lnTo>
                  <a:lnTo>
                    <a:pt x="0" y="245873"/>
                  </a:lnTo>
                  <a:lnTo>
                    <a:pt x="7601" y="239691"/>
                  </a:lnTo>
                  <a:lnTo>
                    <a:pt x="46545" y="229431"/>
                  </a:lnTo>
                  <a:lnTo>
                    <a:pt x="60901" y="226117"/>
                  </a:lnTo>
                  <a:lnTo>
                    <a:pt x="92871" y="210075"/>
                  </a:lnTo>
                  <a:lnTo>
                    <a:pt x="98776" y="209048"/>
                  </a:lnTo>
                  <a:lnTo>
                    <a:pt x="100775" y="207716"/>
                  </a:lnTo>
                  <a:lnTo>
                    <a:pt x="102106" y="205769"/>
                  </a:lnTo>
                  <a:lnTo>
                    <a:pt x="104771"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539">
              <a:extLst>
                <a:ext uri="{FF2B5EF4-FFF2-40B4-BE49-F238E27FC236}">
                  <a16:creationId xmlns:a16="http://schemas.microsoft.com/office/drawing/2014/main" id="{B3A5BFCA-DA9D-AE61-81B5-206358FBBF80}"/>
                </a:ext>
              </a:extLst>
            </p:cNvPr>
            <p:cNvSpPr/>
            <p:nvPr>
              <p:custDataLst>
                <p:tags r:id="rId143"/>
              </p:custDataLst>
            </p:nvPr>
          </p:nvSpPr>
          <p:spPr>
            <a:xfrm>
              <a:off x="3524250" y="1819275"/>
              <a:ext cx="55827" cy="238126"/>
            </a:xfrm>
            <a:custGeom>
              <a:avLst/>
              <a:gdLst/>
              <a:ahLst/>
              <a:cxnLst/>
              <a:rect l="0" t="0" r="0" b="0"/>
              <a:pathLst>
                <a:path w="55827" h="238126">
                  <a:moveTo>
                    <a:pt x="47625" y="0"/>
                  </a:moveTo>
                  <a:lnTo>
                    <a:pt x="47625" y="0"/>
                  </a:lnTo>
                  <a:lnTo>
                    <a:pt x="55164" y="17900"/>
                  </a:lnTo>
                  <a:lnTo>
                    <a:pt x="55826" y="21458"/>
                  </a:lnTo>
                  <a:lnTo>
                    <a:pt x="55209" y="24889"/>
                  </a:lnTo>
                  <a:lnTo>
                    <a:pt x="50342" y="36890"/>
                  </a:lnTo>
                  <a:lnTo>
                    <a:pt x="42926" y="82352"/>
                  </a:lnTo>
                  <a:lnTo>
                    <a:pt x="32507" y="122100"/>
                  </a:lnTo>
                  <a:lnTo>
                    <a:pt x="23707" y="157077"/>
                  </a:lnTo>
                  <a:lnTo>
                    <a:pt x="7270" y="204124"/>
                  </a:lnTo>
                  <a:lnTo>
                    <a:pt x="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540">
              <a:extLst>
                <a:ext uri="{FF2B5EF4-FFF2-40B4-BE49-F238E27FC236}">
                  <a16:creationId xmlns:a16="http://schemas.microsoft.com/office/drawing/2014/main" id="{7C873102-5B06-3ACB-A6BB-93C72149F5DE}"/>
                </a:ext>
              </a:extLst>
            </p:cNvPr>
            <p:cNvSpPr/>
            <p:nvPr>
              <p:custDataLst>
                <p:tags r:id="rId144"/>
              </p:custDataLst>
            </p:nvPr>
          </p:nvSpPr>
          <p:spPr>
            <a:xfrm>
              <a:off x="3258326" y="1905556"/>
              <a:ext cx="227825" cy="146492"/>
            </a:xfrm>
            <a:custGeom>
              <a:avLst/>
              <a:gdLst/>
              <a:ahLst/>
              <a:cxnLst/>
              <a:rect l="0" t="0" r="0" b="0"/>
              <a:pathLst>
                <a:path w="227825" h="146492">
                  <a:moveTo>
                    <a:pt x="103999" y="56594"/>
                  </a:moveTo>
                  <a:lnTo>
                    <a:pt x="103999" y="56594"/>
                  </a:lnTo>
                  <a:lnTo>
                    <a:pt x="109055" y="51538"/>
                  </a:lnTo>
                  <a:lnTo>
                    <a:pt x="114360" y="49055"/>
                  </a:lnTo>
                  <a:lnTo>
                    <a:pt x="122898" y="47103"/>
                  </a:lnTo>
                  <a:lnTo>
                    <a:pt x="123035" y="33815"/>
                  </a:lnTo>
                  <a:lnTo>
                    <a:pt x="125865" y="27773"/>
                  </a:lnTo>
                  <a:lnTo>
                    <a:pt x="128102" y="24680"/>
                  </a:lnTo>
                  <a:lnTo>
                    <a:pt x="128534" y="21560"/>
                  </a:lnTo>
                  <a:lnTo>
                    <a:pt x="126193" y="15270"/>
                  </a:lnTo>
                  <a:lnTo>
                    <a:pt x="118924" y="5779"/>
                  </a:lnTo>
                  <a:lnTo>
                    <a:pt x="110280" y="2260"/>
                  </a:lnTo>
                  <a:lnTo>
                    <a:pt x="77370" y="0"/>
                  </a:lnTo>
                  <a:lnTo>
                    <a:pt x="57239" y="5336"/>
                  </a:lnTo>
                  <a:lnTo>
                    <a:pt x="38766" y="15821"/>
                  </a:lnTo>
                  <a:lnTo>
                    <a:pt x="8063" y="47383"/>
                  </a:lnTo>
                  <a:lnTo>
                    <a:pt x="3152" y="60967"/>
                  </a:lnTo>
                  <a:lnTo>
                    <a:pt x="0" y="95558"/>
                  </a:lnTo>
                  <a:lnTo>
                    <a:pt x="2391" y="108483"/>
                  </a:lnTo>
                  <a:lnTo>
                    <a:pt x="6865" y="121710"/>
                  </a:lnTo>
                  <a:lnTo>
                    <a:pt x="7493" y="125405"/>
                  </a:lnTo>
                  <a:lnTo>
                    <a:pt x="11013" y="132332"/>
                  </a:lnTo>
                  <a:lnTo>
                    <a:pt x="21896" y="145403"/>
                  </a:lnTo>
                  <a:lnTo>
                    <a:pt x="24922" y="146491"/>
                  </a:lnTo>
                  <a:lnTo>
                    <a:pt x="27998" y="146159"/>
                  </a:lnTo>
                  <a:lnTo>
                    <a:pt x="50651" y="132965"/>
                  </a:lnTo>
                  <a:lnTo>
                    <a:pt x="97500" y="91343"/>
                  </a:lnTo>
                  <a:lnTo>
                    <a:pt x="114538" y="73475"/>
                  </a:lnTo>
                  <a:lnTo>
                    <a:pt x="119266" y="64802"/>
                  </a:lnTo>
                  <a:lnTo>
                    <a:pt x="123361" y="50611"/>
                  </a:lnTo>
                  <a:lnTo>
                    <a:pt x="132153" y="38116"/>
                  </a:lnTo>
                  <a:lnTo>
                    <a:pt x="127393" y="37714"/>
                  </a:lnTo>
                  <a:lnTo>
                    <a:pt x="122157" y="46086"/>
                  </a:lnTo>
                  <a:lnTo>
                    <a:pt x="117361" y="60390"/>
                  </a:lnTo>
                  <a:lnTo>
                    <a:pt x="114029" y="99662"/>
                  </a:lnTo>
                  <a:lnTo>
                    <a:pt x="115978" y="105415"/>
                  </a:lnTo>
                  <a:lnTo>
                    <a:pt x="123787" y="114628"/>
                  </a:lnTo>
                  <a:lnTo>
                    <a:pt x="131491" y="119429"/>
                  </a:lnTo>
                  <a:lnTo>
                    <a:pt x="139501" y="121562"/>
                  </a:lnTo>
                  <a:lnTo>
                    <a:pt x="150117" y="122510"/>
                  </a:lnTo>
                  <a:lnTo>
                    <a:pt x="196808" y="109945"/>
                  </a:lnTo>
                  <a:lnTo>
                    <a:pt x="227824" y="946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102">
            <a:extLst>
              <a:ext uri="{FF2B5EF4-FFF2-40B4-BE49-F238E27FC236}">
                <a16:creationId xmlns:a16="http://schemas.microsoft.com/office/drawing/2014/main" id="{E4B59946-C6D2-72C1-4684-C92E5E03887F}"/>
              </a:ext>
            </a:extLst>
          </p:cNvPr>
          <p:cNvGrpSpPr/>
          <p:nvPr/>
        </p:nvGrpSpPr>
        <p:grpSpPr>
          <a:xfrm>
            <a:off x="209550" y="2819400"/>
            <a:ext cx="355940" cy="228343"/>
            <a:chOff x="209550" y="2819400"/>
            <a:chExt cx="355940" cy="228343"/>
          </a:xfrm>
        </p:grpSpPr>
        <p:sp>
          <p:nvSpPr>
            <p:cNvPr id="65" name="SMARTInkShape-541">
              <a:extLst>
                <a:ext uri="{FF2B5EF4-FFF2-40B4-BE49-F238E27FC236}">
                  <a16:creationId xmlns:a16="http://schemas.microsoft.com/office/drawing/2014/main" id="{E284FD6A-37BD-8B82-CFD6-097F7B0558F7}"/>
                </a:ext>
              </a:extLst>
            </p:cNvPr>
            <p:cNvSpPr/>
            <p:nvPr>
              <p:custDataLst>
                <p:tags r:id="rId130"/>
              </p:custDataLst>
            </p:nvPr>
          </p:nvSpPr>
          <p:spPr>
            <a:xfrm>
              <a:off x="440501" y="2934277"/>
              <a:ext cx="124989" cy="113466"/>
            </a:xfrm>
            <a:custGeom>
              <a:avLst/>
              <a:gdLst/>
              <a:ahLst/>
              <a:cxnLst/>
              <a:rect l="0" t="0" r="0" b="0"/>
              <a:pathLst>
                <a:path w="124989" h="113466">
                  <a:moveTo>
                    <a:pt x="45274" y="37523"/>
                  </a:moveTo>
                  <a:lnTo>
                    <a:pt x="45274" y="37523"/>
                  </a:lnTo>
                  <a:lnTo>
                    <a:pt x="52813" y="19623"/>
                  </a:lnTo>
                  <a:lnTo>
                    <a:pt x="54407" y="6000"/>
                  </a:lnTo>
                  <a:lnTo>
                    <a:pt x="53479" y="3808"/>
                  </a:lnTo>
                  <a:lnTo>
                    <a:pt x="51802" y="2346"/>
                  </a:lnTo>
                  <a:lnTo>
                    <a:pt x="46563" y="0"/>
                  </a:lnTo>
                  <a:lnTo>
                    <a:pt x="35543" y="4651"/>
                  </a:lnTo>
                  <a:lnTo>
                    <a:pt x="18872" y="17787"/>
                  </a:lnTo>
                  <a:lnTo>
                    <a:pt x="5584" y="35086"/>
                  </a:lnTo>
                  <a:lnTo>
                    <a:pt x="0" y="58673"/>
                  </a:lnTo>
                  <a:lnTo>
                    <a:pt x="3402" y="85770"/>
                  </a:lnTo>
                  <a:lnTo>
                    <a:pt x="11113" y="103794"/>
                  </a:lnTo>
                  <a:lnTo>
                    <a:pt x="16150" y="107104"/>
                  </a:lnTo>
                  <a:lnTo>
                    <a:pt x="41403" y="112415"/>
                  </a:lnTo>
                  <a:lnTo>
                    <a:pt x="62266" y="113465"/>
                  </a:lnTo>
                  <a:lnTo>
                    <a:pt x="71523" y="110786"/>
                  </a:lnTo>
                  <a:lnTo>
                    <a:pt x="96202" y="95386"/>
                  </a:lnTo>
                  <a:lnTo>
                    <a:pt x="107773" y="81232"/>
                  </a:lnTo>
                  <a:lnTo>
                    <a:pt x="123824" y="46274"/>
                  </a:lnTo>
                  <a:lnTo>
                    <a:pt x="124988" y="30476"/>
                  </a:lnTo>
                  <a:lnTo>
                    <a:pt x="121977" y="17458"/>
                  </a:lnTo>
                  <a:lnTo>
                    <a:pt x="117112" y="8144"/>
                  </a:lnTo>
                  <a:lnTo>
                    <a:pt x="113274" y="5237"/>
                  </a:lnTo>
                  <a:lnTo>
                    <a:pt x="103366" y="2007"/>
                  </a:lnTo>
                  <a:lnTo>
                    <a:pt x="85887" y="188"/>
                  </a:lnTo>
                  <a:lnTo>
                    <a:pt x="67303" y="4706"/>
                  </a:lnTo>
                  <a:lnTo>
                    <a:pt x="48391" y="12748"/>
                  </a:lnTo>
                  <a:lnTo>
                    <a:pt x="35749" y="27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542">
              <a:extLst>
                <a:ext uri="{FF2B5EF4-FFF2-40B4-BE49-F238E27FC236}">
                  <a16:creationId xmlns:a16="http://schemas.microsoft.com/office/drawing/2014/main" id="{B68D9FDF-C2B9-8C8F-7516-200D7C897F22}"/>
                </a:ext>
              </a:extLst>
            </p:cNvPr>
            <p:cNvSpPr/>
            <p:nvPr>
              <p:custDataLst>
                <p:tags r:id="rId131"/>
              </p:custDataLst>
            </p:nvPr>
          </p:nvSpPr>
          <p:spPr>
            <a:xfrm>
              <a:off x="285750" y="2886075"/>
              <a:ext cx="38101" cy="152401"/>
            </a:xfrm>
            <a:custGeom>
              <a:avLst/>
              <a:gdLst/>
              <a:ahLst/>
              <a:cxnLst/>
              <a:rect l="0" t="0" r="0" b="0"/>
              <a:pathLst>
                <a:path w="38101" h="152401">
                  <a:moveTo>
                    <a:pt x="38100" y="0"/>
                  </a:moveTo>
                  <a:lnTo>
                    <a:pt x="38100" y="0"/>
                  </a:lnTo>
                  <a:lnTo>
                    <a:pt x="35278" y="31084"/>
                  </a:lnTo>
                  <a:lnTo>
                    <a:pt x="21853" y="76530"/>
                  </a:lnTo>
                  <a:lnTo>
                    <a:pt x="9451" y="108721"/>
                  </a:lnTo>
                  <a:lnTo>
                    <a:pt x="4201" y="119229"/>
                  </a:lnTo>
                  <a:lnTo>
                    <a:pt x="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543">
              <a:extLst>
                <a:ext uri="{FF2B5EF4-FFF2-40B4-BE49-F238E27FC236}">
                  <a16:creationId xmlns:a16="http://schemas.microsoft.com/office/drawing/2014/main" id="{F63409EB-BF5C-CEB8-5FA1-6D90FD54B743}"/>
                </a:ext>
              </a:extLst>
            </p:cNvPr>
            <p:cNvSpPr/>
            <p:nvPr>
              <p:custDataLst>
                <p:tags r:id="rId132"/>
              </p:custDataLst>
            </p:nvPr>
          </p:nvSpPr>
          <p:spPr>
            <a:xfrm>
              <a:off x="209550" y="2819400"/>
              <a:ext cx="228601" cy="85726"/>
            </a:xfrm>
            <a:custGeom>
              <a:avLst/>
              <a:gdLst/>
              <a:ahLst/>
              <a:cxnLst/>
              <a:rect l="0" t="0" r="0" b="0"/>
              <a:pathLst>
                <a:path w="228601" h="85726">
                  <a:moveTo>
                    <a:pt x="0" y="85725"/>
                  </a:moveTo>
                  <a:lnTo>
                    <a:pt x="0" y="85725"/>
                  </a:lnTo>
                  <a:lnTo>
                    <a:pt x="0" y="80669"/>
                  </a:lnTo>
                  <a:lnTo>
                    <a:pt x="1058" y="79179"/>
                  </a:lnTo>
                  <a:lnTo>
                    <a:pt x="2822" y="78186"/>
                  </a:lnTo>
                  <a:lnTo>
                    <a:pt x="9721" y="74966"/>
                  </a:lnTo>
                  <a:lnTo>
                    <a:pt x="54988" y="48017"/>
                  </a:lnTo>
                  <a:lnTo>
                    <a:pt x="99879" y="29946"/>
                  </a:lnTo>
                  <a:lnTo>
                    <a:pt x="141394" y="17663"/>
                  </a:lnTo>
                  <a:lnTo>
                    <a:pt x="184975" y="3297"/>
                  </a:lnTo>
                  <a:lnTo>
                    <a:pt x="2286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SMARTInkShape-Group103">
            <a:extLst>
              <a:ext uri="{FF2B5EF4-FFF2-40B4-BE49-F238E27FC236}">
                <a16:creationId xmlns:a16="http://schemas.microsoft.com/office/drawing/2014/main" id="{42DAE40D-6BEA-C96E-343A-C8FD8F2CE331}"/>
              </a:ext>
            </a:extLst>
          </p:cNvPr>
          <p:cNvGrpSpPr/>
          <p:nvPr/>
        </p:nvGrpSpPr>
        <p:grpSpPr>
          <a:xfrm>
            <a:off x="1041789" y="2781925"/>
            <a:ext cx="995005" cy="256551"/>
            <a:chOff x="1041789" y="2781925"/>
            <a:chExt cx="995005" cy="256551"/>
          </a:xfrm>
        </p:grpSpPr>
        <p:sp>
          <p:nvSpPr>
            <p:cNvPr id="69" name="SMARTInkShape-544">
              <a:extLst>
                <a:ext uri="{FF2B5EF4-FFF2-40B4-BE49-F238E27FC236}">
                  <a16:creationId xmlns:a16="http://schemas.microsoft.com/office/drawing/2014/main" id="{5C76105C-0709-C1BD-150A-F8DCF468E5C3}"/>
                </a:ext>
              </a:extLst>
            </p:cNvPr>
            <p:cNvSpPr/>
            <p:nvPr>
              <p:custDataLst>
                <p:tags r:id="rId124"/>
              </p:custDataLst>
            </p:nvPr>
          </p:nvSpPr>
          <p:spPr>
            <a:xfrm>
              <a:off x="1900872" y="2838519"/>
              <a:ext cx="135922" cy="123757"/>
            </a:xfrm>
            <a:custGeom>
              <a:avLst/>
              <a:gdLst/>
              <a:ahLst/>
              <a:cxnLst/>
              <a:rect l="0" t="0" r="0" b="0"/>
              <a:pathLst>
                <a:path w="135922" h="123757">
                  <a:moveTo>
                    <a:pt x="108903" y="18981"/>
                  </a:moveTo>
                  <a:lnTo>
                    <a:pt x="108903" y="18981"/>
                  </a:lnTo>
                  <a:lnTo>
                    <a:pt x="125305" y="2579"/>
                  </a:lnTo>
                  <a:lnTo>
                    <a:pt x="129598" y="1108"/>
                  </a:lnTo>
                  <a:lnTo>
                    <a:pt x="135921" y="164"/>
                  </a:lnTo>
                  <a:lnTo>
                    <a:pt x="131960" y="0"/>
                  </a:lnTo>
                  <a:lnTo>
                    <a:pt x="88532" y="13195"/>
                  </a:lnTo>
                  <a:lnTo>
                    <a:pt x="41836" y="26295"/>
                  </a:lnTo>
                  <a:lnTo>
                    <a:pt x="30412" y="28581"/>
                  </a:lnTo>
                  <a:lnTo>
                    <a:pt x="18031" y="35819"/>
                  </a:lnTo>
                  <a:lnTo>
                    <a:pt x="1112" y="50858"/>
                  </a:lnTo>
                  <a:lnTo>
                    <a:pt x="0" y="52932"/>
                  </a:lnTo>
                  <a:lnTo>
                    <a:pt x="318" y="54315"/>
                  </a:lnTo>
                  <a:lnTo>
                    <a:pt x="30866" y="81024"/>
                  </a:lnTo>
                  <a:lnTo>
                    <a:pt x="74278" y="101722"/>
                  </a:lnTo>
                  <a:lnTo>
                    <a:pt x="93117" y="110054"/>
                  </a:lnTo>
                  <a:lnTo>
                    <a:pt x="111046" y="114052"/>
                  </a:lnTo>
                  <a:lnTo>
                    <a:pt x="127953" y="123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545">
              <a:extLst>
                <a:ext uri="{FF2B5EF4-FFF2-40B4-BE49-F238E27FC236}">
                  <a16:creationId xmlns:a16="http://schemas.microsoft.com/office/drawing/2014/main" id="{5933365C-337C-12F4-325B-72EF7D8CF37D}"/>
                </a:ext>
              </a:extLst>
            </p:cNvPr>
            <p:cNvSpPr/>
            <p:nvPr>
              <p:custDataLst>
                <p:tags r:id="rId125"/>
              </p:custDataLst>
            </p:nvPr>
          </p:nvSpPr>
          <p:spPr>
            <a:xfrm>
              <a:off x="1876425" y="2781925"/>
              <a:ext cx="37985" cy="189876"/>
            </a:xfrm>
            <a:custGeom>
              <a:avLst/>
              <a:gdLst/>
              <a:ahLst/>
              <a:cxnLst/>
              <a:rect l="0" t="0" r="0" b="0"/>
              <a:pathLst>
                <a:path w="37985" h="189876">
                  <a:moveTo>
                    <a:pt x="28575" y="27950"/>
                  </a:moveTo>
                  <a:lnTo>
                    <a:pt x="28575" y="27950"/>
                  </a:lnTo>
                  <a:lnTo>
                    <a:pt x="28575" y="17837"/>
                  </a:lnTo>
                  <a:lnTo>
                    <a:pt x="31397" y="10050"/>
                  </a:lnTo>
                  <a:lnTo>
                    <a:pt x="37708" y="0"/>
                  </a:lnTo>
                  <a:lnTo>
                    <a:pt x="37984" y="4617"/>
                  </a:lnTo>
                  <a:lnTo>
                    <a:pt x="29889" y="48297"/>
                  </a:lnTo>
                  <a:lnTo>
                    <a:pt x="21209" y="91974"/>
                  </a:lnTo>
                  <a:lnTo>
                    <a:pt x="12788" y="133630"/>
                  </a:lnTo>
                  <a:lnTo>
                    <a:pt x="0" y="189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546">
              <a:extLst>
                <a:ext uri="{FF2B5EF4-FFF2-40B4-BE49-F238E27FC236}">
                  <a16:creationId xmlns:a16="http://schemas.microsoft.com/office/drawing/2014/main" id="{07CF91B0-E465-C52B-88B3-25D7C42059F5}"/>
                </a:ext>
              </a:extLst>
            </p:cNvPr>
            <p:cNvSpPr/>
            <p:nvPr>
              <p:custDataLst>
                <p:tags r:id="rId126"/>
              </p:custDataLst>
            </p:nvPr>
          </p:nvSpPr>
          <p:spPr>
            <a:xfrm>
              <a:off x="1719953" y="2867417"/>
              <a:ext cx="137423" cy="94682"/>
            </a:xfrm>
            <a:custGeom>
              <a:avLst/>
              <a:gdLst/>
              <a:ahLst/>
              <a:cxnLst/>
              <a:rect l="0" t="0" r="0" b="0"/>
              <a:pathLst>
                <a:path w="137423" h="94682">
                  <a:moveTo>
                    <a:pt x="80272" y="9133"/>
                  </a:moveTo>
                  <a:lnTo>
                    <a:pt x="80272" y="9133"/>
                  </a:lnTo>
                  <a:lnTo>
                    <a:pt x="85329" y="9133"/>
                  </a:lnTo>
                  <a:lnTo>
                    <a:pt x="86818" y="8075"/>
                  </a:lnTo>
                  <a:lnTo>
                    <a:pt x="87811" y="6311"/>
                  </a:lnTo>
                  <a:lnTo>
                    <a:pt x="89405" y="932"/>
                  </a:lnTo>
                  <a:lnTo>
                    <a:pt x="88477" y="491"/>
                  </a:lnTo>
                  <a:lnTo>
                    <a:pt x="84624" y="0"/>
                  </a:lnTo>
                  <a:lnTo>
                    <a:pt x="53521" y="10390"/>
                  </a:lnTo>
                  <a:lnTo>
                    <a:pt x="32482" y="24087"/>
                  </a:lnTo>
                  <a:lnTo>
                    <a:pt x="1138" y="64520"/>
                  </a:lnTo>
                  <a:lnTo>
                    <a:pt x="0" y="69341"/>
                  </a:lnTo>
                  <a:lnTo>
                    <a:pt x="299" y="73613"/>
                  </a:lnTo>
                  <a:lnTo>
                    <a:pt x="1556" y="77520"/>
                  </a:lnTo>
                  <a:lnTo>
                    <a:pt x="8598" y="84683"/>
                  </a:lnTo>
                  <a:lnTo>
                    <a:pt x="18784" y="90336"/>
                  </a:lnTo>
                  <a:lnTo>
                    <a:pt x="48214" y="93965"/>
                  </a:lnTo>
                  <a:lnTo>
                    <a:pt x="89109" y="94681"/>
                  </a:lnTo>
                  <a:lnTo>
                    <a:pt x="137422" y="662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547">
              <a:extLst>
                <a:ext uri="{FF2B5EF4-FFF2-40B4-BE49-F238E27FC236}">
                  <a16:creationId xmlns:a16="http://schemas.microsoft.com/office/drawing/2014/main" id="{684B0E35-5DD6-3094-86C7-72E3419A4285}"/>
                </a:ext>
              </a:extLst>
            </p:cNvPr>
            <p:cNvSpPr/>
            <p:nvPr>
              <p:custDataLst>
                <p:tags r:id="rId127"/>
              </p:custDataLst>
            </p:nvPr>
          </p:nvSpPr>
          <p:spPr>
            <a:xfrm>
              <a:off x="1533525" y="2867722"/>
              <a:ext cx="117475" cy="123079"/>
            </a:xfrm>
            <a:custGeom>
              <a:avLst/>
              <a:gdLst/>
              <a:ahLst/>
              <a:cxnLst/>
              <a:rect l="0" t="0" r="0" b="0"/>
              <a:pathLst>
                <a:path w="117475" h="123079">
                  <a:moveTo>
                    <a:pt x="0" y="85028"/>
                  </a:moveTo>
                  <a:lnTo>
                    <a:pt x="0" y="85028"/>
                  </a:lnTo>
                  <a:lnTo>
                    <a:pt x="5057" y="79972"/>
                  </a:lnTo>
                  <a:lnTo>
                    <a:pt x="13183" y="77489"/>
                  </a:lnTo>
                  <a:lnTo>
                    <a:pt x="40407" y="72856"/>
                  </a:lnTo>
                  <a:lnTo>
                    <a:pt x="55011" y="65194"/>
                  </a:lnTo>
                  <a:lnTo>
                    <a:pt x="62550" y="60337"/>
                  </a:lnTo>
                  <a:lnTo>
                    <a:pt x="72744" y="57604"/>
                  </a:lnTo>
                  <a:lnTo>
                    <a:pt x="79250" y="56965"/>
                  </a:lnTo>
                  <a:lnTo>
                    <a:pt x="85669" y="53858"/>
                  </a:lnTo>
                  <a:lnTo>
                    <a:pt x="92050" y="50008"/>
                  </a:lnTo>
                  <a:lnTo>
                    <a:pt x="98414" y="48297"/>
                  </a:lnTo>
                  <a:lnTo>
                    <a:pt x="104770" y="41892"/>
                  </a:lnTo>
                  <a:lnTo>
                    <a:pt x="117474" y="20533"/>
                  </a:lnTo>
                  <a:lnTo>
                    <a:pt x="117474" y="15573"/>
                  </a:lnTo>
                  <a:lnTo>
                    <a:pt x="115358" y="11208"/>
                  </a:lnTo>
                  <a:lnTo>
                    <a:pt x="108420" y="4594"/>
                  </a:lnTo>
                  <a:lnTo>
                    <a:pt x="101809" y="1655"/>
                  </a:lnTo>
                  <a:lnTo>
                    <a:pt x="82024" y="0"/>
                  </a:lnTo>
                  <a:lnTo>
                    <a:pt x="70675" y="2435"/>
                  </a:lnTo>
                  <a:lnTo>
                    <a:pt x="61044" y="8103"/>
                  </a:lnTo>
                  <a:lnTo>
                    <a:pt x="37615" y="31812"/>
                  </a:lnTo>
                  <a:lnTo>
                    <a:pt x="21729" y="57619"/>
                  </a:lnTo>
                  <a:lnTo>
                    <a:pt x="11936" y="84670"/>
                  </a:lnTo>
                  <a:lnTo>
                    <a:pt x="9588" y="116686"/>
                  </a:lnTo>
                  <a:lnTo>
                    <a:pt x="10625" y="118833"/>
                  </a:lnTo>
                  <a:lnTo>
                    <a:pt x="12375" y="120265"/>
                  </a:lnTo>
                  <a:lnTo>
                    <a:pt x="17142" y="121856"/>
                  </a:lnTo>
                  <a:lnTo>
                    <a:pt x="46381" y="123078"/>
                  </a:lnTo>
                  <a:lnTo>
                    <a:pt x="76200" y="1136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SMARTInkShape-548">
              <a:extLst>
                <a:ext uri="{FF2B5EF4-FFF2-40B4-BE49-F238E27FC236}">
                  <a16:creationId xmlns:a16="http://schemas.microsoft.com/office/drawing/2014/main" id="{A7C6EEBE-B6A7-A58B-1849-789D97212166}"/>
                </a:ext>
              </a:extLst>
            </p:cNvPr>
            <p:cNvSpPr/>
            <p:nvPr>
              <p:custDataLst>
                <p:tags r:id="rId128"/>
              </p:custDataLst>
            </p:nvPr>
          </p:nvSpPr>
          <p:spPr>
            <a:xfrm>
              <a:off x="1285875" y="2810336"/>
              <a:ext cx="131339" cy="228140"/>
            </a:xfrm>
            <a:custGeom>
              <a:avLst/>
              <a:gdLst/>
              <a:ahLst/>
              <a:cxnLst/>
              <a:rect l="0" t="0" r="0" b="0"/>
              <a:pathLst>
                <a:path w="131339" h="228140">
                  <a:moveTo>
                    <a:pt x="0" y="28114"/>
                  </a:moveTo>
                  <a:lnTo>
                    <a:pt x="0" y="28114"/>
                  </a:lnTo>
                  <a:lnTo>
                    <a:pt x="8201" y="11712"/>
                  </a:lnTo>
                  <a:lnTo>
                    <a:pt x="9490" y="0"/>
                  </a:lnTo>
                  <a:lnTo>
                    <a:pt x="6702" y="39577"/>
                  </a:lnTo>
                  <a:lnTo>
                    <a:pt x="1324" y="81178"/>
                  </a:lnTo>
                  <a:lnTo>
                    <a:pt x="392" y="117685"/>
                  </a:lnTo>
                  <a:lnTo>
                    <a:pt x="116" y="160369"/>
                  </a:lnTo>
                  <a:lnTo>
                    <a:pt x="7554" y="204032"/>
                  </a:lnTo>
                  <a:lnTo>
                    <a:pt x="9136" y="215734"/>
                  </a:lnTo>
                  <a:lnTo>
                    <a:pt x="10324" y="216694"/>
                  </a:lnTo>
                  <a:lnTo>
                    <a:pt x="14466" y="217761"/>
                  </a:lnTo>
                  <a:lnTo>
                    <a:pt x="17052" y="215928"/>
                  </a:lnTo>
                  <a:lnTo>
                    <a:pt x="48530" y="172446"/>
                  </a:lnTo>
                  <a:lnTo>
                    <a:pt x="91914" y="126792"/>
                  </a:lnTo>
                  <a:lnTo>
                    <a:pt x="107785" y="111915"/>
                  </a:lnTo>
                  <a:lnTo>
                    <a:pt x="115990" y="107692"/>
                  </a:lnTo>
                  <a:lnTo>
                    <a:pt x="119660" y="107625"/>
                  </a:lnTo>
                  <a:lnTo>
                    <a:pt x="126560" y="110372"/>
                  </a:lnTo>
                  <a:lnTo>
                    <a:pt x="128823" y="113644"/>
                  </a:lnTo>
                  <a:lnTo>
                    <a:pt x="131338" y="122924"/>
                  </a:lnTo>
                  <a:lnTo>
                    <a:pt x="129634" y="134105"/>
                  </a:lnTo>
                  <a:lnTo>
                    <a:pt x="125546" y="155121"/>
                  </a:lnTo>
                  <a:lnTo>
                    <a:pt x="119109" y="190667"/>
                  </a:lnTo>
                  <a:lnTo>
                    <a:pt x="104775" y="2281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SMARTInkShape-549">
              <a:extLst>
                <a:ext uri="{FF2B5EF4-FFF2-40B4-BE49-F238E27FC236}">
                  <a16:creationId xmlns:a16="http://schemas.microsoft.com/office/drawing/2014/main" id="{E475AD6F-74D8-296D-AC7E-B071B0BB2C4D}"/>
                </a:ext>
              </a:extLst>
            </p:cNvPr>
            <p:cNvSpPr/>
            <p:nvPr>
              <p:custDataLst>
                <p:tags r:id="rId129"/>
              </p:custDataLst>
            </p:nvPr>
          </p:nvSpPr>
          <p:spPr>
            <a:xfrm>
              <a:off x="1041789" y="2914650"/>
              <a:ext cx="167887" cy="104691"/>
            </a:xfrm>
            <a:custGeom>
              <a:avLst/>
              <a:gdLst/>
              <a:ahLst/>
              <a:cxnLst/>
              <a:rect l="0" t="0" r="0" b="0"/>
              <a:pathLst>
                <a:path w="167887" h="104691">
                  <a:moveTo>
                    <a:pt x="110736" y="0"/>
                  </a:moveTo>
                  <a:lnTo>
                    <a:pt x="110736" y="0"/>
                  </a:lnTo>
                  <a:lnTo>
                    <a:pt x="105679" y="0"/>
                  </a:lnTo>
                  <a:lnTo>
                    <a:pt x="100375" y="2822"/>
                  </a:lnTo>
                  <a:lnTo>
                    <a:pt x="97478" y="5056"/>
                  </a:lnTo>
                  <a:lnTo>
                    <a:pt x="88616" y="7539"/>
                  </a:lnTo>
                  <a:lnTo>
                    <a:pt x="71726" y="11758"/>
                  </a:lnTo>
                  <a:lnTo>
                    <a:pt x="40766" y="26752"/>
                  </a:lnTo>
                  <a:lnTo>
                    <a:pt x="21801" y="43675"/>
                  </a:lnTo>
                  <a:lnTo>
                    <a:pt x="2073" y="71657"/>
                  </a:lnTo>
                  <a:lnTo>
                    <a:pt x="194" y="76346"/>
                  </a:lnTo>
                  <a:lnTo>
                    <a:pt x="0" y="79472"/>
                  </a:lnTo>
                  <a:lnTo>
                    <a:pt x="928" y="81557"/>
                  </a:lnTo>
                  <a:lnTo>
                    <a:pt x="2606" y="82946"/>
                  </a:lnTo>
                  <a:lnTo>
                    <a:pt x="4470" y="87312"/>
                  </a:lnTo>
                  <a:lnTo>
                    <a:pt x="5667" y="93682"/>
                  </a:lnTo>
                  <a:lnTo>
                    <a:pt x="15987" y="99841"/>
                  </a:lnTo>
                  <a:lnTo>
                    <a:pt x="27393" y="103313"/>
                  </a:lnTo>
                  <a:lnTo>
                    <a:pt x="72099" y="104690"/>
                  </a:lnTo>
                  <a:lnTo>
                    <a:pt x="88587" y="103691"/>
                  </a:lnTo>
                  <a:lnTo>
                    <a:pt x="136029" y="95837"/>
                  </a:lnTo>
                  <a:lnTo>
                    <a:pt x="167886"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0" name="SMARTInkShape-Group104">
            <a:extLst>
              <a:ext uri="{FF2B5EF4-FFF2-40B4-BE49-F238E27FC236}">
                <a16:creationId xmlns:a16="http://schemas.microsoft.com/office/drawing/2014/main" id="{70103A70-9C0A-C2F3-3633-DDD0388F692E}"/>
              </a:ext>
            </a:extLst>
          </p:cNvPr>
          <p:cNvGrpSpPr/>
          <p:nvPr/>
        </p:nvGrpSpPr>
        <p:grpSpPr>
          <a:xfrm>
            <a:off x="2428875" y="2696948"/>
            <a:ext cx="476251" cy="350818"/>
            <a:chOff x="2428875" y="2696948"/>
            <a:chExt cx="476251" cy="350818"/>
          </a:xfrm>
        </p:grpSpPr>
        <p:sp>
          <p:nvSpPr>
            <p:cNvPr id="76" name="SMARTInkShape-550">
              <a:extLst>
                <a:ext uri="{FF2B5EF4-FFF2-40B4-BE49-F238E27FC236}">
                  <a16:creationId xmlns:a16="http://schemas.microsoft.com/office/drawing/2014/main" id="{1F089007-0858-35CB-C5DE-A3E73827EDA2}"/>
                </a:ext>
              </a:extLst>
            </p:cNvPr>
            <p:cNvSpPr/>
            <p:nvPr>
              <p:custDataLst>
                <p:tags r:id="rId120"/>
              </p:custDataLst>
            </p:nvPr>
          </p:nvSpPr>
          <p:spPr>
            <a:xfrm>
              <a:off x="2714625" y="2819838"/>
              <a:ext cx="190501" cy="111794"/>
            </a:xfrm>
            <a:custGeom>
              <a:avLst/>
              <a:gdLst/>
              <a:ahLst/>
              <a:cxnLst/>
              <a:rect l="0" t="0" r="0" b="0"/>
              <a:pathLst>
                <a:path w="190501" h="111794">
                  <a:moveTo>
                    <a:pt x="0" y="37662"/>
                  </a:moveTo>
                  <a:lnTo>
                    <a:pt x="0" y="37662"/>
                  </a:lnTo>
                  <a:lnTo>
                    <a:pt x="45448" y="10838"/>
                  </a:lnTo>
                  <a:lnTo>
                    <a:pt x="54799" y="2887"/>
                  </a:lnTo>
                  <a:lnTo>
                    <a:pt x="64902" y="0"/>
                  </a:lnTo>
                  <a:lnTo>
                    <a:pt x="71206" y="4748"/>
                  </a:lnTo>
                  <a:lnTo>
                    <a:pt x="79777" y="12858"/>
                  </a:lnTo>
                  <a:lnTo>
                    <a:pt x="83081" y="21699"/>
                  </a:lnTo>
                  <a:lnTo>
                    <a:pt x="85622" y="67436"/>
                  </a:lnTo>
                  <a:lnTo>
                    <a:pt x="84637" y="86818"/>
                  </a:lnTo>
                  <a:lnTo>
                    <a:pt x="80655" y="95845"/>
                  </a:lnTo>
                  <a:lnTo>
                    <a:pt x="72536" y="103385"/>
                  </a:lnTo>
                  <a:lnTo>
                    <a:pt x="60189" y="111793"/>
                  </a:lnTo>
                  <a:lnTo>
                    <a:pt x="58118" y="111424"/>
                  </a:lnTo>
                  <a:lnTo>
                    <a:pt x="50146" y="105849"/>
                  </a:lnTo>
                  <a:lnTo>
                    <a:pt x="44159" y="100423"/>
                  </a:lnTo>
                  <a:lnTo>
                    <a:pt x="40793" y="94483"/>
                  </a:lnTo>
                  <a:lnTo>
                    <a:pt x="39297" y="86199"/>
                  </a:lnTo>
                  <a:lnTo>
                    <a:pt x="38632" y="71934"/>
                  </a:lnTo>
                  <a:lnTo>
                    <a:pt x="43981" y="55011"/>
                  </a:lnTo>
                  <a:lnTo>
                    <a:pt x="52355" y="40081"/>
                  </a:lnTo>
                  <a:lnTo>
                    <a:pt x="59605" y="33445"/>
                  </a:lnTo>
                  <a:lnTo>
                    <a:pt x="104242" y="12201"/>
                  </a:lnTo>
                  <a:lnTo>
                    <a:pt x="120727" y="3777"/>
                  </a:lnTo>
                  <a:lnTo>
                    <a:pt x="157715" y="117"/>
                  </a:lnTo>
                  <a:lnTo>
                    <a:pt x="190500" y="908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551">
              <a:extLst>
                <a:ext uri="{FF2B5EF4-FFF2-40B4-BE49-F238E27FC236}">
                  <a16:creationId xmlns:a16="http://schemas.microsoft.com/office/drawing/2014/main" id="{CAC8E3EA-AD9C-A6C7-8503-28F70E89B536}"/>
                </a:ext>
              </a:extLst>
            </p:cNvPr>
            <p:cNvSpPr/>
            <p:nvPr>
              <p:custDataLst>
                <p:tags r:id="rId121"/>
              </p:custDataLst>
            </p:nvPr>
          </p:nvSpPr>
          <p:spPr>
            <a:xfrm>
              <a:off x="2600860" y="2838611"/>
              <a:ext cx="84464" cy="91427"/>
            </a:xfrm>
            <a:custGeom>
              <a:avLst/>
              <a:gdLst/>
              <a:ahLst/>
              <a:cxnLst/>
              <a:rect l="0" t="0" r="0" b="0"/>
              <a:pathLst>
                <a:path w="84464" h="91427">
                  <a:moveTo>
                    <a:pt x="66140" y="28414"/>
                  </a:moveTo>
                  <a:lnTo>
                    <a:pt x="66140" y="28414"/>
                  </a:lnTo>
                  <a:lnTo>
                    <a:pt x="66140" y="23358"/>
                  </a:lnTo>
                  <a:lnTo>
                    <a:pt x="63318" y="18053"/>
                  </a:lnTo>
                  <a:lnTo>
                    <a:pt x="59594" y="12168"/>
                  </a:lnTo>
                  <a:lnTo>
                    <a:pt x="56731" y="382"/>
                  </a:lnTo>
                  <a:lnTo>
                    <a:pt x="46537" y="0"/>
                  </a:lnTo>
                  <a:lnTo>
                    <a:pt x="21950" y="8054"/>
                  </a:lnTo>
                  <a:lnTo>
                    <a:pt x="14476" y="14033"/>
                  </a:lnTo>
                  <a:lnTo>
                    <a:pt x="3528" y="38626"/>
                  </a:lnTo>
                  <a:lnTo>
                    <a:pt x="0" y="64475"/>
                  </a:lnTo>
                  <a:lnTo>
                    <a:pt x="4680" y="82725"/>
                  </a:lnTo>
                  <a:lnTo>
                    <a:pt x="9292" y="86847"/>
                  </a:lnTo>
                  <a:lnTo>
                    <a:pt x="22882" y="91426"/>
                  </a:lnTo>
                  <a:lnTo>
                    <a:pt x="36684" y="90639"/>
                  </a:lnTo>
                  <a:lnTo>
                    <a:pt x="62791" y="81510"/>
                  </a:lnTo>
                  <a:lnTo>
                    <a:pt x="72765" y="70004"/>
                  </a:lnTo>
                  <a:lnTo>
                    <a:pt x="79668" y="54306"/>
                  </a:lnTo>
                  <a:lnTo>
                    <a:pt x="84463" y="24180"/>
                  </a:lnTo>
                  <a:lnTo>
                    <a:pt x="75665" y="93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552">
              <a:extLst>
                <a:ext uri="{FF2B5EF4-FFF2-40B4-BE49-F238E27FC236}">
                  <a16:creationId xmlns:a16="http://schemas.microsoft.com/office/drawing/2014/main" id="{3FD52753-6545-6765-ECA3-A96FA79F7EC5}"/>
                </a:ext>
              </a:extLst>
            </p:cNvPr>
            <p:cNvSpPr/>
            <p:nvPr>
              <p:custDataLst>
                <p:tags r:id="rId122"/>
              </p:custDataLst>
            </p:nvPr>
          </p:nvSpPr>
          <p:spPr>
            <a:xfrm>
              <a:off x="2428875" y="2857500"/>
              <a:ext cx="133351" cy="38101"/>
            </a:xfrm>
            <a:custGeom>
              <a:avLst/>
              <a:gdLst/>
              <a:ahLst/>
              <a:cxnLst/>
              <a:rect l="0" t="0" r="0" b="0"/>
              <a:pathLst>
                <a:path w="133351" h="38101">
                  <a:moveTo>
                    <a:pt x="0" y="38100"/>
                  </a:moveTo>
                  <a:lnTo>
                    <a:pt x="0" y="38100"/>
                  </a:lnTo>
                  <a:lnTo>
                    <a:pt x="0" y="33044"/>
                  </a:lnTo>
                  <a:lnTo>
                    <a:pt x="2822" y="27739"/>
                  </a:lnTo>
                  <a:lnTo>
                    <a:pt x="8663" y="21854"/>
                  </a:lnTo>
                  <a:lnTo>
                    <a:pt x="35648" y="6301"/>
                  </a:lnTo>
                  <a:lnTo>
                    <a:pt x="59245" y="1867"/>
                  </a:lnTo>
                  <a:lnTo>
                    <a:pt x="101152" y="585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553">
              <a:extLst>
                <a:ext uri="{FF2B5EF4-FFF2-40B4-BE49-F238E27FC236}">
                  <a16:creationId xmlns:a16="http://schemas.microsoft.com/office/drawing/2014/main" id="{D07896D2-3E08-9831-EB94-E2B2EC594863}"/>
                </a:ext>
              </a:extLst>
            </p:cNvPr>
            <p:cNvSpPr/>
            <p:nvPr>
              <p:custDataLst>
                <p:tags r:id="rId123"/>
              </p:custDataLst>
            </p:nvPr>
          </p:nvSpPr>
          <p:spPr>
            <a:xfrm>
              <a:off x="2428879" y="2696948"/>
              <a:ext cx="161922" cy="350818"/>
            </a:xfrm>
            <a:custGeom>
              <a:avLst/>
              <a:gdLst/>
              <a:ahLst/>
              <a:cxnLst/>
              <a:rect l="0" t="0" r="0" b="0"/>
              <a:pathLst>
                <a:path w="161922" h="350818">
                  <a:moveTo>
                    <a:pt x="161921" y="65302"/>
                  </a:moveTo>
                  <a:lnTo>
                    <a:pt x="161921" y="65302"/>
                  </a:lnTo>
                  <a:lnTo>
                    <a:pt x="161921" y="59814"/>
                  </a:lnTo>
                  <a:lnTo>
                    <a:pt x="161921" y="62157"/>
                  </a:lnTo>
                  <a:lnTo>
                    <a:pt x="161921" y="42547"/>
                  </a:lnTo>
                  <a:lnTo>
                    <a:pt x="159099" y="36491"/>
                  </a:lnTo>
                  <a:lnTo>
                    <a:pt x="155375" y="30272"/>
                  </a:lnTo>
                  <a:lnTo>
                    <a:pt x="152985" y="17656"/>
                  </a:lnTo>
                  <a:lnTo>
                    <a:pt x="152788" y="14488"/>
                  </a:lnTo>
                  <a:lnTo>
                    <a:pt x="151600" y="12376"/>
                  </a:lnTo>
                  <a:lnTo>
                    <a:pt x="149749" y="10968"/>
                  </a:lnTo>
                  <a:lnTo>
                    <a:pt x="144229" y="8708"/>
                  </a:lnTo>
                  <a:lnTo>
                    <a:pt x="134790" y="0"/>
                  </a:lnTo>
                  <a:lnTo>
                    <a:pt x="106958" y="12005"/>
                  </a:lnTo>
                  <a:lnTo>
                    <a:pt x="97629" y="20801"/>
                  </a:lnTo>
                  <a:lnTo>
                    <a:pt x="73139" y="62930"/>
                  </a:lnTo>
                  <a:lnTo>
                    <a:pt x="54404" y="109609"/>
                  </a:lnTo>
                  <a:lnTo>
                    <a:pt x="41356" y="149313"/>
                  </a:lnTo>
                  <a:lnTo>
                    <a:pt x="28588" y="187103"/>
                  </a:lnTo>
                  <a:lnTo>
                    <a:pt x="19051" y="229450"/>
                  </a:lnTo>
                  <a:lnTo>
                    <a:pt x="9523" y="264221"/>
                  </a:lnTo>
                  <a:lnTo>
                    <a:pt x="4230" y="279652"/>
                  </a:lnTo>
                  <a:lnTo>
                    <a:pt x="554" y="326114"/>
                  </a:lnTo>
                  <a:lnTo>
                    <a:pt x="0" y="350817"/>
                  </a:lnTo>
                  <a:lnTo>
                    <a:pt x="9521" y="3415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2" name="SMARTInkShape-Group105">
            <a:extLst>
              <a:ext uri="{FF2B5EF4-FFF2-40B4-BE49-F238E27FC236}">
                <a16:creationId xmlns:a16="http://schemas.microsoft.com/office/drawing/2014/main" id="{9A617464-960E-3B8C-DCF9-3FFE98E2F73F}"/>
              </a:ext>
            </a:extLst>
          </p:cNvPr>
          <p:cNvGrpSpPr/>
          <p:nvPr/>
        </p:nvGrpSpPr>
        <p:grpSpPr>
          <a:xfrm>
            <a:off x="3267075" y="2678289"/>
            <a:ext cx="1276351" cy="319334"/>
            <a:chOff x="3267075" y="2678289"/>
            <a:chExt cx="1276351" cy="319334"/>
          </a:xfrm>
        </p:grpSpPr>
        <p:sp>
          <p:nvSpPr>
            <p:cNvPr id="81" name="SMARTInkShape-554">
              <a:extLst>
                <a:ext uri="{FF2B5EF4-FFF2-40B4-BE49-F238E27FC236}">
                  <a16:creationId xmlns:a16="http://schemas.microsoft.com/office/drawing/2014/main" id="{78AC2CB1-3D24-BA18-2CB0-7B7D8D2232EE}"/>
                </a:ext>
              </a:extLst>
            </p:cNvPr>
            <p:cNvSpPr/>
            <p:nvPr>
              <p:custDataLst>
                <p:tags r:id="rId109"/>
              </p:custDataLst>
            </p:nvPr>
          </p:nvSpPr>
          <p:spPr>
            <a:xfrm>
              <a:off x="4114800" y="2800350"/>
              <a:ext cx="36777" cy="104776"/>
            </a:xfrm>
            <a:custGeom>
              <a:avLst/>
              <a:gdLst/>
              <a:ahLst/>
              <a:cxnLst/>
              <a:rect l="0" t="0" r="0" b="0"/>
              <a:pathLst>
                <a:path w="36777" h="104776">
                  <a:moveTo>
                    <a:pt x="28575" y="0"/>
                  </a:moveTo>
                  <a:lnTo>
                    <a:pt x="28575" y="0"/>
                  </a:lnTo>
                  <a:lnTo>
                    <a:pt x="36776" y="0"/>
                  </a:lnTo>
                  <a:lnTo>
                    <a:pt x="29783" y="0"/>
                  </a:lnTo>
                  <a:lnTo>
                    <a:pt x="21209" y="16267"/>
                  </a:lnTo>
                  <a:lnTo>
                    <a:pt x="6216" y="58038"/>
                  </a:lnTo>
                  <a:lnTo>
                    <a:pt x="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555">
              <a:extLst>
                <a:ext uri="{FF2B5EF4-FFF2-40B4-BE49-F238E27FC236}">
                  <a16:creationId xmlns:a16="http://schemas.microsoft.com/office/drawing/2014/main" id="{3EB581CF-4604-0C6C-E85E-7EE734F48C4B}"/>
                </a:ext>
              </a:extLst>
            </p:cNvPr>
            <p:cNvSpPr/>
            <p:nvPr>
              <p:custDataLst>
                <p:tags r:id="rId110"/>
              </p:custDataLst>
            </p:nvPr>
          </p:nvSpPr>
          <p:spPr>
            <a:xfrm>
              <a:off x="4200525" y="2733675"/>
              <a:ext cx="9526" cy="19051"/>
            </a:xfrm>
            <a:custGeom>
              <a:avLst/>
              <a:gdLst/>
              <a:ahLst/>
              <a:cxnLst/>
              <a:rect l="0" t="0" r="0" b="0"/>
              <a:pathLst>
                <a:path w="9526" h="19051">
                  <a:moveTo>
                    <a:pt x="9525" y="19050"/>
                  </a:moveTo>
                  <a:lnTo>
                    <a:pt x="9525" y="19050"/>
                  </a:lnTo>
                  <a:lnTo>
                    <a:pt x="9525" y="5792"/>
                  </a:lnTo>
                  <a:lnTo>
                    <a:pt x="8467" y="3862"/>
                  </a:lnTo>
                  <a:lnTo>
                    <a:pt x="6703" y="2574"/>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556">
              <a:extLst>
                <a:ext uri="{FF2B5EF4-FFF2-40B4-BE49-F238E27FC236}">
                  <a16:creationId xmlns:a16="http://schemas.microsoft.com/office/drawing/2014/main" id="{34AEA80D-51F2-212F-D305-D12C0D63FA5D}"/>
                </a:ext>
              </a:extLst>
            </p:cNvPr>
            <p:cNvSpPr/>
            <p:nvPr>
              <p:custDataLst>
                <p:tags r:id="rId111"/>
              </p:custDataLst>
            </p:nvPr>
          </p:nvSpPr>
          <p:spPr>
            <a:xfrm>
              <a:off x="4202453" y="2772318"/>
              <a:ext cx="83798" cy="128023"/>
            </a:xfrm>
            <a:custGeom>
              <a:avLst/>
              <a:gdLst/>
              <a:ahLst/>
              <a:cxnLst/>
              <a:rect l="0" t="0" r="0" b="0"/>
              <a:pathLst>
                <a:path w="83798" h="128023">
                  <a:moveTo>
                    <a:pt x="83797" y="28032"/>
                  </a:moveTo>
                  <a:lnTo>
                    <a:pt x="83797" y="28032"/>
                  </a:lnTo>
                  <a:lnTo>
                    <a:pt x="83797" y="1289"/>
                  </a:lnTo>
                  <a:lnTo>
                    <a:pt x="73684" y="0"/>
                  </a:lnTo>
                  <a:lnTo>
                    <a:pt x="57282" y="4675"/>
                  </a:lnTo>
                  <a:lnTo>
                    <a:pt x="39016" y="17819"/>
                  </a:lnTo>
                  <a:lnTo>
                    <a:pt x="25256" y="35119"/>
                  </a:lnTo>
                  <a:lnTo>
                    <a:pt x="7832" y="76590"/>
                  </a:lnTo>
                  <a:lnTo>
                    <a:pt x="964" y="104509"/>
                  </a:lnTo>
                  <a:lnTo>
                    <a:pt x="0" y="113941"/>
                  </a:lnTo>
                  <a:lnTo>
                    <a:pt x="1474" y="120230"/>
                  </a:lnTo>
                  <a:lnTo>
                    <a:pt x="4574" y="124422"/>
                  </a:lnTo>
                  <a:lnTo>
                    <a:pt x="8756" y="127217"/>
                  </a:lnTo>
                  <a:lnTo>
                    <a:pt x="13661" y="128022"/>
                  </a:lnTo>
                  <a:lnTo>
                    <a:pt x="24756" y="126095"/>
                  </a:lnTo>
                  <a:lnTo>
                    <a:pt x="62931" y="95391"/>
                  </a:lnTo>
                  <a:lnTo>
                    <a:pt x="69886" y="88813"/>
                  </a:lnTo>
                  <a:lnTo>
                    <a:pt x="77614" y="73038"/>
                  </a:lnTo>
                  <a:lnTo>
                    <a:pt x="79991" y="56501"/>
                  </a:lnTo>
                  <a:lnTo>
                    <a:pt x="74272" y="280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557">
              <a:extLst>
                <a:ext uri="{FF2B5EF4-FFF2-40B4-BE49-F238E27FC236}">
                  <a16:creationId xmlns:a16="http://schemas.microsoft.com/office/drawing/2014/main" id="{0DF5719A-9641-7951-CDA0-D86BD7E905C3}"/>
                </a:ext>
              </a:extLst>
            </p:cNvPr>
            <p:cNvSpPr/>
            <p:nvPr>
              <p:custDataLst>
                <p:tags r:id="rId112"/>
              </p:custDataLst>
            </p:nvPr>
          </p:nvSpPr>
          <p:spPr>
            <a:xfrm>
              <a:off x="4305300" y="2762424"/>
              <a:ext cx="238126" cy="168367"/>
            </a:xfrm>
            <a:custGeom>
              <a:avLst/>
              <a:gdLst/>
              <a:ahLst/>
              <a:cxnLst/>
              <a:rect l="0" t="0" r="0" b="0"/>
              <a:pathLst>
                <a:path w="238126" h="168367">
                  <a:moveTo>
                    <a:pt x="0" y="47451"/>
                  </a:moveTo>
                  <a:lnTo>
                    <a:pt x="0" y="47451"/>
                  </a:lnTo>
                  <a:lnTo>
                    <a:pt x="44221" y="4288"/>
                  </a:lnTo>
                  <a:lnTo>
                    <a:pt x="50698" y="1809"/>
                  </a:lnTo>
                  <a:lnTo>
                    <a:pt x="78042" y="0"/>
                  </a:lnTo>
                  <a:lnTo>
                    <a:pt x="85133" y="2726"/>
                  </a:lnTo>
                  <a:lnTo>
                    <a:pt x="88505" y="4934"/>
                  </a:lnTo>
                  <a:lnTo>
                    <a:pt x="90753" y="7465"/>
                  </a:lnTo>
                  <a:lnTo>
                    <a:pt x="101402" y="31885"/>
                  </a:lnTo>
                  <a:lnTo>
                    <a:pt x="104109" y="49707"/>
                  </a:lnTo>
                  <a:lnTo>
                    <a:pt x="104644" y="68240"/>
                  </a:lnTo>
                  <a:lnTo>
                    <a:pt x="95833" y="109601"/>
                  </a:lnTo>
                  <a:lnTo>
                    <a:pt x="90309" y="143689"/>
                  </a:lnTo>
                  <a:lnTo>
                    <a:pt x="82117" y="156546"/>
                  </a:lnTo>
                  <a:lnTo>
                    <a:pt x="72480" y="164729"/>
                  </a:lnTo>
                  <a:lnTo>
                    <a:pt x="64669" y="168366"/>
                  </a:lnTo>
                  <a:lnTo>
                    <a:pt x="60046" y="167220"/>
                  </a:lnTo>
                  <a:lnTo>
                    <a:pt x="49265" y="160301"/>
                  </a:lnTo>
                  <a:lnTo>
                    <a:pt x="46602" y="155493"/>
                  </a:lnTo>
                  <a:lnTo>
                    <a:pt x="45884" y="150171"/>
                  </a:lnTo>
                  <a:lnTo>
                    <a:pt x="46464" y="144506"/>
                  </a:lnTo>
                  <a:lnTo>
                    <a:pt x="57394" y="121363"/>
                  </a:lnTo>
                  <a:lnTo>
                    <a:pt x="80051" y="93762"/>
                  </a:lnTo>
                  <a:lnTo>
                    <a:pt x="125138" y="63572"/>
                  </a:lnTo>
                  <a:lnTo>
                    <a:pt x="171624" y="39670"/>
                  </a:lnTo>
                  <a:lnTo>
                    <a:pt x="195020" y="31740"/>
                  </a:lnTo>
                  <a:lnTo>
                    <a:pt x="210302" y="29390"/>
                  </a:lnTo>
                  <a:lnTo>
                    <a:pt x="238125" y="379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558">
              <a:extLst>
                <a:ext uri="{FF2B5EF4-FFF2-40B4-BE49-F238E27FC236}">
                  <a16:creationId xmlns:a16="http://schemas.microsoft.com/office/drawing/2014/main" id="{6DFF4F75-1132-2731-DD76-5EFCE2799728}"/>
                </a:ext>
              </a:extLst>
            </p:cNvPr>
            <p:cNvSpPr/>
            <p:nvPr>
              <p:custDataLst>
                <p:tags r:id="rId113"/>
              </p:custDataLst>
            </p:nvPr>
          </p:nvSpPr>
          <p:spPr>
            <a:xfrm>
              <a:off x="3914775" y="2773250"/>
              <a:ext cx="200026" cy="128217"/>
            </a:xfrm>
            <a:custGeom>
              <a:avLst/>
              <a:gdLst/>
              <a:ahLst/>
              <a:cxnLst/>
              <a:rect l="0" t="0" r="0" b="0"/>
              <a:pathLst>
                <a:path w="200026" h="128217">
                  <a:moveTo>
                    <a:pt x="0" y="27100"/>
                  </a:moveTo>
                  <a:lnTo>
                    <a:pt x="0" y="27100"/>
                  </a:lnTo>
                  <a:lnTo>
                    <a:pt x="8662" y="19496"/>
                  </a:lnTo>
                  <a:lnTo>
                    <a:pt x="22793" y="11912"/>
                  </a:lnTo>
                  <a:lnTo>
                    <a:pt x="30591" y="9766"/>
                  </a:lnTo>
                  <a:lnTo>
                    <a:pt x="33094" y="8136"/>
                  </a:lnTo>
                  <a:lnTo>
                    <a:pt x="34763" y="5991"/>
                  </a:lnTo>
                  <a:lnTo>
                    <a:pt x="35875" y="3502"/>
                  </a:lnTo>
                  <a:lnTo>
                    <a:pt x="37675" y="1843"/>
                  </a:lnTo>
                  <a:lnTo>
                    <a:pt x="42497" y="0"/>
                  </a:lnTo>
                  <a:lnTo>
                    <a:pt x="45265" y="567"/>
                  </a:lnTo>
                  <a:lnTo>
                    <a:pt x="57311" y="6258"/>
                  </a:lnTo>
                  <a:lnTo>
                    <a:pt x="60432" y="6855"/>
                  </a:lnTo>
                  <a:lnTo>
                    <a:pt x="87585" y="29404"/>
                  </a:lnTo>
                  <a:lnTo>
                    <a:pt x="91843" y="41882"/>
                  </a:lnTo>
                  <a:lnTo>
                    <a:pt x="101347" y="83884"/>
                  </a:lnTo>
                  <a:lnTo>
                    <a:pt x="103252" y="98551"/>
                  </a:lnTo>
                  <a:lnTo>
                    <a:pt x="98453" y="112126"/>
                  </a:lnTo>
                  <a:lnTo>
                    <a:pt x="90324" y="123097"/>
                  </a:lnTo>
                  <a:lnTo>
                    <a:pt x="83183" y="127974"/>
                  </a:lnTo>
                  <a:lnTo>
                    <a:pt x="78738" y="128216"/>
                  </a:lnTo>
                  <a:lnTo>
                    <a:pt x="68156" y="125663"/>
                  </a:lnTo>
                  <a:lnTo>
                    <a:pt x="64487" y="123500"/>
                  </a:lnTo>
                  <a:lnTo>
                    <a:pt x="62042" y="121000"/>
                  </a:lnTo>
                  <a:lnTo>
                    <a:pt x="60411" y="118275"/>
                  </a:lnTo>
                  <a:lnTo>
                    <a:pt x="58116" y="99270"/>
                  </a:lnTo>
                  <a:lnTo>
                    <a:pt x="63224" y="85282"/>
                  </a:lnTo>
                  <a:lnTo>
                    <a:pt x="88806" y="53997"/>
                  </a:lnTo>
                  <a:lnTo>
                    <a:pt x="130933" y="28552"/>
                  </a:lnTo>
                  <a:lnTo>
                    <a:pt x="147093" y="22454"/>
                  </a:lnTo>
                  <a:lnTo>
                    <a:pt x="176815" y="20079"/>
                  </a:lnTo>
                  <a:lnTo>
                    <a:pt x="200025" y="27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559">
              <a:extLst>
                <a:ext uri="{FF2B5EF4-FFF2-40B4-BE49-F238E27FC236}">
                  <a16:creationId xmlns:a16="http://schemas.microsoft.com/office/drawing/2014/main" id="{B9E86B17-E07E-B09E-67DF-D2E610791483}"/>
                </a:ext>
              </a:extLst>
            </p:cNvPr>
            <p:cNvSpPr/>
            <p:nvPr>
              <p:custDataLst>
                <p:tags r:id="rId114"/>
              </p:custDataLst>
            </p:nvPr>
          </p:nvSpPr>
          <p:spPr>
            <a:xfrm>
              <a:off x="3800045" y="2786923"/>
              <a:ext cx="114731" cy="106567"/>
            </a:xfrm>
            <a:custGeom>
              <a:avLst/>
              <a:gdLst/>
              <a:ahLst/>
              <a:cxnLst/>
              <a:rect l="0" t="0" r="0" b="0"/>
              <a:pathLst>
                <a:path w="114731" h="106567">
                  <a:moveTo>
                    <a:pt x="48055" y="32477"/>
                  </a:moveTo>
                  <a:lnTo>
                    <a:pt x="48055" y="32477"/>
                  </a:lnTo>
                  <a:lnTo>
                    <a:pt x="93715" y="32477"/>
                  </a:lnTo>
                  <a:lnTo>
                    <a:pt x="97545" y="32477"/>
                  </a:lnTo>
                  <a:lnTo>
                    <a:pt x="104623" y="29655"/>
                  </a:lnTo>
                  <a:lnTo>
                    <a:pt x="107992" y="27421"/>
                  </a:lnTo>
                  <a:lnTo>
                    <a:pt x="109180" y="24873"/>
                  </a:lnTo>
                  <a:lnTo>
                    <a:pt x="108913" y="22116"/>
                  </a:lnTo>
                  <a:lnTo>
                    <a:pt x="106853" y="16231"/>
                  </a:lnTo>
                  <a:lnTo>
                    <a:pt x="105938" y="10087"/>
                  </a:lnTo>
                  <a:lnTo>
                    <a:pt x="99887" y="3829"/>
                  </a:lnTo>
                  <a:lnTo>
                    <a:pt x="95309" y="678"/>
                  </a:lnTo>
                  <a:lnTo>
                    <a:pt x="81757" y="0"/>
                  </a:lnTo>
                  <a:lnTo>
                    <a:pt x="52243" y="8188"/>
                  </a:lnTo>
                  <a:lnTo>
                    <a:pt x="27424" y="21988"/>
                  </a:lnTo>
                  <a:lnTo>
                    <a:pt x="5018" y="49595"/>
                  </a:lnTo>
                  <a:lnTo>
                    <a:pt x="0" y="66896"/>
                  </a:lnTo>
                  <a:lnTo>
                    <a:pt x="345" y="90193"/>
                  </a:lnTo>
                  <a:lnTo>
                    <a:pt x="2490" y="94238"/>
                  </a:lnTo>
                  <a:lnTo>
                    <a:pt x="10518" y="101554"/>
                  </a:lnTo>
                  <a:lnTo>
                    <a:pt x="37051" y="106566"/>
                  </a:lnTo>
                  <a:lnTo>
                    <a:pt x="61610" y="102995"/>
                  </a:lnTo>
                  <a:lnTo>
                    <a:pt x="114730" y="896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560">
              <a:extLst>
                <a:ext uri="{FF2B5EF4-FFF2-40B4-BE49-F238E27FC236}">
                  <a16:creationId xmlns:a16="http://schemas.microsoft.com/office/drawing/2014/main" id="{4D733444-A0AB-68F7-0463-89AB0837A169}"/>
                </a:ext>
              </a:extLst>
            </p:cNvPr>
            <p:cNvSpPr/>
            <p:nvPr>
              <p:custDataLst>
                <p:tags r:id="rId115"/>
              </p:custDataLst>
            </p:nvPr>
          </p:nvSpPr>
          <p:spPr>
            <a:xfrm>
              <a:off x="3657600" y="2828925"/>
              <a:ext cx="114301" cy="19051"/>
            </a:xfrm>
            <a:custGeom>
              <a:avLst/>
              <a:gdLst/>
              <a:ahLst/>
              <a:cxnLst/>
              <a:rect l="0" t="0" r="0" b="0"/>
              <a:pathLst>
                <a:path w="114301" h="19051">
                  <a:moveTo>
                    <a:pt x="0" y="19050"/>
                  </a:moveTo>
                  <a:lnTo>
                    <a:pt x="0" y="19050"/>
                  </a:lnTo>
                  <a:lnTo>
                    <a:pt x="5056" y="19050"/>
                  </a:lnTo>
                  <a:lnTo>
                    <a:pt x="10361" y="16228"/>
                  </a:lnTo>
                  <a:lnTo>
                    <a:pt x="13257" y="13994"/>
                  </a:lnTo>
                  <a:lnTo>
                    <a:pt x="54087" y="1011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SMARTInkShape-561">
              <a:extLst>
                <a:ext uri="{FF2B5EF4-FFF2-40B4-BE49-F238E27FC236}">
                  <a16:creationId xmlns:a16="http://schemas.microsoft.com/office/drawing/2014/main" id="{EB372D64-D679-A5EE-CFA1-AA10418441AE}"/>
                </a:ext>
              </a:extLst>
            </p:cNvPr>
            <p:cNvSpPr/>
            <p:nvPr>
              <p:custDataLst>
                <p:tags r:id="rId116"/>
              </p:custDataLst>
            </p:nvPr>
          </p:nvSpPr>
          <p:spPr>
            <a:xfrm>
              <a:off x="3634321" y="2678289"/>
              <a:ext cx="162115" cy="319334"/>
            </a:xfrm>
            <a:custGeom>
              <a:avLst/>
              <a:gdLst/>
              <a:ahLst/>
              <a:cxnLst/>
              <a:rect l="0" t="0" r="0" b="0"/>
              <a:pathLst>
                <a:path w="162115" h="319334">
                  <a:moveTo>
                    <a:pt x="137579" y="64911"/>
                  </a:moveTo>
                  <a:lnTo>
                    <a:pt x="137579" y="64911"/>
                  </a:lnTo>
                  <a:lnTo>
                    <a:pt x="142635" y="59855"/>
                  </a:lnTo>
                  <a:lnTo>
                    <a:pt x="147940" y="57372"/>
                  </a:lnTo>
                  <a:lnTo>
                    <a:pt x="150836" y="56710"/>
                  </a:lnTo>
                  <a:lnTo>
                    <a:pt x="152767" y="55210"/>
                  </a:lnTo>
                  <a:lnTo>
                    <a:pt x="156585" y="45987"/>
                  </a:lnTo>
                  <a:lnTo>
                    <a:pt x="156615" y="40842"/>
                  </a:lnTo>
                  <a:lnTo>
                    <a:pt x="159445" y="35516"/>
                  </a:lnTo>
                  <a:lnTo>
                    <a:pt x="161681" y="32615"/>
                  </a:lnTo>
                  <a:lnTo>
                    <a:pt x="162114" y="29622"/>
                  </a:lnTo>
                  <a:lnTo>
                    <a:pt x="155755" y="10044"/>
                  </a:lnTo>
                  <a:lnTo>
                    <a:pt x="148452" y="0"/>
                  </a:lnTo>
                  <a:lnTo>
                    <a:pt x="137390" y="8872"/>
                  </a:lnTo>
                  <a:lnTo>
                    <a:pt x="104750" y="51403"/>
                  </a:lnTo>
                  <a:lnTo>
                    <a:pt x="77394" y="98030"/>
                  </a:lnTo>
                  <a:lnTo>
                    <a:pt x="56600" y="136813"/>
                  </a:lnTo>
                  <a:lnTo>
                    <a:pt x="36604" y="181624"/>
                  </a:lnTo>
                  <a:lnTo>
                    <a:pt x="23402" y="220609"/>
                  </a:lnTo>
                  <a:lnTo>
                    <a:pt x="13791" y="256388"/>
                  </a:lnTo>
                  <a:lnTo>
                    <a:pt x="0" y="302773"/>
                  </a:lnTo>
                  <a:lnTo>
                    <a:pt x="3464" y="319333"/>
                  </a:lnTo>
                  <a:lnTo>
                    <a:pt x="4777" y="319193"/>
                  </a:lnTo>
                  <a:lnTo>
                    <a:pt x="13754" y="3125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SMARTInkShape-562">
              <a:extLst>
                <a:ext uri="{FF2B5EF4-FFF2-40B4-BE49-F238E27FC236}">
                  <a16:creationId xmlns:a16="http://schemas.microsoft.com/office/drawing/2014/main" id="{BCE17DE4-2A8A-6A3A-DDF4-453A7AEB6521}"/>
                </a:ext>
              </a:extLst>
            </p:cNvPr>
            <p:cNvSpPr/>
            <p:nvPr>
              <p:custDataLst>
                <p:tags r:id="rId117"/>
              </p:custDataLst>
            </p:nvPr>
          </p:nvSpPr>
          <p:spPr>
            <a:xfrm>
              <a:off x="3371850" y="2796130"/>
              <a:ext cx="189008" cy="137571"/>
            </a:xfrm>
            <a:custGeom>
              <a:avLst/>
              <a:gdLst/>
              <a:ahLst/>
              <a:cxnLst/>
              <a:rect l="0" t="0" r="0" b="0"/>
              <a:pathLst>
                <a:path w="189008" h="137571">
                  <a:moveTo>
                    <a:pt x="0" y="51845"/>
                  </a:moveTo>
                  <a:lnTo>
                    <a:pt x="0" y="51845"/>
                  </a:lnTo>
                  <a:lnTo>
                    <a:pt x="5056" y="41732"/>
                  </a:lnTo>
                  <a:lnTo>
                    <a:pt x="13183" y="33945"/>
                  </a:lnTo>
                  <a:lnTo>
                    <a:pt x="55755" y="1065"/>
                  </a:lnTo>
                  <a:lnTo>
                    <a:pt x="60453" y="0"/>
                  </a:lnTo>
                  <a:lnTo>
                    <a:pt x="64644" y="348"/>
                  </a:lnTo>
                  <a:lnTo>
                    <a:pt x="78974" y="3455"/>
                  </a:lnTo>
                  <a:lnTo>
                    <a:pt x="81224" y="6885"/>
                  </a:lnTo>
                  <a:lnTo>
                    <a:pt x="83725" y="19163"/>
                  </a:lnTo>
                  <a:lnTo>
                    <a:pt x="77923" y="62083"/>
                  </a:lnTo>
                  <a:lnTo>
                    <a:pt x="71484" y="99611"/>
                  </a:lnTo>
                  <a:lnTo>
                    <a:pt x="58896" y="125061"/>
                  </a:lnTo>
                  <a:lnTo>
                    <a:pt x="58314" y="124997"/>
                  </a:lnTo>
                  <a:lnTo>
                    <a:pt x="57667" y="122104"/>
                  </a:lnTo>
                  <a:lnTo>
                    <a:pt x="62359" y="109469"/>
                  </a:lnTo>
                  <a:lnTo>
                    <a:pt x="92811" y="68776"/>
                  </a:lnTo>
                  <a:lnTo>
                    <a:pt x="130022" y="27947"/>
                  </a:lnTo>
                  <a:lnTo>
                    <a:pt x="161266" y="7130"/>
                  </a:lnTo>
                  <a:lnTo>
                    <a:pt x="174494" y="4795"/>
                  </a:lnTo>
                  <a:lnTo>
                    <a:pt x="176655" y="5662"/>
                  </a:lnTo>
                  <a:lnTo>
                    <a:pt x="178095" y="7298"/>
                  </a:lnTo>
                  <a:lnTo>
                    <a:pt x="179055" y="9447"/>
                  </a:lnTo>
                  <a:lnTo>
                    <a:pt x="180754" y="10879"/>
                  </a:lnTo>
                  <a:lnTo>
                    <a:pt x="185463" y="12471"/>
                  </a:lnTo>
                  <a:lnTo>
                    <a:pt x="187142" y="13954"/>
                  </a:lnTo>
                  <a:lnTo>
                    <a:pt x="189007" y="18424"/>
                  </a:lnTo>
                  <a:lnTo>
                    <a:pt x="182168" y="65761"/>
                  </a:lnTo>
                  <a:lnTo>
                    <a:pt x="175723" y="99279"/>
                  </a:lnTo>
                  <a:lnTo>
                    <a:pt x="177890" y="119639"/>
                  </a:lnTo>
                  <a:lnTo>
                    <a:pt x="171450" y="1375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563">
              <a:extLst>
                <a:ext uri="{FF2B5EF4-FFF2-40B4-BE49-F238E27FC236}">
                  <a16:creationId xmlns:a16="http://schemas.microsoft.com/office/drawing/2014/main" id="{16DB9402-0410-D408-1CEE-30DF0D82D79F}"/>
                </a:ext>
              </a:extLst>
            </p:cNvPr>
            <p:cNvSpPr/>
            <p:nvPr>
              <p:custDataLst>
                <p:tags r:id="rId118"/>
              </p:custDataLst>
            </p:nvPr>
          </p:nvSpPr>
          <p:spPr>
            <a:xfrm>
              <a:off x="3295650" y="2724150"/>
              <a:ext cx="9526" cy="28576"/>
            </a:xfrm>
            <a:custGeom>
              <a:avLst/>
              <a:gdLst/>
              <a:ahLst/>
              <a:cxnLst/>
              <a:rect l="0" t="0" r="0" b="0"/>
              <a:pathLst>
                <a:path w="9526" h="28576">
                  <a:moveTo>
                    <a:pt x="0" y="28575"/>
                  </a:moveTo>
                  <a:lnTo>
                    <a:pt x="0" y="28575"/>
                  </a:lnTo>
                  <a:lnTo>
                    <a:pt x="5056" y="23519"/>
                  </a:lnTo>
                  <a:lnTo>
                    <a:pt x="7539" y="15392"/>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564">
              <a:extLst>
                <a:ext uri="{FF2B5EF4-FFF2-40B4-BE49-F238E27FC236}">
                  <a16:creationId xmlns:a16="http://schemas.microsoft.com/office/drawing/2014/main" id="{ACA62390-23B2-A94F-D93C-19800E43F65C}"/>
                </a:ext>
              </a:extLst>
            </p:cNvPr>
            <p:cNvSpPr/>
            <p:nvPr>
              <p:custDataLst>
                <p:tags r:id="rId119"/>
              </p:custDataLst>
            </p:nvPr>
          </p:nvSpPr>
          <p:spPr>
            <a:xfrm>
              <a:off x="3267075" y="2772202"/>
              <a:ext cx="37984" cy="161499"/>
            </a:xfrm>
            <a:custGeom>
              <a:avLst/>
              <a:gdLst/>
              <a:ahLst/>
              <a:cxnLst/>
              <a:rect l="0" t="0" r="0" b="0"/>
              <a:pathLst>
                <a:path w="37984" h="161499">
                  <a:moveTo>
                    <a:pt x="28575" y="18623"/>
                  </a:moveTo>
                  <a:lnTo>
                    <a:pt x="28575" y="18623"/>
                  </a:lnTo>
                  <a:lnTo>
                    <a:pt x="28575" y="13567"/>
                  </a:lnTo>
                  <a:lnTo>
                    <a:pt x="29633" y="12077"/>
                  </a:lnTo>
                  <a:lnTo>
                    <a:pt x="31397" y="11084"/>
                  </a:lnTo>
                  <a:lnTo>
                    <a:pt x="33631" y="10422"/>
                  </a:lnTo>
                  <a:lnTo>
                    <a:pt x="35121" y="8922"/>
                  </a:lnTo>
                  <a:lnTo>
                    <a:pt x="37983" y="0"/>
                  </a:lnTo>
                  <a:lnTo>
                    <a:pt x="37019" y="14866"/>
                  </a:lnTo>
                  <a:lnTo>
                    <a:pt x="21851" y="58205"/>
                  </a:lnTo>
                  <a:lnTo>
                    <a:pt x="11357" y="99487"/>
                  </a:lnTo>
                  <a:lnTo>
                    <a:pt x="990" y="145504"/>
                  </a:lnTo>
                  <a:lnTo>
                    <a:pt x="0" y="1614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SMARTInkShape-Group106">
            <a:extLst>
              <a:ext uri="{FF2B5EF4-FFF2-40B4-BE49-F238E27FC236}">
                <a16:creationId xmlns:a16="http://schemas.microsoft.com/office/drawing/2014/main" id="{D7B1F5D9-238B-79FF-6EC3-23864F6D35E0}"/>
              </a:ext>
            </a:extLst>
          </p:cNvPr>
          <p:cNvGrpSpPr/>
          <p:nvPr/>
        </p:nvGrpSpPr>
        <p:grpSpPr>
          <a:xfrm>
            <a:off x="514350" y="3059305"/>
            <a:ext cx="923926" cy="464946"/>
            <a:chOff x="514350" y="3059305"/>
            <a:chExt cx="923926" cy="464946"/>
          </a:xfrm>
        </p:grpSpPr>
        <p:sp>
          <p:nvSpPr>
            <p:cNvPr id="93" name="SMARTInkShape-565">
              <a:extLst>
                <a:ext uri="{FF2B5EF4-FFF2-40B4-BE49-F238E27FC236}">
                  <a16:creationId xmlns:a16="http://schemas.microsoft.com/office/drawing/2014/main" id="{4574F233-68EE-9543-0615-18EF8F2BAA1A}"/>
                </a:ext>
              </a:extLst>
            </p:cNvPr>
            <p:cNvSpPr/>
            <p:nvPr>
              <p:custDataLst>
                <p:tags r:id="rId102"/>
              </p:custDataLst>
            </p:nvPr>
          </p:nvSpPr>
          <p:spPr>
            <a:xfrm>
              <a:off x="1305091" y="3059305"/>
              <a:ext cx="133185" cy="331034"/>
            </a:xfrm>
            <a:custGeom>
              <a:avLst/>
              <a:gdLst/>
              <a:ahLst/>
              <a:cxnLst/>
              <a:rect l="0" t="0" r="0" b="0"/>
              <a:pathLst>
                <a:path w="133185" h="331034">
                  <a:moveTo>
                    <a:pt x="85559" y="236345"/>
                  </a:moveTo>
                  <a:lnTo>
                    <a:pt x="85559" y="236345"/>
                  </a:lnTo>
                  <a:lnTo>
                    <a:pt x="85559" y="227213"/>
                  </a:lnTo>
                  <a:lnTo>
                    <a:pt x="80502" y="221880"/>
                  </a:lnTo>
                  <a:lnTo>
                    <a:pt x="75198" y="219332"/>
                  </a:lnTo>
                  <a:lnTo>
                    <a:pt x="63169" y="217697"/>
                  </a:lnTo>
                  <a:lnTo>
                    <a:pt x="48703" y="222471"/>
                  </a:lnTo>
                  <a:lnTo>
                    <a:pt x="28991" y="233786"/>
                  </a:lnTo>
                  <a:lnTo>
                    <a:pt x="25622" y="234639"/>
                  </a:lnTo>
                  <a:lnTo>
                    <a:pt x="19056" y="241231"/>
                  </a:lnTo>
                  <a:lnTo>
                    <a:pt x="6218" y="262710"/>
                  </a:lnTo>
                  <a:lnTo>
                    <a:pt x="1095" y="286277"/>
                  </a:lnTo>
                  <a:lnTo>
                    <a:pt x="0" y="305662"/>
                  </a:lnTo>
                  <a:lnTo>
                    <a:pt x="2730" y="312308"/>
                  </a:lnTo>
                  <a:lnTo>
                    <a:pt x="4940" y="315562"/>
                  </a:lnTo>
                  <a:lnTo>
                    <a:pt x="25373" y="329699"/>
                  </a:lnTo>
                  <a:lnTo>
                    <a:pt x="32566" y="331033"/>
                  </a:lnTo>
                  <a:lnTo>
                    <a:pt x="46456" y="326372"/>
                  </a:lnTo>
                  <a:lnTo>
                    <a:pt x="58921" y="318288"/>
                  </a:lnTo>
                  <a:lnTo>
                    <a:pt x="69318" y="304134"/>
                  </a:lnTo>
                  <a:lnTo>
                    <a:pt x="74044" y="291590"/>
                  </a:lnTo>
                  <a:lnTo>
                    <a:pt x="82464" y="244319"/>
                  </a:lnTo>
                  <a:lnTo>
                    <a:pt x="87770" y="204641"/>
                  </a:lnTo>
                  <a:lnTo>
                    <a:pt x="95739" y="168743"/>
                  </a:lnTo>
                  <a:lnTo>
                    <a:pt x="102857" y="123743"/>
                  </a:lnTo>
                  <a:lnTo>
                    <a:pt x="109146" y="83860"/>
                  </a:lnTo>
                  <a:lnTo>
                    <a:pt x="113696" y="39557"/>
                  </a:lnTo>
                  <a:lnTo>
                    <a:pt x="114123" y="12938"/>
                  </a:lnTo>
                  <a:lnTo>
                    <a:pt x="116951" y="7230"/>
                  </a:lnTo>
                  <a:lnTo>
                    <a:pt x="122334" y="0"/>
                  </a:lnTo>
                  <a:lnTo>
                    <a:pt x="123834" y="465"/>
                  </a:lnTo>
                  <a:lnTo>
                    <a:pt x="133184" y="77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566">
              <a:extLst>
                <a:ext uri="{FF2B5EF4-FFF2-40B4-BE49-F238E27FC236}">
                  <a16:creationId xmlns:a16="http://schemas.microsoft.com/office/drawing/2014/main" id="{04AFAD16-10C7-B61C-328D-3DCEB5F4F69C}"/>
                </a:ext>
              </a:extLst>
            </p:cNvPr>
            <p:cNvSpPr/>
            <p:nvPr>
              <p:custDataLst>
                <p:tags r:id="rId103"/>
              </p:custDataLst>
            </p:nvPr>
          </p:nvSpPr>
          <p:spPr>
            <a:xfrm>
              <a:off x="885825" y="3248025"/>
              <a:ext cx="9526" cy="28576"/>
            </a:xfrm>
            <a:custGeom>
              <a:avLst/>
              <a:gdLst/>
              <a:ahLst/>
              <a:cxnLst/>
              <a:rect l="0" t="0" r="0" b="0"/>
              <a:pathLst>
                <a:path w="9526" h="28576">
                  <a:moveTo>
                    <a:pt x="0" y="28575"/>
                  </a:moveTo>
                  <a:lnTo>
                    <a:pt x="0" y="2857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567">
              <a:extLst>
                <a:ext uri="{FF2B5EF4-FFF2-40B4-BE49-F238E27FC236}">
                  <a16:creationId xmlns:a16="http://schemas.microsoft.com/office/drawing/2014/main" id="{9DAF33CA-C877-F8C4-E433-57F0E146D561}"/>
                </a:ext>
              </a:extLst>
            </p:cNvPr>
            <p:cNvSpPr/>
            <p:nvPr>
              <p:custDataLst>
                <p:tags r:id="rId104"/>
              </p:custDataLst>
            </p:nvPr>
          </p:nvSpPr>
          <p:spPr>
            <a:xfrm>
              <a:off x="990966" y="3248733"/>
              <a:ext cx="123460" cy="131956"/>
            </a:xfrm>
            <a:custGeom>
              <a:avLst/>
              <a:gdLst/>
              <a:ahLst/>
              <a:cxnLst/>
              <a:rect l="0" t="0" r="0" b="0"/>
              <a:pathLst>
                <a:path w="123460" h="131956">
                  <a:moveTo>
                    <a:pt x="28209" y="65967"/>
                  </a:moveTo>
                  <a:lnTo>
                    <a:pt x="28209" y="65967"/>
                  </a:lnTo>
                  <a:lnTo>
                    <a:pt x="36410" y="74168"/>
                  </a:lnTo>
                  <a:lnTo>
                    <a:pt x="51623" y="81776"/>
                  </a:lnTo>
                  <a:lnTo>
                    <a:pt x="59076" y="83577"/>
                  </a:lnTo>
                  <a:lnTo>
                    <a:pt x="62546" y="82999"/>
                  </a:lnTo>
                  <a:lnTo>
                    <a:pt x="85325" y="73202"/>
                  </a:lnTo>
                  <a:lnTo>
                    <a:pt x="107582" y="53133"/>
                  </a:lnTo>
                  <a:lnTo>
                    <a:pt x="117108" y="38646"/>
                  </a:lnTo>
                  <a:lnTo>
                    <a:pt x="118167" y="32936"/>
                  </a:lnTo>
                  <a:lnTo>
                    <a:pt x="116521" y="20948"/>
                  </a:lnTo>
                  <a:lnTo>
                    <a:pt x="109644" y="7355"/>
                  </a:lnTo>
                  <a:lnTo>
                    <a:pt x="103913" y="2876"/>
                  </a:lnTo>
                  <a:lnTo>
                    <a:pt x="100904" y="1681"/>
                  </a:lnTo>
                  <a:lnTo>
                    <a:pt x="81498" y="0"/>
                  </a:lnTo>
                  <a:lnTo>
                    <a:pt x="60697" y="4558"/>
                  </a:lnTo>
                  <a:lnTo>
                    <a:pt x="28158" y="23184"/>
                  </a:lnTo>
                  <a:lnTo>
                    <a:pt x="9026" y="40003"/>
                  </a:lnTo>
                  <a:lnTo>
                    <a:pt x="3808" y="48430"/>
                  </a:lnTo>
                  <a:lnTo>
                    <a:pt x="459" y="70068"/>
                  </a:lnTo>
                  <a:lnTo>
                    <a:pt x="0" y="82253"/>
                  </a:lnTo>
                  <a:lnTo>
                    <a:pt x="2619" y="91903"/>
                  </a:lnTo>
                  <a:lnTo>
                    <a:pt x="22034" y="124813"/>
                  </a:lnTo>
                  <a:lnTo>
                    <a:pt x="28287" y="129163"/>
                  </a:lnTo>
                  <a:lnTo>
                    <a:pt x="35652" y="131096"/>
                  </a:lnTo>
                  <a:lnTo>
                    <a:pt x="45981" y="131955"/>
                  </a:lnTo>
                  <a:lnTo>
                    <a:pt x="77294" y="124380"/>
                  </a:lnTo>
                  <a:lnTo>
                    <a:pt x="123459" y="94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568">
              <a:extLst>
                <a:ext uri="{FF2B5EF4-FFF2-40B4-BE49-F238E27FC236}">
                  <a16:creationId xmlns:a16="http://schemas.microsoft.com/office/drawing/2014/main" id="{D081C9F1-DBFC-75B4-934F-EE44244A11E5}"/>
                </a:ext>
              </a:extLst>
            </p:cNvPr>
            <p:cNvSpPr/>
            <p:nvPr>
              <p:custDataLst>
                <p:tags r:id="rId105"/>
              </p:custDataLst>
            </p:nvPr>
          </p:nvSpPr>
          <p:spPr>
            <a:xfrm>
              <a:off x="1209675" y="3155423"/>
              <a:ext cx="18658" cy="225953"/>
            </a:xfrm>
            <a:custGeom>
              <a:avLst/>
              <a:gdLst/>
              <a:ahLst/>
              <a:cxnLst/>
              <a:rect l="0" t="0" r="0" b="0"/>
              <a:pathLst>
                <a:path w="18658" h="225953">
                  <a:moveTo>
                    <a:pt x="9525" y="16402"/>
                  </a:moveTo>
                  <a:lnTo>
                    <a:pt x="9525" y="16402"/>
                  </a:lnTo>
                  <a:lnTo>
                    <a:pt x="17726" y="0"/>
                  </a:lnTo>
                  <a:lnTo>
                    <a:pt x="18657" y="13306"/>
                  </a:lnTo>
                  <a:lnTo>
                    <a:pt x="12427" y="53851"/>
                  </a:lnTo>
                  <a:lnTo>
                    <a:pt x="9326" y="90175"/>
                  </a:lnTo>
                  <a:lnTo>
                    <a:pt x="2156" y="137552"/>
                  </a:lnTo>
                  <a:lnTo>
                    <a:pt x="426" y="177799"/>
                  </a:lnTo>
                  <a:lnTo>
                    <a:pt x="0" y="2259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569">
              <a:extLst>
                <a:ext uri="{FF2B5EF4-FFF2-40B4-BE49-F238E27FC236}">
                  <a16:creationId xmlns:a16="http://schemas.microsoft.com/office/drawing/2014/main" id="{8F7C9CD3-887F-2D35-A534-0B0BA23A9BD9}"/>
                </a:ext>
              </a:extLst>
            </p:cNvPr>
            <p:cNvSpPr/>
            <p:nvPr>
              <p:custDataLst>
                <p:tags r:id="rId106"/>
              </p:custDataLst>
            </p:nvPr>
          </p:nvSpPr>
          <p:spPr>
            <a:xfrm>
              <a:off x="514350" y="3305175"/>
              <a:ext cx="152401" cy="104776"/>
            </a:xfrm>
            <a:custGeom>
              <a:avLst/>
              <a:gdLst/>
              <a:ahLst/>
              <a:cxnLst/>
              <a:rect l="0" t="0" r="0" b="0"/>
              <a:pathLst>
                <a:path w="152401" h="104776">
                  <a:moveTo>
                    <a:pt x="0" y="0"/>
                  </a:moveTo>
                  <a:lnTo>
                    <a:pt x="0" y="0"/>
                  </a:lnTo>
                  <a:lnTo>
                    <a:pt x="14189" y="0"/>
                  </a:lnTo>
                  <a:lnTo>
                    <a:pt x="19712" y="2822"/>
                  </a:lnTo>
                  <a:lnTo>
                    <a:pt x="36937" y="13257"/>
                  </a:lnTo>
                  <a:lnTo>
                    <a:pt x="76346" y="31799"/>
                  </a:lnTo>
                  <a:lnTo>
                    <a:pt x="123157" y="69166"/>
                  </a:lnTo>
                  <a:lnTo>
                    <a:pt x="137621" y="82465"/>
                  </a:lnTo>
                  <a:lnTo>
                    <a:pt x="152400"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570">
              <a:extLst>
                <a:ext uri="{FF2B5EF4-FFF2-40B4-BE49-F238E27FC236}">
                  <a16:creationId xmlns:a16="http://schemas.microsoft.com/office/drawing/2014/main" id="{DC90D23E-C0FE-9CA4-C75D-A5CDD8DCB334}"/>
                </a:ext>
              </a:extLst>
            </p:cNvPr>
            <p:cNvSpPr/>
            <p:nvPr>
              <p:custDataLst>
                <p:tags r:id="rId107"/>
              </p:custDataLst>
            </p:nvPr>
          </p:nvSpPr>
          <p:spPr>
            <a:xfrm>
              <a:off x="609600" y="3307823"/>
              <a:ext cx="114301" cy="216428"/>
            </a:xfrm>
            <a:custGeom>
              <a:avLst/>
              <a:gdLst/>
              <a:ahLst/>
              <a:cxnLst/>
              <a:rect l="0" t="0" r="0" b="0"/>
              <a:pathLst>
                <a:path w="114301" h="216428">
                  <a:moveTo>
                    <a:pt x="114300" y="16402"/>
                  </a:moveTo>
                  <a:lnTo>
                    <a:pt x="114300" y="16402"/>
                  </a:lnTo>
                  <a:lnTo>
                    <a:pt x="114300" y="0"/>
                  </a:lnTo>
                  <a:lnTo>
                    <a:pt x="104187" y="8249"/>
                  </a:lnTo>
                  <a:lnTo>
                    <a:pt x="64338" y="42931"/>
                  </a:lnTo>
                  <a:lnTo>
                    <a:pt x="40569" y="86713"/>
                  </a:lnTo>
                  <a:lnTo>
                    <a:pt x="25308" y="114846"/>
                  </a:lnTo>
                  <a:lnTo>
                    <a:pt x="13614" y="153638"/>
                  </a:lnTo>
                  <a:lnTo>
                    <a:pt x="0" y="21642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571">
              <a:extLst>
                <a:ext uri="{FF2B5EF4-FFF2-40B4-BE49-F238E27FC236}">
                  <a16:creationId xmlns:a16="http://schemas.microsoft.com/office/drawing/2014/main" id="{F846CD54-2D11-F716-425F-2E8658C05128}"/>
                </a:ext>
              </a:extLst>
            </p:cNvPr>
            <p:cNvSpPr/>
            <p:nvPr>
              <p:custDataLst>
                <p:tags r:id="rId108"/>
              </p:custDataLst>
            </p:nvPr>
          </p:nvSpPr>
          <p:spPr>
            <a:xfrm>
              <a:off x="830112" y="3339003"/>
              <a:ext cx="17222" cy="147148"/>
            </a:xfrm>
            <a:custGeom>
              <a:avLst/>
              <a:gdLst/>
              <a:ahLst/>
              <a:cxnLst/>
              <a:rect l="0" t="0" r="0" b="0"/>
              <a:pathLst>
                <a:path w="17222" h="147148">
                  <a:moveTo>
                    <a:pt x="8088" y="23322"/>
                  </a:moveTo>
                  <a:lnTo>
                    <a:pt x="8088" y="23322"/>
                  </a:lnTo>
                  <a:lnTo>
                    <a:pt x="16289" y="6920"/>
                  </a:lnTo>
                  <a:lnTo>
                    <a:pt x="17221" y="0"/>
                  </a:lnTo>
                  <a:lnTo>
                    <a:pt x="16293" y="366"/>
                  </a:lnTo>
                  <a:lnTo>
                    <a:pt x="12440" y="6416"/>
                  </a:lnTo>
                  <a:lnTo>
                    <a:pt x="3414" y="52922"/>
                  </a:lnTo>
                  <a:lnTo>
                    <a:pt x="0" y="80775"/>
                  </a:lnTo>
                  <a:lnTo>
                    <a:pt x="5393" y="123061"/>
                  </a:lnTo>
                  <a:lnTo>
                    <a:pt x="8088" y="1471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SMARTInkShape-Group107">
            <a:extLst>
              <a:ext uri="{FF2B5EF4-FFF2-40B4-BE49-F238E27FC236}">
                <a16:creationId xmlns:a16="http://schemas.microsoft.com/office/drawing/2014/main" id="{98640704-43D7-CC56-9141-402FE07DF96F}"/>
              </a:ext>
            </a:extLst>
          </p:cNvPr>
          <p:cNvGrpSpPr/>
          <p:nvPr/>
        </p:nvGrpSpPr>
        <p:grpSpPr>
          <a:xfrm>
            <a:off x="4724400" y="2762250"/>
            <a:ext cx="19051" cy="142876"/>
            <a:chOff x="4724400" y="2762250"/>
            <a:chExt cx="19051" cy="142876"/>
          </a:xfrm>
        </p:grpSpPr>
        <p:sp>
          <p:nvSpPr>
            <p:cNvPr id="101" name="SMARTInkShape-572">
              <a:extLst>
                <a:ext uri="{FF2B5EF4-FFF2-40B4-BE49-F238E27FC236}">
                  <a16:creationId xmlns:a16="http://schemas.microsoft.com/office/drawing/2014/main" id="{DCEDB6AC-65DA-20DA-565C-69D9ADE75ED9}"/>
                </a:ext>
              </a:extLst>
            </p:cNvPr>
            <p:cNvSpPr/>
            <p:nvPr>
              <p:custDataLst>
                <p:tags r:id="rId100"/>
              </p:custDataLst>
            </p:nvPr>
          </p:nvSpPr>
          <p:spPr>
            <a:xfrm>
              <a:off x="4743450" y="27622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573">
              <a:extLst>
                <a:ext uri="{FF2B5EF4-FFF2-40B4-BE49-F238E27FC236}">
                  <a16:creationId xmlns:a16="http://schemas.microsoft.com/office/drawing/2014/main" id="{2C5D636C-9C6F-8833-1684-8F5BF02C3B4F}"/>
                </a:ext>
              </a:extLst>
            </p:cNvPr>
            <p:cNvSpPr/>
            <p:nvPr>
              <p:custDataLst>
                <p:tags r:id="rId101"/>
              </p:custDataLst>
            </p:nvPr>
          </p:nvSpPr>
          <p:spPr>
            <a:xfrm>
              <a:off x="4724400" y="2895600"/>
              <a:ext cx="19051" cy="9526"/>
            </a:xfrm>
            <a:custGeom>
              <a:avLst/>
              <a:gdLst/>
              <a:ahLst/>
              <a:cxnLst/>
              <a:rect l="0" t="0" r="0" b="0"/>
              <a:pathLst>
                <a:path w="19051" h="9526">
                  <a:moveTo>
                    <a:pt x="19050" y="0"/>
                  </a:moveTo>
                  <a:lnTo>
                    <a:pt x="19050" y="0"/>
                  </a:lnTo>
                  <a:lnTo>
                    <a:pt x="13994" y="5056"/>
                  </a:lnTo>
                  <a:lnTo>
                    <a:pt x="8689" y="7539"/>
                  </a:lnTo>
                  <a:lnTo>
                    <a:pt x="5793" y="8201"/>
                  </a:lnTo>
                  <a:lnTo>
                    <a:pt x="3862" y="7584"/>
                  </a:lnTo>
                  <a:lnTo>
                    <a:pt x="2575" y="6114"/>
                  </a:lnTo>
                  <a:lnTo>
                    <a:pt x="1717" y="4076"/>
                  </a:lnTo>
                  <a:lnTo>
                    <a:pt x="1145" y="3776"/>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SMARTInkShape-Group108">
            <a:extLst>
              <a:ext uri="{FF2B5EF4-FFF2-40B4-BE49-F238E27FC236}">
                <a16:creationId xmlns:a16="http://schemas.microsoft.com/office/drawing/2014/main" id="{9483AFE7-3F32-69A6-6CDA-E91ED2377FB2}"/>
              </a:ext>
            </a:extLst>
          </p:cNvPr>
          <p:cNvGrpSpPr/>
          <p:nvPr/>
        </p:nvGrpSpPr>
        <p:grpSpPr>
          <a:xfrm>
            <a:off x="5372100" y="2638425"/>
            <a:ext cx="590551" cy="350384"/>
            <a:chOff x="5372100" y="2638425"/>
            <a:chExt cx="590551" cy="350384"/>
          </a:xfrm>
        </p:grpSpPr>
        <p:sp>
          <p:nvSpPr>
            <p:cNvPr id="104" name="SMARTInkShape-574">
              <a:extLst>
                <a:ext uri="{FF2B5EF4-FFF2-40B4-BE49-F238E27FC236}">
                  <a16:creationId xmlns:a16="http://schemas.microsoft.com/office/drawing/2014/main" id="{455FAF2A-D588-131D-4D23-9F229BC70FE7}"/>
                </a:ext>
              </a:extLst>
            </p:cNvPr>
            <p:cNvSpPr/>
            <p:nvPr>
              <p:custDataLst>
                <p:tags r:id="rId94"/>
              </p:custDataLst>
            </p:nvPr>
          </p:nvSpPr>
          <p:spPr>
            <a:xfrm>
              <a:off x="5381625" y="2638425"/>
              <a:ext cx="33986" cy="285751"/>
            </a:xfrm>
            <a:custGeom>
              <a:avLst/>
              <a:gdLst/>
              <a:ahLst/>
              <a:cxnLst/>
              <a:rect l="0" t="0" r="0" b="0"/>
              <a:pathLst>
                <a:path w="33986" h="285751">
                  <a:moveTo>
                    <a:pt x="19050" y="0"/>
                  </a:moveTo>
                  <a:lnTo>
                    <a:pt x="19050" y="0"/>
                  </a:lnTo>
                  <a:lnTo>
                    <a:pt x="33515" y="0"/>
                  </a:lnTo>
                  <a:lnTo>
                    <a:pt x="33985" y="3175"/>
                  </a:lnTo>
                  <a:lnTo>
                    <a:pt x="23792" y="50768"/>
                  </a:lnTo>
                  <a:lnTo>
                    <a:pt x="16853" y="93769"/>
                  </a:lnTo>
                  <a:lnTo>
                    <a:pt x="8874" y="135734"/>
                  </a:lnTo>
                  <a:lnTo>
                    <a:pt x="2629" y="178859"/>
                  </a:lnTo>
                  <a:lnTo>
                    <a:pt x="520" y="221244"/>
                  </a:lnTo>
                  <a:lnTo>
                    <a:pt x="0" y="2857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575">
              <a:extLst>
                <a:ext uri="{FF2B5EF4-FFF2-40B4-BE49-F238E27FC236}">
                  <a16:creationId xmlns:a16="http://schemas.microsoft.com/office/drawing/2014/main" id="{3FF67DFE-B082-52C5-FAFB-01FD30209356}"/>
                </a:ext>
              </a:extLst>
            </p:cNvPr>
            <p:cNvSpPr/>
            <p:nvPr>
              <p:custDataLst>
                <p:tags r:id="rId95"/>
              </p:custDataLst>
            </p:nvPr>
          </p:nvSpPr>
          <p:spPr>
            <a:xfrm>
              <a:off x="5514975" y="2663278"/>
              <a:ext cx="9526" cy="270423"/>
            </a:xfrm>
            <a:custGeom>
              <a:avLst/>
              <a:gdLst/>
              <a:ahLst/>
              <a:cxnLst/>
              <a:rect l="0" t="0" r="0" b="0"/>
              <a:pathLst>
                <a:path w="9526" h="270423">
                  <a:moveTo>
                    <a:pt x="9525" y="22772"/>
                  </a:moveTo>
                  <a:lnTo>
                    <a:pt x="9525" y="22772"/>
                  </a:lnTo>
                  <a:lnTo>
                    <a:pt x="9525" y="0"/>
                  </a:lnTo>
                  <a:lnTo>
                    <a:pt x="9525" y="45778"/>
                  </a:lnTo>
                  <a:lnTo>
                    <a:pt x="9525" y="92773"/>
                  </a:lnTo>
                  <a:lnTo>
                    <a:pt x="8467" y="140343"/>
                  </a:lnTo>
                  <a:lnTo>
                    <a:pt x="4037" y="165558"/>
                  </a:lnTo>
                  <a:lnTo>
                    <a:pt x="6370" y="186905"/>
                  </a:lnTo>
                  <a:lnTo>
                    <a:pt x="3416" y="206635"/>
                  </a:lnTo>
                  <a:lnTo>
                    <a:pt x="8511" y="243691"/>
                  </a:lnTo>
                  <a:lnTo>
                    <a:pt x="0" y="2704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576">
              <a:extLst>
                <a:ext uri="{FF2B5EF4-FFF2-40B4-BE49-F238E27FC236}">
                  <a16:creationId xmlns:a16="http://schemas.microsoft.com/office/drawing/2014/main" id="{BEABF646-9602-D52A-3C36-A186962A9568}"/>
                </a:ext>
              </a:extLst>
            </p:cNvPr>
            <p:cNvSpPr/>
            <p:nvPr>
              <p:custDataLst>
                <p:tags r:id="rId96"/>
              </p:custDataLst>
            </p:nvPr>
          </p:nvSpPr>
          <p:spPr>
            <a:xfrm>
              <a:off x="5372100" y="2828925"/>
              <a:ext cx="142876" cy="9526"/>
            </a:xfrm>
            <a:custGeom>
              <a:avLst/>
              <a:gdLst/>
              <a:ahLst/>
              <a:cxnLst/>
              <a:rect l="0" t="0" r="0" b="0"/>
              <a:pathLst>
                <a:path w="142876" h="9526">
                  <a:moveTo>
                    <a:pt x="0" y="9525"/>
                  </a:moveTo>
                  <a:lnTo>
                    <a:pt x="0" y="9525"/>
                  </a:lnTo>
                  <a:lnTo>
                    <a:pt x="34173" y="8467"/>
                  </a:lnTo>
                  <a:lnTo>
                    <a:pt x="78612" y="883"/>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577">
              <a:extLst>
                <a:ext uri="{FF2B5EF4-FFF2-40B4-BE49-F238E27FC236}">
                  <a16:creationId xmlns:a16="http://schemas.microsoft.com/office/drawing/2014/main" id="{71749CBC-1C6E-C53E-A347-038CFAB592C3}"/>
                </a:ext>
              </a:extLst>
            </p:cNvPr>
            <p:cNvSpPr/>
            <p:nvPr>
              <p:custDataLst>
                <p:tags r:id="rId97"/>
              </p:custDataLst>
            </p:nvPr>
          </p:nvSpPr>
          <p:spPr>
            <a:xfrm>
              <a:off x="5557560" y="2886201"/>
              <a:ext cx="176491" cy="102608"/>
            </a:xfrm>
            <a:custGeom>
              <a:avLst/>
              <a:gdLst/>
              <a:ahLst/>
              <a:cxnLst/>
              <a:rect l="0" t="0" r="0" b="0"/>
              <a:pathLst>
                <a:path w="176491" h="102608">
                  <a:moveTo>
                    <a:pt x="90765" y="28449"/>
                  </a:moveTo>
                  <a:lnTo>
                    <a:pt x="90765" y="28449"/>
                  </a:lnTo>
                  <a:lnTo>
                    <a:pt x="100174" y="19040"/>
                  </a:lnTo>
                  <a:lnTo>
                    <a:pt x="91155" y="18927"/>
                  </a:lnTo>
                  <a:lnTo>
                    <a:pt x="83238" y="12378"/>
                  </a:lnTo>
                  <a:lnTo>
                    <a:pt x="77541" y="10724"/>
                  </a:lnTo>
                  <a:lnTo>
                    <a:pt x="75599" y="9223"/>
                  </a:lnTo>
                  <a:lnTo>
                    <a:pt x="73442" y="4735"/>
                  </a:lnTo>
                  <a:lnTo>
                    <a:pt x="71808" y="3115"/>
                  </a:lnTo>
                  <a:lnTo>
                    <a:pt x="63666" y="301"/>
                  </a:lnTo>
                  <a:lnTo>
                    <a:pt x="57571" y="0"/>
                  </a:lnTo>
                  <a:lnTo>
                    <a:pt x="52023" y="2753"/>
                  </a:lnTo>
                  <a:lnTo>
                    <a:pt x="20694" y="26445"/>
                  </a:lnTo>
                  <a:lnTo>
                    <a:pt x="12703" y="36730"/>
                  </a:lnTo>
                  <a:lnTo>
                    <a:pt x="8446" y="48357"/>
                  </a:lnTo>
                  <a:lnTo>
                    <a:pt x="0" y="78304"/>
                  </a:lnTo>
                  <a:lnTo>
                    <a:pt x="2096" y="86943"/>
                  </a:lnTo>
                  <a:lnTo>
                    <a:pt x="9224" y="97756"/>
                  </a:lnTo>
                  <a:lnTo>
                    <a:pt x="17836" y="101585"/>
                  </a:lnTo>
                  <a:lnTo>
                    <a:pt x="23095" y="102607"/>
                  </a:lnTo>
                  <a:lnTo>
                    <a:pt x="27660" y="102229"/>
                  </a:lnTo>
                  <a:lnTo>
                    <a:pt x="35554" y="98987"/>
                  </a:lnTo>
                  <a:lnTo>
                    <a:pt x="52502" y="88094"/>
                  </a:lnTo>
                  <a:lnTo>
                    <a:pt x="58943" y="85650"/>
                  </a:lnTo>
                  <a:lnTo>
                    <a:pt x="65333" y="81036"/>
                  </a:lnTo>
                  <a:lnTo>
                    <a:pt x="78059" y="63962"/>
                  </a:lnTo>
                  <a:lnTo>
                    <a:pt x="90600" y="57104"/>
                  </a:lnTo>
                  <a:lnTo>
                    <a:pt x="85659" y="57047"/>
                  </a:lnTo>
                  <a:lnTo>
                    <a:pt x="84187" y="58098"/>
                  </a:lnTo>
                  <a:lnTo>
                    <a:pt x="76571" y="70283"/>
                  </a:lnTo>
                  <a:lnTo>
                    <a:pt x="76011" y="73272"/>
                  </a:lnTo>
                  <a:lnTo>
                    <a:pt x="76696" y="76323"/>
                  </a:lnTo>
                  <a:lnTo>
                    <a:pt x="79220" y="82534"/>
                  </a:lnTo>
                  <a:lnTo>
                    <a:pt x="80343" y="88823"/>
                  </a:lnTo>
                  <a:lnTo>
                    <a:pt x="81700" y="90923"/>
                  </a:lnTo>
                  <a:lnTo>
                    <a:pt x="83663" y="92323"/>
                  </a:lnTo>
                  <a:lnTo>
                    <a:pt x="88667" y="93879"/>
                  </a:lnTo>
                  <a:lnTo>
                    <a:pt x="121233" y="95075"/>
                  </a:lnTo>
                  <a:lnTo>
                    <a:pt x="165738" y="86186"/>
                  </a:lnTo>
                  <a:lnTo>
                    <a:pt x="176490" y="855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578">
              <a:extLst>
                <a:ext uri="{FF2B5EF4-FFF2-40B4-BE49-F238E27FC236}">
                  <a16:creationId xmlns:a16="http://schemas.microsoft.com/office/drawing/2014/main" id="{6CFA25EF-B1D1-C0C9-7F1E-9C2042D8DEE3}"/>
                </a:ext>
              </a:extLst>
            </p:cNvPr>
            <p:cNvSpPr/>
            <p:nvPr>
              <p:custDataLst>
                <p:tags r:id="rId98"/>
              </p:custDataLst>
            </p:nvPr>
          </p:nvSpPr>
          <p:spPr>
            <a:xfrm>
              <a:off x="5943600" y="2743200"/>
              <a:ext cx="19051" cy="9526"/>
            </a:xfrm>
            <a:custGeom>
              <a:avLst/>
              <a:gdLst/>
              <a:ahLst/>
              <a:cxnLst/>
              <a:rect l="0" t="0" r="0" b="0"/>
              <a:pathLst>
                <a:path w="19051" h="9526">
                  <a:moveTo>
                    <a:pt x="0" y="9525"/>
                  </a:moveTo>
                  <a:lnTo>
                    <a:pt x="0" y="9525"/>
                  </a:lnTo>
                  <a:lnTo>
                    <a:pt x="8201" y="132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579">
              <a:extLst>
                <a:ext uri="{FF2B5EF4-FFF2-40B4-BE49-F238E27FC236}">
                  <a16:creationId xmlns:a16="http://schemas.microsoft.com/office/drawing/2014/main" id="{E01FC38D-9AA8-1137-8A89-2124070509DE}"/>
                </a:ext>
              </a:extLst>
            </p:cNvPr>
            <p:cNvSpPr/>
            <p:nvPr>
              <p:custDataLst>
                <p:tags r:id="rId99"/>
              </p:custDataLst>
            </p:nvPr>
          </p:nvSpPr>
          <p:spPr>
            <a:xfrm>
              <a:off x="5943600" y="2828925"/>
              <a:ext cx="19051" cy="19051"/>
            </a:xfrm>
            <a:custGeom>
              <a:avLst/>
              <a:gdLst/>
              <a:ahLst/>
              <a:cxnLst/>
              <a:rect l="0" t="0" r="0" b="0"/>
              <a:pathLst>
                <a:path w="19051" h="19051">
                  <a:moveTo>
                    <a:pt x="19050" y="0"/>
                  </a:moveTo>
                  <a:lnTo>
                    <a:pt x="19050" y="0"/>
                  </a:lnTo>
                  <a:lnTo>
                    <a:pt x="1717" y="0"/>
                  </a:lnTo>
                  <a:lnTo>
                    <a:pt x="1145" y="1058"/>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3" name="SMARTInkShape-Group109">
            <a:extLst>
              <a:ext uri="{FF2B5EF4-FFF2-40B4-BE49-F238E27FC236}">
                <a16:creationId xmlns:a16="http://schemas.microsoft.com/office/drawing/2014/main" id="{0909067D-146B-2566-2091-0C73A1AC5F20}"/>
              </a:ext>
            </a:extLst>
          </p:cNvPr>
          <p:cNvGrpSpPr/>
          <p:nvPr/>
        </p:nvGrpSpPr>
        <p:grpSpPr>
          <a:xfrm>
            <a:off x="6362700" y="2638736"/>
            <a:ext cx="904876" cy="333065"/>
            <a:chOff x="6362700" y="2638736"/>
            <a:chExt cx="904876" cy="333065"/>
          </a:xfrm>
        </p:grpSpPr>
        <p:sp>
          <p:nvSpPr>
            <p:cNvPr id="111" name="SMARTInkShape-580">
              <a:extLst>
                <a:ext uri="{FF2B5EF4-FFF2-40B4-BE49-F238E27FC236}">
                  <a16:creationId xmlns:a16="http://schemas.microsoft.com/office/drawing/2014/main" id="{5742D876-8DE9-4FE4-B84C-739DB2957974}"/>
                </a:ext>
              </a:extLst>
            </p:cNvPr>
            <p:cNvSpPr/>
            <p:nvPr>
              <p:custDataLst>
                <p:tags r:id="rId92"/>
              </p:custDataLst>
            </p:nvPr>
          </p:nvSpPr>
          <p:spPr>
            <a:xfrm>
              <a:off x="6362700" y="2657801"/>
              <a:ext cx="495301" cy="314000"/>
            </a:xfrm>
            <a:custGeom>
              <a:avLst/>
              <a:gdLst/>
              <a:ahLst/>
              <a:cxnLst/>
              <a:rect l="0" t="0" r="0" b="0"/>
              <a:pathLst>
                <a:path w="495301" h="314000">
                  <a:moveTo>
                    <a:pt x="0" y="313999"/>
                  </a:moveTo>
                  <a:lnTo>
                    <a:pt x="0" y="313999"/>
                  </a:lnTo>
                  <a:lnTo>
                    <a:pt x="0" y="308943"/>
                  </a:lnTo>
                  <a:lnTo>
                    <a:pt x="2822" y="303638"/>
                  </a:lnTo>
                  <a:lnTo>
                    <a:pt x="8201" y="296665"/>
                  </a:lnTo>
                  <a:lnTo>
                    <a:pt x="22666" y="255327"/>
                  </a:lnTo>
                  <a:lnTo>
                    <a:pt x="31593" y="242767"/>
                  </a:lnTo>
                  <a:lnTo>
                    <a:pt x="68145" y="199463"/>
                  </a:lnTo>
                  <a:lnTo>
                    <a:pt x="111659" y="151941"/>
                  </a:lnTo>
                  <a:lnTo>
                    <a:pt x="149628" y="107616"/>
                  </a:lnTo>
                  <a:lnTo>
                    <a:pt x="193128" y="63731"/>
                  </a:lnTo>
                  <a:lnTo>
                    <a:pt x="219054" y="18498"/>
                  </a:lnTo>
                  <a:lnTo>
                    <a:pt x="228435" y="0"/>
                  </a:lnTo>
                  <a:lnTo>
                    <a:pt x="212344" y="40849"/>
                  </a:lnTo>
                  <a:lnTo>
                    <a:pt x="202772" y="86634"/>
                  </a:lnTo>
                  <a:lnTo>
                    <a:pt x="200568" y="126330"/>
                  </a:lnTo>
                  <a:lnTo>
                    <a:pt x="207737" y="168704"/>
                  </a:lnTo>
                  <a:lnTo>
                    <a:pt x="213330" y="189099"/>
                  </a:lnTo>
                  <a:lnTo>
                    <a:pt x="224989" y="205924"/>
                  </a:lnTo>
                  <a:lnTo>
                    <a:pt x="243758" y="221652"/>
                  </a:lnTo>
                  <a:lnTo>
                    <a:pt x="253329" y="225331"/>
                  </a:lnTo>
                  <a:lnTo>
                    <a:pt x="264638" y="226966"/>
                  </a:lnTo>
                  <a:lnTo>
                    <a:pt x="276720" y="222048"/>
                  </a:lnTo>
                  <a:lnTo>
                    <a:pt x="301723" y="201644"/>
                  </a:lnTo>
                  <a:lnTo>
                    <a:pt x="330566" y="155884"/>
                  </a:lnTo>
                  <a:lnTo>
                    <a:pt x="347821" y="115338"/>
                  </a:lnTo>
                  <a:lnTo>
                    <a:pt x="362517" y="67950"/>
                  </a:lnTo>
                  <a:lnTo>
                    <a:pt x="365502" y="61066"/>
                  </a:lnTo>
                  <a:lnTo>
                    <a:pt x="366435" y="55419"/>
                  </a:lnTo>
                  <a:lnTo>
                    <a:pt x="362749" y="40307"/>
                  </a:lnTo>
                  <a:lnTo>
                    <a:pt x="361424" y="40521"/>
                  </a:lnTo>
                  <a:lnTo>
                    <a:pt x="357131" y="43581"/>
                  </a:lnTo>
                  <a:lnTo>
                    <a:pt x="354516" y="48469"/>
                  </a:lnTo>
                  <a:lnTo>
                    <a:pt x="345070" y="92819"/>
                  </a:lnTo>
                  <a:lnTo>
                    <a:pt x="343543" y="132400"/>
                  </a:lnTo>
                  <a:lnTo>
                    <a:pt x="344043" y="175745"/>
                  </a:lnTo>
                  <a:lnTo>
                    <a:pt x="356168" y="214301"/>
                  </a:lnTo>
                  <a:lnTo>
                    <a:pt x="362202" y="222064"/>
                  </a:lnTo>
                  <a:lnTo>
                    <a:pt x="365293" y="224134"/>
                  </a:lnTo>
                  <a:lnTo>
                    <a:pt x="384813" y="227047"/>
                  </a:lnTo>
                  <a:lnTo>
                    <a:pt x="430593" y="218502"/>
                  </a:lnTo>
                  <a:lnTo>
                    <a:pt x="450273" y="210655"/>
                  </a:lnTo>
                  <a:lnTo>
                    <a:pt x="482859" y="208173"/>
                  </a:lnTo>
                  <a:lnTo>
                    <a:pt x="495300" y="19969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581">
              <a:extLst>
                <a:ext uri="{FF2B5EF4-FFF2-40B4-BE49-F238E27FC236}">
                  <a16:creationId xmlns:a16="http://schemas.microsoft.com/office/drawing/2014/main" id="{F6C7808B-DDC1-4408-95C0-35FB44776FE8}"/>
                </a:ext>
              </a:extLst>
            </p:cNvPr>
            <p:cNvSpPr/>
            <p:nvPr>
              <p:custDataLst>
                <p:tags r:id="rId93"/>
              </p:custDataLst>
            </p:nvPr>
          </p:nvSpPr>
          <p:spPr>
            <a:xfrm>
              <a:off x="7051057" y="2638736"/>
              <a:ext cx="216519" cy="199715"/>
            </a:xfrm>
            <a:custGeom>
              <a:avLst/>
              <a:gdLst/>
              <a:ahLst/>
              <a:cxnLst/>
              <a:rect l="0" t="0" r="0" b="0"/>
              <a:pathLst>
                <a:path w="216519" h="199715">
                  <a:moveTo>
                    <a:pt x="178418" y="9214"/>
                  </a:moveTo>
                  <a:lnTo>
                    <a:pt x="178418" y="9214"/>
                  </a:lnTo>
                  <a:lnTo>
                    <a:pt x="178418" y="4158"/>
                  </a:lnTo>
                  <a:lnTo>
                    <a:pt x="179476" y="3726"/>
                  </a:lnTo>
                  <a:lnTo>
                    <a:pt x="183474" y="6069"/>
                  </a:lnTo>
                  <a:lnTo>
                    <a:pt x="184965" y="6059"/>
                  </a:lnTo>
                  <a:lnTo>
                    <a:pt x="185958" y="4994"/>
                  </a:lnTo>
                  <a:lnTo>
                    <a:pt x="187552" y="737"/>
                  </a:lnTo>
                  <a:lnTo>
                    <a:pt x="192883" y="0"/>
                  </a:lnTo>
                  <a:lnTo>
                    <a:pt x="194412" y="955"/>
                  </a:lnTo>
                  <a:lnTo>
                    <a:pt x="195430" y="2649"/>
                  </a:lnTo>
                  <a:lnTo>
                    <a:pt x="196109" y="4838"/>
                  </a:lnTo>
                  <a:lnTo>
                    <a:pt x="194446" y="6296"/>
                  </a:lnTo>
                  <a:lnTo>
                    <a:pt x="173745" y="14282"/>
                  </a:lnTo>
                  <a:lnTo>
                    <a:pt x="134338" y="30559"/>
                  </a:lnTo>
                  <a:lnTo>
                    <a:pt x="100998" y="45023"/>
                  </a:lnTo>
                  <a:lnTo>
                    <a:pt x="80572" y="59100"/>
                  </a:lnTo>
                  <a:lnTo>
                    <a:pt x="35398" y="79877"/>
                  </a:lnTo>
                  <a:lnTo>
                    <a:pt x="10389" y="91650"/>
                  </a:lnTo>
                  <a:lnTo>
                    <a:pt x="0" y="94289"/>
                  </a:lnTo>
                  <a:lnTo>
                    <a:pt x="206" y="95564"/>
                  </a:lnTo>
                  <a:lnTo>
                    <a:pt x="3257" y="99803"/>
                  </a:lnTo>
                  <a:lnTo>
                    <a:pt x="45102" y="114211"/>
                  </a:lnTo>
                  <a:lnTo>
                    <a:pt x="88231" y="126733"/>
                  </a:lnTo>
                  <a:lnTo>
                    <a:pt x="128853" y="145944"/>
                  </a:lnTo>
                  <a:lnTo>
                    <a:pt x="171619" y="167703"/>
                  </a:lnTo>
                  <a:lnTo>
                    <a:pt x="195978" y="180445"/>
                  </a:lnTo>
                  <a:lnTo>
                    <a:pt x="216518" y="1997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SMARTInkShape-Group110">
            <a:extLst>
              <a:ext uri="{FF2B5EF4-FFF2-40B4-BE49-F238E27FC236}">
                <a16:creationId xmlns:a16="http://schemas.microsoft.com/office/drawing/2014/main" id="{BB957488-A1FF-191A-695B-76AF0C5F1828}"/>
              </a:ext>
            </a:extLst>
          </p:cNvPr>
          <p:cNvGrpSpPr/>
          <p:nvPr/>
        </p:nvGrpSpPr>
        <p:grpSpPr>
          <a:xfrm>
            <a:off x="7487764" y="2581310"/>
            <a:ext cx="837086" cy="333341"/>
            <a:chOff x="7487764" y="2581310"/>
            <a:chExt cx="837086" cy="333341"/>
          </a:xfrm>
        </p:grpSpPr>
        <p:sp>
          <p:nvSpPr>
            <p:cNvPr id="114" name="SMARTInkShape-582">
              <a:extLst>
                <a:ext uri="{FF2B5EF4-FFF2-40B4-BE49-F238E27FC236}">
                  <a16:creationId xmlns:a16="http://schemas.microsoft.com/office/drawing/2014/main" id="{E9321320-FB91-E550-F185-DA6218033152}"/>
                </a:ext>
              </a:extLst>
            </p:cNvPr>
            <p:cNvSpPr/>
            <p:nvPr>
              <p:custDataLst>
                <p:tags r:id="rId88"/>
              </p:custDataLst>
            </p:nvPr>
          </p:nvSpPr>
          <p:spPr>
            <a:xfrm>
              <a:off x="7487764" y="2629331"/>
              <a:ext cx="179862" cy="209118"/>
            </a:xfrm>
            <a:custGeom>
              <a:avLst/>
              <a:gdLst/>
              <a:ahLst/>
              <a:cxnLst/>
              <a:rect l="0" t="0" r="0" b="0"/>
              <a:pathLst>
                <a:path w="179862" h="209118">
                  <a:moveTo>
                    <a:pt x="17936" y="47194"/>
                  </a:moveTo>
                  <a:lnTo>
                    <a:pt x="17936" y="47194"/>
                  </a:lnTo>
                  <a:lnTo>
                    <a:pt x="17936" y="33936"/>
                  </a:lnTo>
                  <a:lnTo>
                    <a:pt x="20758" y="27897"/>
                  </a:lnTo>
                  <a:lnTo>
                    <a:pt x="32126" y="14106"/>
                  </a:lnTo>
                  <a:lnTo>
                    <a:pt x="40470" y="11322"/>
                  </a:lnTo>
                  <a:lnTo>
                    <a:pt x="57068" y="6932"/>
                  </a:lnTo>
                  <a:lnTo>
                    <a:pt x="76584" y="1023"/>
                  </a:lnTo>
                  <a:lnTo>
                    <a:pt x="92345" y="0"/>
                  </a:lnTo>
                  <a:lnTo>
                    <a:pt x="101453" y="2583"/>
                  </a:lnTo>
                  <a:lnTo>
                    <a:pt x="105364" y="4753"/>
                  </a:lnTo>
                  <a:lnTo>
                    <a:pt x="107972" y="9375"/>
                  </a:lnTo>
                  <a:lnTo>
                    <a:pt x="112156" y="39606"/>
                  </a:lnTo>
                  <a:lnTo>
                    <a:pt x="112498" y="48485"/>
                  </a:lnTo>
                  <a:lnTo>
                    <a:pt x="107237" y="66818"/>
                  </a:lnTo>
                  <a:lnTo>
                    <a:pt x="86612" y="109514"/>
                  </a:lnTo>
                  <a:lnTo>
                    <a:pt x="74564" y="125339"/>
                  </a:lnTo>
                  <a:lnTo>
                    <a:pt x="36940" y="169204"/>
                  </a:lnTo>
                  <a:lnTo>
                    <a:pt x="0" y="207973"/>
                  </a:lnTo>
                  <a:lnTo>
                    <a:pt x="41145" y="209052"/>
                  </a:lnTo>
                  <a:lnTo>
                    <a:pt x="85159" y="209110"/>
                  </a:lnTo>
                  <a:lnTo>
                    <a:pt x="128308" y="209117"/>
                  </a:lnTo>
                  <a:lnTo>
                    <a:pt x="152356" y="208060"/>
                  </a:lnTo>
                  <a:lnTo>
                    <a:pt x="179861" y="199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583">
              <a:extLst>
                <a:ext uri="{FF2B5EF4-FFF2-40B4-BE49-F238E27FC236}">
                  <a16:creationId xmlns:a16="http://schemas.microsoft.com/office/drawing/2014/main" id="{28471417-46D3-C905-959D-DBF82E43F6F2}"/>
                </a:ext>
              </a:extLst>
            </p:cNvPr>
            <p:cNvSpPr/>
            <p:nvPr>
              <p:custDataLst>
                <p:tags r:id="rId89"/>
              </p:custDataLst>
            </p:nvPr>
          </p:nvSpPr>
          <p:spPr>
            <a:xfrm>
              <a:off x="7734300" y="2800350"/>
              <a:ext cx="19051" cy="9526"/>
            </a:xfrm>
            <a:custGeom>
              <a:avLst/>
              <a:gdLst/>
              <a:ahLst/>
              <a:cxnLst/>
              <a:rect l="0" t="0" r="0" b="0"/>
              <a:pathLst>
                <a:path w="19051" h="9526">
                  <a:moveTo>
                    <a:pt x="0" y="9525"/>
                  </a:moveTo>
                  <a:lnTo>
                    <a:pt x="0" y="9525"/>
                  </a:lnTo>
                  <a:lnTo>
                    <a:pt x="8201" y="1324"/>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584">
              <a:extLst>
                <a:ext uri="{FF2B5EF4-FFF2-40B4-BE49-F238E27FC236}">
                  <a16:creationId xmlns:a16="http://schemas.microsoft.com/office/drawing/2014/main" id="{94AB6CA4-F3C0-9468-C852-789BC83914E1}"/>
                </a:ext>
              </a:extLst>
            </p:cNvPr>
            <p:cNvSpPr/>
            <p:nvPr>
              <p:custDataLst>
                <p:tags r:id="rId90"/>
              </p:custDataLst>
            </p:nvPr>
          </p:nvSpPr>
          <p:spPr>
            <a:xfrm>
              <a:off x="7924800" y="2619802"/>
              <a:ext cx="150276" cy="190074"/>
            </a:xfrm>
            <a:custGeom>
              <a:avLst/>
              <a:gdLst/>
              <a:ahLst/>
              <a:cxnLst/>
              <a:rect l="0" t="0" r="0" b="0"/>
              <a:pathLst>
                <a:path w="150276" h="190074">
                  <a:moveTo>
                    <a:pt x="9525" y="18623"/>
                  </a:moveTo>
                  <a:lnTo>
                    <a:pt x="9525" y="18623"/>
                  </a:lnTo>
                  <a:lnTo>
                    <a:pt x="14581" y="18623"/>
                  </a:lnTo>
                  <a:lnTo>
                    <a:pt x="19886" y="15801"/>
                  </a:lnTo>
                  <a:lnTo>
                    <a:pt x="22782" y="13567"/>
                  </a:lnTo>
                  <a:lnTo>
                    <a:pt x="31645" y="11084"/>
                  </a:lnTo>
                  <a:lnTo>
                    <a:pt x="41581" y="8922"/>
                  </a:lnTo>
                  <a:lnTo>
                    <a:pt x="56583" y="1733"/>
                  </a:lnTo>
                  <a:lnTo>
                    <a:pt x="79851" y="0"/>
                  </a:lnTo>
                  <a:lnTo>
                    <a:pt x="91229" y="2585"/>
                  </a:lnTo>
                  <a:lnTo>
                    <a:pt x="95744" y="4756"/>
                  </a:lnTo>
                  <a:lnTo>
                    <a:pt x="98754" y="7261"/>
                  </a:lnTo>
                  <a:lnTo>
                    <a:pt x="102099" y="12868"/>
                  </a:lnTo>
                  <a:lnTo>
                    <a:pt x="98926" y="37144"/>
                  </a:lnTo>
                  <a:lnTo>
                    <a:pt x="91240" y="53666"/>
                  </a:lnTo>
                  <a:lnTo>
                    <a:pt x="79710" y="68064"/>
                  </a:lnTo>
                  <a:lnTo>
                    <a:pt x="42364" y="95938"/>
                  </a:lnTo>
                  <a:lnTo>
                    <a:pt x="18135" y="103241"/>
                  </a:lnTo>
                  <a:lnTo>
                    <a:pt x="18440" y="103609"/>
                  </a:lnTo>
                  <a:lnTo>
                    <a:pt x="18997" y="96082"/>
                  </a:lnTo>
                  <a:lnTo>
                    <a:pt x="21849" y="95383"/>
                  </a:lnTo>
                  <a:lnTo>
                    <a:pt x="69468" y="94845"/>
                  </a:lnTo>
                  <a:lnTo>
                    <a:pt x="109834" y="97650"/>
                  </a:lnTo>
                  <a:lnTo>
                    <a:pt x="117673" y="99882"/>
                  </a:lnTo>
                  <a:lnTo>
                    <a:pt x="129205" y="108008"/>
                  </a:lnTo>
                  <a:lnTo>
                    <a:pt x="145231" y="130471"/>
                  </a:lnTo>
                  <a:lnTo>
                    <a:pt x="150275" y="154068"/>
                  </a:lnTo>
                  <a:lnTo>
                    <a:pt x="145811" y="169132"/>
                  </a:lnTo>
                  <a:lnTo>
                    <a:pt x="141657" y="176113"/>
                  </a:lnTo>
                  <a:lnTo>
                    <a:pt x="135713" y="180766"/>
                  </a:lnTo>
                  <a:lnTo>
                    <a:pt x="120641" y="185937"/>
                  </a:lnTo>
                  <a:lnTo>
                    <a:pt x="78549" y="189256"/>
                  </a:lnTo>
                  <a:lnTo>
                    <a:pt x="49379" y="188772"/>
                  </a:lnTo>
                  <a:lnTo>
                    <a:pt x="26860" y="184513"/>
                  </a:lnTo>
                  <a:lnTo>
                    <a:pt x="0" y="1900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585">
              <a:extLst>
                <a:ext uri="{FF2B5EF4-FFF2-40B4-BE49-F238E27FC236}">
                  <a16:creationId xmlns:a16="http://schemas.microsoft.com/office/drawing/2014/main" id="{16DB18DD-872C-3C54-4C9A-94BA06D3607F}"/>
                </a:ext>
              </a:extLst>
            </p:cNvPr>
            <p:cNvSpPr/>
            <p:nvPr>
              <p:custDataLst>
                <p:tags r:id="rId91"/>
              </p:custDataLst>
            </p:nvPr>
          </p:nvSpPr>
          <p:spPr>
            <a:xfrm>
              <a:off x="8163129" y="2581310"/>
              <a:ext cx="161721" cy="333341"/>
            </a:xfrm>
            <a:custGeom>
              <a:avLst/>
              <a:gdLst/>
              <a:ahLst/>
              <a:cxnLst/>
              <a:rect l="0" t="0" r="0" b="0"/>
              <a:pathLst>
                <a:path w="161721" h="333341">
                  <a:moveTo>
                    <a:pt x="114096" y="9490"/>
                  </a:moveTo>
                  <a:lnTo>
                    <a:pt x="114096" y="9490"/>
                  </a:lnTo>
                  <a:lnTo>
                    <a:pt x="123611" y="9490"/>
                  </a:lnTo>
                  <a:lnTo>
                    <a:pt x="123621" y="357"/>
                  </a:lnTo>
                  <a:lnTo>
                    <a:pt x="129109" y="43"/>
                  </a:lnTo>
                  <a:lnTo>
                    <a:pt x="126766" y="0"/>
                  </a:lnTo>
                  <a:lnTo>
                    <a:pt x="125718" y="1046"/>
                  </a:lnTo>
                  <a:lnTo>
                    <a:pt x="123184" y="7576"/>
                  </a:lnTo>
                  <a:lnTo>
                    <a:pt x="117259" y="16214"/>
                  </a:lnTo>
                  <a:lnTo>
                    <a:pt x="113975" y="25476"/>
                  </a:lnTo>
                  <a:lnTo>
                    <a:pt x="79819" y="71698"/>
                  </a:lnTo>
                  <a:lnTo>
                    <a:pt x="36826" y="115297"/>
                  </a:lnTo>
                  <a:lnTo>
                    <a:pt x="0" y="152160"/>
                  </a:lnTo>
                  <a:lnTo>
                    <a:pt x="4913" y="152304"/>
                  </a:lnTo>
                  <a:lnTo>
                    <a:pt x="24717" y="146865"/>
                  </a:lnTo>
                  <a:lnTo>
                    <a:pt x="69966" y="150684"/>
                  </a:lnTo>
                  <a:lnTo>
                    <a:pt x="93965" y="146693"/>
                  </a:lnTo>
                  <a:lnTo>
                    <a:pt x="109778" y="149156"/>
                  </a:lnTo>
                  <a:lnTo>
                    <a:pt x="148702" y="141987"/>
                  </a:lnTo>
                  <a:lnTo>
                    <a:pt x="155229" y="137875"/>
                  </a:lnTo>
                  <a:lnTo>
                    <a:pt x="158835" y="132520"/>
                  </a:lnTo>
                  <a:lnTo>
                    <a:pt x="161340" y="123881"/>
                  </a:lnTo>
                  <a:lnTo>
                    <a:pt x="161720" y="82120"/>
                  </a:lnTo>
                  <a:lnTo>
                    <a:pt x="160663" y="81193"/>
                  </a:lnTo>
                  <a:lnTo>
                    <a:pt x="158898" y="81634"/>
                  </a:lnTo>
                  <a:lnTo>
                    <a:pt x="153519" y="84888"/>
                  </a:lnTo>
                  <a:lnTo>
                    <a:pt x="152312" y="122248"/>
                  </a:lnTo>
                  <a:lnTo>
                    <a:pt x="145673" y="168131"/>
                  </a:lnTo>
                  <a:lnTo>
                    <a:pt x="143066" y="213551"/>
                  </a:lnTo>
                  <a:lnTo>
                    <a:pt x="142686" y="257638"/>
                  </a:lnTo>
                  <a:lnTo>
                    <a:pt x="142671" y="305109"/>
                  </a:lnTo>
                  <a:lnTo>
                    <a:pt x="142671" y="3333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 name="SMARTInkShape-Group111">
            <a:extLst>
              <a:ext uri="{FF2B5EF4-FFF2-40B4-BE49-F238E27FC236}">
                <a16:creationId xmlns:a16="http://schemas.microsoft.com/office/drawing/2014/main" id="{1FA846B3-BA3C-130E-BA93-9DF7A73E109C}"/>
              </a:ext>
            </a:extLst>
          </p:cNvPr>
          <p:cNvGrpSpPr/>
          <p:nvPr/>
        </p:nvGrpSpPr>
        <p:grpSpPr>
          <a:xfrm>
            <a:off x="7281220" y="219075"/>
            <a:ext cx="1758005" cy="270630"/>
            <a:chOff x="7281220" y="219075"/>
            <a:chExt cx="1758005" cy="270630"/>
          </a:xfrm>
        </p:grpSpPr>
        <p:sp>
          <p:nvSpPr>
            <p:cNvPr id="119" name="SMARTInkShape-586">
              <a:extLst>
                <a:ext uri="{FF2B5EF4-FFF2-40B4-BE49-F238E27FC236}">
                  <a16:creationId xmlns:a16="http://schemas.microsoft.com/office/drawing/2014/main" id="{96C14BAA-1641-7F67-CC36-C802C923B5F7}"/>
                </a:ext>
              </a:extLst>
            </p:cNvPr>
            <p:cNvSpPr/>
            <p:nvPr>
              <p:custDataLst>
                <p:tags r:id="rId75"/>
              </p:custDataLst>
            </p:nvPr>
          </p:nvSpPr>
          <p:spPr>
            <a:xfrm>
              <a:off x="7281220" y="219075"/>
              <a:ext cx="43506" cy="238126"/>
            </a:xfrm>
            <a:custGeom>
              <a:avLst/>
              <a:gdLst/>
              <a:ahLst/>
              <a:cxnLst/>
              <a:rect l="0" t="0" r="0" b="0"/>
              <a:pathLst>
                <a:path w="43506" h="238126">
                  <a:moveTo>
                    <a:pt x="43505" y="0"/>
                  </a:moveTo>
                  <a:lnTo>
                    <a:pt x="43505" y="0"/>
                  </a:lnTo>
                  <a:lnTo>
                    <a:pt x="38017" y="0"/>
                  </a:lnTo>
                  <a:lnTo>
                    <a:pt x="40360" y="0"/>
                  </a:lnTo>
                  <a:lnTo>
                    <a:pt x="37395" y="0"/>
                  </a:lnTo>
                  <a:lnTo>
                    <a:pt x="42492" y="0"/>
                  </a:lnTo>
                  <a:lnTo>
                    <a:pt x="36758" y="7604"/>
                  </a:lnTo>
                  <a:lnTo>
                    <a:pt x="34803" y="16247"/>
                  </a:lnTo>
                  <a:lnTo>
                    <a:pt x="23667" y="58844"/>
                  </a:lnTo>
                  <a:lnTo>
                    <a:pt x="19872" y="74836"/>
                  </a:lnTo>
                  <a:lnTo>
                    <a:pt x="21568" y="90848"/>
                  </a:lnTo>
                  <a:lnTo>
                    <a:pt x="12589" y="136286"/>
                  </a:lnTo>
                  <a:lnTo>
                    <a:pt x="6351" y="174816"/>
                  </a:lnTo>
                  <a:lnTo>
                    <a:pt x="4628" y="198906"/>
                  </a:lnTo>
                  <a:lnTo>
                    <a:pt x="0" y="213687"/>
                  </a:lnTo>
                  <a:lnTo>
                    <a:pt x="5405"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587">
              <a:extLst>
                <a:ext uri="{FF2B5EF4-FFF2-40B4-BE49-F238E27FC236}">
                  <a16:creationId xmlns:a16="http://schemas.microsoft.com/office/drawing/2014/main" id="{3CD8CF8B-5EA3-F94C-FE9A-044374BCCD19}"/>
                </a:ext>
              </a:extLst>
            </p:cNvPr>
            <p:cNvSpPr/>
            <p:nvPr>
              <p:custDataLst>
                <p:tags r:id="rId76"/>
              </p:custDataLst>
            </p:nvPr>
          </p:nvSpPr>
          <p:spPr>
            <a:xfrm>
              <a:off x="7410450" y="253093"/>
              <a:ext cx="24971" cy="175533"/>
            </a:xfrm>
            <a:custGeom>
              <a:avLst/>
              <a:gdLst/>
              <a:ahLst/>
              <a:cxnLst/>
              <a:rect l="0" t="0" r="0" b="0"/>
              <a:pathLst>
                <a:path w="24971" h="175533">
                  <a:moveTo>
                    <a:pt x="0" y="32657"/>
                  </a:moveTo>
                  <a:lnTo>
                    <a:pt x="0" y="32657"/>
                  </a:lnTo>
                  <a:lnTo>
                    <a:pt x="13091" y="18507"/>
                  </a:lnTo>
                  <a:lnTo>
                    <a:pt x="24015" y="0"/>
                  </a:lnTo>
                  <a:lnTo>
                    <a:pt x="23418" y="302"/>
                  </a:lnTo>
                  <a:lnTo>
                    <a:pt x="21962" y="1562"/>
                  </a:lnTo>
                  <a:lnTo>
                    <a:pt x="22050" y="2402"/>
                  </a:lnTo>
                  <a:lnTo>
                    <a:pt x="23167" y="2962"/>
                  </a:lnTo>
                  <a:lnTo>
                    <a:pt x="24970" y="3335"/>
                  </a:lnTo>
                  <a:lnTo>
                    <a:pt x="24150" y="12217"/>
                  </a:lnTo>
                  <a:lnTo>
                    <a:pt x="19499" y="46868"/>
                  </a:lnTo>
                  <a:lnTo>
                    <a:pt x="16361" y="72145"/>
                  </a:lnTo>
                  <a:lnTo>
                    <a:pt x="13622" y="88307"/>
                  </a:lnTo>
                  <a:lnTo>
                    <a:pt x="15912" y="106531"/>
                  </a:lnTo>
                  <a:lnTo>
                    <a:pt x="12946" y="135214"/>
                  </a:lnTo>
                  <a:lnTo>
                    <a:pt x="18037" y="166590"/>
                  </a:lnTo>
                  <a:lnTo>
                    <a:pt x="17316" y="169571"/>
                  </a:lnTo>
                  <a:lnTo>
                    <a:pt x="9525" y="1755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588">
              <a:extLst>
                <a:ext uri="{FF2B5EF4-FFF2-40B4-BE49-F238E27FC236}">
                  <a16:creationId xmlns:a16="http://schemas.microsoft.com/office/drawing/2014/main" id="{FB508E45-9857-7C4F-4B1A-F4F112E03641}"/>
                </a:ext>
              </a:extLst>
            </p:cNvPr>
            <p:cNvSpPr/>
            <p:nvPr>
              <p:custDataLst>
                <p:tags r:id="rId77"/>
              </p:custDataLst>
            </p:nvPr>
          </p:nvSpPr>
          <p:spPr>
            <a:xfrm>
              <a:off x="7286625" y="371475"/>
              <a:ext cx="133351" cy="9526"/>
            </a:xfrm>
            <a:custGeom>
              <a:avLst/>
              <a:gdLst/>
              <a:ahLst/>
              <a:cxnLst/>
              <a:rect l="0" t="0" r="0" b="0"/>
              <a:pathLst>
                <a:path w="133351" h="9526">
                  <a:moveTo>
                    <a:pt x="0" y="9525"/>
                  </a:moveTo>
                  <a:lnTo>
                    <a:pt x="0" y="9525"/>
                  </a:lnTo>
                  <a:lnTo>
                    <a:pt x="29659" y="1324"/>
                  </a:lnTo>
                  <a:lnTo>
                    <a:pt x="72075" y="11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589">
              <a:extLst>
                <a:ext uri="{FF2B5EF4-FFF2-40B4-BE49-F238E27FC236}">
                  <a16:creationId xmlns:a16="http://schemas.microsoft.com/office/drawing/2014/main" id="{62B0B0B8-B3EB-8B23-D493-3D5E053F2024}"/>
                </a:ext>
              </a:extLst>
            </p:cNvPr>
            <p:cNvSpPr/>
            <p:nvPr>
              <p:custDataLst>
                <p:tags r:id="rId78"/>
              </p:custDataLst>
            </p:nvPr>
          </p:nvSpPr>
          <p:spPr>
            <a:xfrm>
              <a:off x="7484572" y="409575"/>
              <a:ext cx="65330" cy="80130"/>
            </a:xfrm>
            <a:custGeom>
              <a:avLst/>
              <a:gdLst/>
              <a:ahLst/>
              <a:cxnLst/>
              <a:rect l="0" t="0" r="0" b="0"/>
              <a:pathLst>
                <a:path w="65330" h="80130">
                  <a:moveTo>
                    <a:pt x="40178" y="9525"/>
                  </a:moveTo>
                  <a:lnTo>
                    <a:pt x="40178" y="9525"/>
                  </a:lnTo>
                  <a:lnTo>
                    <a:pt x="35122" y="9525"/>
                  </a:lnTo>
                  <a:lnTo>
                    <a:pt x="34690" y="8467"/>
                  </a:lnTo>
                  <a:lnTo>
                    <a:pt x="37033" y="4469"/>
                  </a:lnTo>
                  <a:lnTo>
                    <a:pt x="37023" y="2979"/>
                  </a:lnTo>
                  <a:lnTo>
                    <a:pt x="35958" y="1986"/>
                  </a:lnTo>
                  <a:lnTo>
                    <a:pt x="31951" y="883"/>
                  </a:lnTo>
                  <a:lnTo>
                    <a:pt x="22762" y="116"/>
                  </a:lnTo>
                  <a:lnTo>
                    <a:pt x="16555" y="5091"/>
                  </a:lnTo>
                  <a:lnTo>
                    <a:pt x="2957" y="23381"/>
                  </a:lnTo>
                  <a:lnTo>
                    <a:pt x="547" y="29345"/>
                  </a:lnTo>
                  <a:lnTo>
                    <a:pt x="0" y="34380"/>
                  </a:lnTo>
                  <a:lnTo>
                    <a:pt x="2863" y="60031"/>
                  </a:lnTo>
                  <a:lnTo>
                    <a:pt x="7013" y="68308"/>
                  </a:lnTo>
                  <a:lnTo>
                    <a:pt x="18030" y="75515"/>
                  </a:lnTo>
                  <a:lnTo>
                    <a:pt x="25412" y="78918"/>
                  </a:lnTo>
                  <a:lnTo>
                    <a:pt x="31392" y="80129"/>
                  </a:lnTo>
                  <a:lnTo>
                    <a:pt x="40859" y="78652"/>
                  </a:lnTo>
                  <a:lnTo>
                    <a:pt x="57196" y="66814"/>
                  </a:lnTo>
                  <a:lnTo>
                    <a:pt x="63616" y="55800"/>
                  </a:lnTo>
                  <a:lnTo>
                    <a:pt x="65329" y="49900"/>
                  </a:lnTo>
                  <a:lnTo>
                    <a:pt x="64409" y="37700"/>
                  </a:lnTo>
                  <a:lnTo>
                    <a:pt x="62682" y="31483"/>
                  </a:lnTo>
                  <a:lnTo>
                    <a:pt x="55119" y="21754"/>
                  </a:lnTo>
                  <a:lnTo>
                    <a:pt x="44702" y="14960"/>
                  </a:lnTo>
                  <a:lnTo>
                    <a:pt x="23590" y="7776"/>
                  </a:lnTo>
                  <a:lnTo>
                    <a:pt x="1160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590">
              <a:extLst>
                <a:ext uri="{FF2B5EF4-FFF2-40B4-BE49-F238E27FC236}">
                  <a16:creationId xmlns:a16="http://schemas.microsoft.com/office/drawing/2014/main" id="{9667D25D-B1C0-5AD1-9C15-14F303B0A16A}"/>
                </a:ext>
              </a:extLst>
            </p:cNvPr>
            <p:cNvSpPr/>
            <p:nvPr>
              <p:custDataLst>
                <p:tags r:id="rId79"/>
              </p:custDataLst>
            </p:nvPr>
          </p:nvSpPr>
          <p:spPr>
            <a:xfrm>
              <a:off x="7686675" y="314325"/>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591">
              <a:extLst>
                <a:ext uri="{FF2B5EF4-FFF2-40B4-BE49-F238E27FC236}">
                  <a16:creationId xmlns:a16="http://schemas.microsoft.com/office/drawing/2014/main" id="{A806772F-90D6-4A6E-B69A-139C9382C175}"/>
                </a:ext>
              </a:extLst>
            </p:cNvPr>
            <p:cNvSpPr/>
            <p:nvPr>
              <p:custDataLst>
                <p:tags r:id="rId80"/>
              </p:custDataLst>
            </p:nvPr>
          </p:nvSpPr>
          <p:spPr>
            <a:xfrm>
              <a:off x="7686675" y="409575"/>
              <a:ext cx="14582" cy="9526"/>
            </a:xfrm>
            <a:custGeom>
              <a:avLst/>
              <a:gdLst/>
              <a:ahLst/>
              <a:cxnLst/>
              <a:rect l="0" t="0" r="0" b="0"/>
              <a:pathLst>
                <a:path w="14582" h="9526">
                  <a:moveTo>
                    <a:pt x="9525" y="0"/>
                  </a:moveTo>
                  <a:lnTo>
                    <a:pt x="9525" y="0"/>
                  </a:lnTo>
                  <a:lnTo>
                    <a:pt x="14581" y="0"/>
                  </a:lnTo>
                  <a:lnTo>
                    <a:pt x="13955" y="1058"/>
                  </a:lnTo>
                  <a:lnTo>
                    <a:pt x="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592">
              <a:extLst>
                <a:ext uri="{FF2B5EF4-FFF2-40B4-BE49-F238E27FC236}">
                  <a16:creationId xmlns:a16="http://schemas.microsoft.com/office/drawing/2014/main" id="{F4109143-D17A-7F0E-219B-4E5C4D951D5B}"/>
                </a:ext>
              </a:extLst>
            </p:cNvPr>
            <p:cNvSpPr/>
            <p:nvPr>
              <p:custDataLst>
                <p:tags r:id="rId81"/>
              </p:custDataLst>
            </p:nvPr>
          </p:nvSpPr>
          <p:spPr>
            <a:xfrm>
              <a:off x="7829550" y="285753"/>
              <a:ext cx="314326" cy="195986"/>
            </a:xfrm>
            <a:custGeom>
              <a:avLst/>
              <a:gdLst/>
              <a:ahLst/>
              <a:cxnLst/>
              <a:rect l="0" t="0" r="0" b="0"/>
              <a:pathLst>
                <a:path w="314326" h="195986">
                  <a:moveTo>
                    <a:pt x="0" y="190497"/>
                  </a:moveTo>
                  <a:lnTo>
                    <a:pt x="0" y="190497"/>
                  </a:lnTo>
                  <a:lnTo>
                    <a:pt x="0" y="195553"/>
                  </a:lnTo>
                  <a:lnTo>
                    <a:pt x="1058" y="195985"/>
                  </a:lnTo>
                  <a:lnTo>
                    <a:pt x="5056" y="193642"/>
                  </a:lnTo>
                  <a:lnTo>
                    <a:pt x="6547" y="191535"/>
                  </a:lnTo>
                  <a:lnTo>
                    <a:pt x="8201" y="186372"/>
                  </a:lnTo>
                  <a:lnTo>
                    <a:pt x="55111" y="147304"/>
                  </a:lnTo>
                  <a:lnTo>
                    <a:pt x="89791" y="118347"/>
                  </a:lnTo>
                  <a:lnTo>
                    <a:pt x="98115" y="105161"/>
                  </a:lnTo>
                  <a:lnTo>
                    <a:pt x="105624" y="88660"/>
                  </a:lnTo>
                  <a:lnTo>
                    <a:pt x="136540" y="44890"/>
                  </a:lnTo>
                  <a:lnTo>
                    <a:pt x="148169" y="25289"/>
                  </a:lnTo>
                  <a:lnTo>
                    <a:pt x="150520" y="17235"/>
                  </a:lnTo>
                  <a:lnTo>
                    <a:pt x="150089" y="14664"/>
                  </a:lnTo>
                  <a:lnTo>
                    <a:pt x="148742" y="12950"/>
                  </a:lnTo>
                  <a:lnTo>
                    <a:pt x="146786" y="11807"/>
                  </a:lnTo>
                  <a:lnTo>
                    <a:pt x="146541" y="9987"/>
                  </a:lnTo>
                  <a:lnTo>
                    <a:pt x="151419" y="1522"/>
                  </a:lnTo>
                  <a:lnTo>
                    <a:pt x="154787" y="675"/>
                  </a:lnTo>
                  <a:lnTo>
                    <a:pt x="157166" y="449"/>
                  </a:lnTo>
                  <a:lnTo>
                    <a:pt x="156635" y="298"/>
                  </a:lnTo>
                  <a:lnTo>
                    <a:pt x="143536" y="9"/>
                  </a:lnTo>
                  <a:lnTo>
                    <a:pt x="148127" y="0"/>
                  </a:lnTo>
                  <a:lnTo>
                    <a:pt x="147435" y="2116"/>
                  </a:lnTo>
                  <a:lnTo>
                    <a:pt x="138464" y="15206"/>
                  </a:lnTo>
                  <a:lnTo>
                    <a:pt x="132749" y="32490"/>
                  </a:lnTo>
                  <a:lnTo>
                    <a:pt x="123910" y="44777"/>
                  </a:lnTo>
                  <a:lnTo>
                    <a:pt x="122824" y="52076"/>
                  </a:lnTo>
                  <a:lnTo>
                    <a:pt x="127174" y="77517"/>
                  </a:lnTo>
                  <a:lnTo>
                    <a:pt x="121172" y="104105"/>
                  </a:lnTo>
                  <a:lnTo>
                    <a:pt x="135273" y="149350"/>
                  </a:lnTo>
                  <a:lnTo>
                    <a:pt x="137807" y="153541"/>
                  </a:lnTo>
                  <a:lnTo>
                    <a:pt x="142671" y="155276"/>
                  </a:lnTo>
                  <a:lnTo>
                    <a:pt x="156542" y="154382"/>
                  </a:lnTo>
                  <a:lnTo>
                    <a:pt x="177147" y="147929"/>
                  </a:lnTo>
                  <a:lnTo>
                    <a:pt x="187387" y="136653"/>
                  </a:lnTo>
                  <a:lnTo>
                    <a:pt x="212511" y="94428"/>
                  </a:lnTo>
                  <a:lnTo>
                    <a:pt x="231329" y="47514"/>
                  </a:lnTo>
                  <a:lnTo>
                    <a:pt x="237529" y="22034"/>
                  </a:lnTo>
                  <a:lnTo>
                    <a:pt x="227835" y="30045"/>
                  </a:lnTo>
                  <a:lnTo>
                    <a:pt x="227032" y="34846"/>
                  </a:lnTo>
                  <a:lnTo>
                    <a:pt x="231784" y="45824"/>
                  </a:lnTo>
                  <a:lnTo>
                    <a:pt x="231780" y="51715"/>
                  </a:lnTo>
                  <a:lnTo>
                    <a:pt x="216110" y="82668"/>
                  </a:lnTo>
                  <a:lnTo>
                    <a:pt x="217098" y="87919"/>
                  </a:lnTo>
                  <a:lnTo>
                    <a:pt x="220932" y="92479"/>
                  </a:lnTo>
                  <a:lnTo>
                    <a:pt x="226663" y="96576"/>
                  </a:lnTo>
                  <a:lnTo>
                    <a:pt x="228367" y="102483"/>
                  </a:lnTo>
                  <a:lnTo>
                    <a:pt x="223827" y="122791"/>
                  </a:lnTo>
                  <a:lnTo>
                    <a:pt x="224359" y="126310"/>
                  </a:lnTo>
                  <a:lnTo>
                    <a:pt x="225773" y="128655"/>
                  </a:lnTo>
                  <a:lnTo>
                    <a:pt x="227773" y="130219"/>
                  </a:lnTo>
                  <a:lnTo>
                    <a:pt x="232819" y="131957"/>
                  </a:lnTo>
                  <a:lnTo>
                    <a:pt x="234588" y="133479"/>
                  </a:lnTo>
                  <a:lnTo>
                    <a:pt x="236554" y="137992"/>
                  </a:lnTo>
                  <a:lnTo>
                    <a:pt x="239194" y="139618"/>
                  </a:lnTo>
                  <a:lnTo>
                    <a:pt x="259445" y="142443"/>
                  </a:lnTo>
                  <a:lnTo>
                    <a:pt x="314325" y="142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593">
              <a:extLst>
                <a:ext uri="{FF2B5EF4-FFF2-40B4-BE49-F238E27FC236}">
                  <a16:creationId xmlns:a16="http://schemas.microsoft.com/office/drawing/2014/main" id="{8F800844-2276-21A9-B4F1-950108DA66E0}"/>
                </a:ext>
              </a:extLst>
            </p:cNvPr>
            <p:cNvSpPr/>
            <p:nvPr>
              <p:custDataLst>
                <p:tags r:id="rId82"/>
              </p:custDataLst>
            </p:nvPr>
          </p:nvSpPr>
          <p:spPr>
            <a:xfrm>
              <a:off x="8286750" y="295275"/>
              <a:ext cx="114301" cy="9526"/>
            </a:xfrm>
            <a:custGeom>
              <a:avLst/>
              <a:gdLst/>
              <a:ahLst/>
              <a:cxnLst/>
              <a:rect l="0" t="0" r="0" b="0"/>
              <a:pathLst>
                <a:path w="114301" h="9526">
                  <a:moveTo>
                    <a:pt x="0" y="9525"/>
                  </a:moveTo>
                  <a:lnTo>
                    <a:pt x="0" y="9525"/>
                  </a:lnTo>
                  <a:lnTo>
                    <a:pt x="5056" y="4469"/>
                  </a:lnTo>
                  <a:lnTo>
                    <a:pt x="8664" y="4037"/>
                  </a:lnTo>
                  <a:lnTo>
                    <a:pt x="50768" y="9111"/>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594">
              <a:extLst>
                <a:ext uri="{FF2B5EF4-FFF2-40B4-BE49-F238E27FC236}">
                  <a16:creationId xmlns:a16="http://schemas.microsoft.com/office/drawing/2014/main" id="{2592C2A9-D83B-FB1D-7B90-23CD2873178D}"/>
                </a:ext>
              </a:extLst>
            </p:cNvPr>
            <p:cNvSpPr/>
            <p:nvPr>
              <p:custDataLst>
                <p:tags r:id="rId83"/>
              </p:custDataLst>
            </p:nvPr>
          </p:nvSpPr>
          <p:spPr>
            <a:xfrm>
              <a:off x="8277225" y="352425"/>
              <a:ext cx="114301" cy="9526"/>
            </a:xfrm>
            <a:custGeom>
              <a:avLst/>
              <a:gdLst/>
              <a:ahLst/>
              <a:cxnLst/>
              <a:rect l="0" t="0" r="0" b="0"/>
              <a:pathLst>
                <a:path w="114301" h="9526">
                  <a:moveTo>
                    <a:pt x="0" y="0"/>
                  </a:moveTo>
                  <a:lnTo>
                    <a:pt x="0" y="0"/>
                  </a:lnTo>
                  <a:lnTo>
                    <a:pt x="41156" y="0"/>
                  </a:lnTo>
                  <a:lnTo>
                    <a:pt x="73963" y="0"/>
                  </a:lnTo>
                  <a:lnTo>
                    <a:pt x="84420" y="6546"/>
                  </a:lnTo>
                  <a:lnTo>
                    <a:pt x="1143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595">
              <a:extLst>
                <a:ext uri="{FF2B5EF4-FFF2-40B4-BE49-F238E27FC236}">
                  <a16:creationId xmlns:a16="http://schemas.microsoft.com/office/drawing/2014/main" id="{7EA9AE9D-8175-E6A2-ECEC-41527D4314DD}"/>
                </a:ext>
              </a:extLst>
            </p:cNvPr>
            <p:cNvSpPr/>
            <p:nvPr>
              <p:custDataLst>
                <p:tags r:id="rId84"/>
              </p:custDataLst>
            </p:nvPr>
          </p:nvSpPr>
          <p:spPr>
            <a:xfrm>
              <a:off x="8510534" y="247661"/>
              <a:ext cx="128642" cy="161915"/>
            </a:xfrm>
            <a:custGeom>
              <a:avLst/>
              <a:gdLst/>
              <a:ahLst/>
              <a:cxnLst/>
              <a:rect l="0" t="0" r="0" b="0"/>
              <a:pathLst>
                <a:path w="128642" h="161915">
                  <a:moveTo>
                    <a:pt x="14341" y="47614"/>
                  </a:moveTo>
                  <a:lnTo>
                    <a:pt x="14341" y="47614"/>
                  </a:lnTo>
                  <a:lnTo>
                    <a:pt x="4229" y="47614"/>
                  </a:lnTo>
                  <a:lnTo>
                    <a:pt x="3366" y="46556"/>
                  </a:lnTo>
                  <a:lnTo>
                    <a:pt x="4908" y="44792"/>
                  </a:lnTo>
                  <a:lnTo>
                    <a:pt x="30190" y="30280"/>
                  </a:lnTo>
                  <a:lnTo>
                    <a:pt x="31257" y="28650"/>
                  </a:lnTo>
                  <a:lnTo>
                    <a:pt x="33818" y="21299"/>
                  </a:lnTo>
                  <a:lnTo>
                    <a:pt x="38167" y="15457"/>
                  </a:lnTo>
                  <a:lnTo>
                    <a:pt x="43628" y="12155"/>
                  </a:lnTo>
                  <a:lnTo>
                    <a:pt x="55757" y="10036"/>
                  </a:lnTo>
                  <a:lnTo>
                    <a:pt x="57827" y="8804"/>
                  </a:lnTo>
                  <a:lnTo>
                    <a:pt x="59207" y="6924"/>
                  </a:lnTo>
                  <a:lnTo>
                    <a:pt x="60127" y="4612"/>
                  </a:lnTo>
                  <a:lnTo>
                    <a:pt x="61798" y="3071"/>
                  </a:lnTo>
                  <a:lnTo>
                    <a:pt x="70005" y="395"/>
                  </a:lnTo>
                  <a:lnTo>
                    <a:pt x="83551" y="42"/>
                  </a:lnTo>
                  <a:lnTo>
                    <a:pt x="82707" y="25"/>
                  </a:lnTo>
                  <a:lnTo>
                    <a:pt x="86573" y="0"/>
                  </a:lnTo>
                  <a:lnTo>
                    <a:pt x="87895" y="1054"/>
                  </a:lnTo>
                  <a:lnTo>
                    <a:pt x="89364" y="5049"/>
                  </a:lnTo>
                  <a:lnTo>
                    <a:pt x="77180" y="48894"/>
                  </a:lnTo>
                  <a:lnTo>
                    <a:pt x="64701" y="92585"/>
                  </a:lnTo>
                  <a:lnTo>
                    <a:pt x="63790" y="99820"/>
                  </a:lnTo>
                  <a:lnTo>
                    <a:pt x="60007" y="105701"/>
                  </a:lnTo>
                  <a:lnTo>
                    <a:pt x="12472" y="145036"/>
                  </a:lnTo>
                  <a:lnTo>
                    <a:pt x="8220" y="149121"/>
                  </a:lnTo>
                  <a:lnTo>
                    <a:pt x="3507" y="150937"/>
                  </a:lnTo>
                  <a:lnTo>
                    <a:pt x="0" y="151743"/>
                  </a:lnTo>
                  <a:lnTo>
                    <a:pt x="547" y="151959"/>
                  </a:lnTo>
                  <a:lnTo>
                    <a:pt x="3973" y="152304"/>
                  </a:lnTo>
                  <a:lnTo>
                    <a:pt x="4566" y="157420"/>
                  </a:lnTo>
                  <a:lnTo>
                    <a:pt x="5707" y="158918"/>
                  </a:lnTo>
                  <a:lnTo>
                    <a:pt x="9798" y="160583"/>
                  </a:lnTo>
                  <a:lnTo>
                    <a:pt x="53715" y="161797"/>
                  </a:lnTo>
                  <a:lnTo>
                    <a:pt x="99456" y="161911"/>
                  </a:lnTo>
                  <a:lnTo>
                    <a:pt x="128641" y="1619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SMARTInkShape-596">
              <a:extLst>
                <a:ext uri="{FF2B5EF4-FFF2-40B4-BE49-F238E27FC236}">
                  <a16:creationId xmlns:a16="http://schemas.microsoft.com/office/drawing/2014/main" id="{BDA0F76B-0DCA-6C50-DDA4-C66914C7D3B0}"/>
                </a:ext>
              </a:extLst>
            </p:cNvPr>
            <p:cNvSpPr/>
            <p:nvPr>
              <p:custDataLst>
                <p:tags r:id="rId85"/>
              </p:custDataLst>
            </p:nvPr>
          </p:nvSpPr>
          <p:spPr>
            <a:xfrm>
              <a:off x="8705850" y="3810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597">
              <a:extLst>
                <a:ext uri="{FF2B5EF4-FFF2-40B4-BE49-F238E27FC236}">
                  <a16:creationId xmlns:a16="http://schemas.microsoft.com/office/drawing/2014/main" id="{63ABF45E-C7F9-D13A-E4D0-FA8D9F72E1BD}"/>
                </a:ext>
              </a:extLst>
            </p:cNvPr>
            <p:cNvSpPr/>
            <p:nvPr>
              <p:custDataLst>
                <p:tags r:id="rId86"/>
              </p:custDataLst>
            </p:nvPr>
          </p:nvSpPr>
          <p:spPr>
            <a:xfrm>
              <a:off x="8743950" y="248735"/>
              <a:ext cx="124086" cy="170366"/>
            </a:xfrm>
            <a:custGeom>
              <a:avLst/>
              <a:gdLst/>
              <a:ahLst/>
              <a:cxnLst/>
              <a:rect l="0" t="0" r="0" b="0"/>
              <a:pathLst>
                <a:path w="124086" h="170366">
                  <a:moveTo>
                    <a:pt x="0" y="27490"/>
                  </a:moveTo>
                  <a:lnTo>
                    <a:pt x="0" y="27490"/>
                  </a:lnTo>
                  <a:lnTo>
                    <a:pt x="41339" y="10622"/>
                  </a:lnTo>
                  <a:lnTo>
                    <a:pt x="63401" y="3913"/>
                  </a:lnTo>
                  <a:lnTo>
                    <a:pt x="65550" y="4363"/>
                  </a:lnTo>
                  <a:lnTo>
                    <a:pt x="65925" y="5722"/>
                  </a:lnTo>
                  <a:lnTo>
                    <a:pt x="68293" y="5570"/>
                  </a:lnTo>
                  <a:lnTo>
                    <a:pt x="93125" y="0"/>
                  </a:lnTo>
                  <a:lnTo>
                    <a:pt x="102419" y="2220"/>
                  </a:lnTo>
                  <a:lnTo>
                    <a:pt x="110078" y="5675"/>
                  </a:lnTo>
                  <a:lnTo>
                    <a:pt x="117009" y="7211"/>
                  </a:lnTo>
                  <a:lnTo>
                    <a:pt x="119282" y="8679"/>
                  </a:lnTo>
                  <a:lnTo>
                    <a:pt x="120796" y="10716"/>
                  </a:lnTo>
                  <a:lnTo>
                    <a:pt x="121806" y="13132"/>
                  </a:lnTo>
                  <a:lnTo>
                    <a:pt x="114460" y="24284"/>
                  </a:lnTo>
                  <a:lnTo>
                    <a:pt x="93988" y="47200"/>
                  </a:lnTo>
                  <a:lnTo>
                    <a:pt x="50341" y="73168"/>
                  </a:lnTo>
                  <a:lnTo>
                    <a:pt x="43374" y="74538"/>
                  </a:lnTo>
                  <a:lnTo>
                    <a:pt x="33655" y="75001"/>
                  </a:lnTo>
                  <a:lnTo>
                    <a:pt x="35419" y="75064"/>
                  </a:lnTo>
                  <a:lnTo>
                    <a:pt x="36312" y="76140"/>
                  </a:lnTo>
                  <a:lnTo>
                    <a:pt x="37306" y="80156"/>
                  </a:lnTo>
                  <a:lnTo>
                    <a:pt x="38629" y="80593"/>
                  </a:lnTo>
                  <a:lnTo>
                    <a:pt x="47663" y="77208"/>
                  </a:lnTo>
                  <a:lnTo>
                    <a:pt x="69509" y="76794"/>
                  </a:lnTo>
                  <a:lnTo>
                    <a:pt x="92915" y="82903"/>
                  </a:lnTo>
                  <a:lnTo>
                    <a:pt x="96869" y="85599"/>
                  </a:lnTo>
                  <a:lnTo>
                    <a:pt x="122626" y="111978"/>
                  </a:lnTo>
                  <a:lnTo>
                    <a:pt x="124085" y="116623"/>
                  </a:lnTo>
                  <a:lnTo>
                    <a:pt x="122939" y="120779"/>
                  </a:lnTo>
                  <a:lnTo>
                    <a:pt x="114966" y="129277"/>
                  </a:lnTo>
                  <a:lnTo>
                    <a:pt x="68738" y="163589"/>
                  </a:lnTo>
                  <a:lnTo>
                    <a:pt x="62759" y="164789"/>
                  </a:lnTo>
                  <a:lnTo>
                    <a:pt x="26392" y="162384"/>
                  </a:lnTo>
                  <a:lnTo>
                    <a:pt x="9525" y="1703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598">
              <a:extLst>
                <a:ext uri="{FF2B5EF4-FFF2-40B4-BE49-F238E27FC236}">
                  <a16:creationId xmlns:a16="http://schemas.microsoft.com/office/drawing/2014/main" id="{2AE0EB9E-8442-EA88-62B5-85B3CE0D4A08}"/>
                </a:ext>
              </a:extLst>
            </p:cNvPr>
            <p:cNvSpPr/>
            <p:nvPr>
              <p:custDataLst>
                <p:tags r:id="rId87"/>
              </p:custDataLst>
            </p:nvPr>
          </p:nvSpPr>
          <p:spPr>
            <a:xfrm>
              <a:off x="8887069" y="242162"/>
              <a:ext cx="152156" cy="234089"/>
            </a:xfrm>
            <a:custGeom>
              <a:avLst/>
              <a:gdLst/>
              <a:ahLst/>
              <a:cxnLst/>
              <a:rect l="0" t="0" r="0" b="0"/>
              <a:pathLst>
                <a:path w="152156" h="234089">
                  <a:moveTo>
                    <a:pt x="142631" y="5488"/>
                  </a:moveTo>
                  <a:lnTo>
                    <a:pt x="142631" y="5488"/>
                  </a:lnTo>
                  <a:lnTo>
                    <a:pt x="148119" y="5488"/>
                  </a:lnTo>
                  <a:lnTo>
                    <a:pt x="142908" y="5488"/>
                  </a:lnTo>
                  <a:lnTo>
                    <a:pt x="148173" y="5488"/>
                  </a:lnTo>
                  <a:lnTo>
                    <a:pt x="142714" y="5488"/>
                  </a:lnTo>
                  <a:lnTo>
                    <a:pt x="142647" y="0"/>
                  </a:lnTo>
                  <a:lnTo>
                    <a:pt x="142640" y="2343"/>
                  </a:lnTo>
                  <a:lnTo>
                    <a:pt x="141579" y="3392"/>
                  </a:lnTo>
                  <a:lnTo>
                    <a:pt x="137577" y="4556"/>
                  </a:lnTo>
                  <a:lnTo>
                    <a:pt x="136086" y="5925"/>
                  </a:lnTo>
                  <a:lnTo>
                    <a:pt x="112558" y="45472"/>
                  </a:lnTo>
                  <a:lnTo>
                    <a:pt x="82110" y="84915"/>
                  </a:lnTo>
                  <a:lnTo>
                    <a:pt x="61080" y="110161"/>
                  </a:lnTo>
                  <a:lnTo>
                    <a:pt x="25588" y="132546"/>
                  </a:lnTo>
                  <a:lnTo>
                    <a:pt x="122" y="143526"/>
                  </a:lnTo>
                  <a:lnTo>
                    <a:pt x="0" y="145138"/>
                  </a:lnTo>
                  <a:lnTo>
                    <a:pt x="8331" y="146930"/>
                  </a:lnTo>
                  <a:lnTo>
                    <a:pt x="10765" y="146349"/>
                  </a:lnTo>
                  <a:lnTo>
                    <a:pt x="11330" y="144904"/>
                  </a:lnTo>
                  <a:lnTo>
                    <a:pt x="10648" y="142882"/>
                  </a:lnTo>
                  <a:lnTo>
                    <a:pt x="21178" y="137813"/>
                  </a:lnTo>
                  <a:lnTo>
                    <a:pt x="36795" y="134149"/>
                  </a:lnTo>
                  <a:lnTo>
                    <a:pt x="82575" y="138593"/>
                  </a:lnTo>
                  <a:lnTo>
                    <a:pt x="126226" y="138834"/>
                  </a:lnTo>
                  <a:lnTo>
                    <a:pt x="134635" y="138836"/>
                  </a:lnTo>
                  <a:lnTo>
                    <a:pt x="137301" y="137778"/>
                  </a:lnTo>
                  <a:lnTo>
                    <a:pt x="139078" y="136015"/>
                  </a:lnTo>
                  <a:lnTo>
                    <a:pt x="140262" y="133781"/>
                  </a:lnTo>
                  <a:lnTo>
                    <a:pt x="142110" y="132292"/>
                  </a:lnTo>
                  <a:lnTo>
                    <a:pt x="150624" y="129705"/>
                  </a:lnTo>
                  <a:lnTo>
                    <a:pt x="152155" y="95737"/>
                  </a:lnTo>
                  <a:lnTo>
                    <a:pt x="151098" y="108374"/>
                  </a:lnTo>
                  <a:lnTo>
                    <a:pt x="144550" y="129459"/>
                  </a:lnTo>
                  <a:lnTo>
                    <a:pt x="136969" y="144408"/>
                  </a:lnTo>
                  <a:lnTo>
                    <a:pt x="133332" y="191320"/>
                  </a:lnTo>
                  <a:lnTo>
                    <a:pt x="132148" y="201322"/>
                  </a:lnTo>
                  <a:lnTo>
                    <a:pt x="127647" y="216736"/>
                  </a:lnTo>
                  <a:lnTo>
                    <a:pt x="128409" y="219345"/>
                  </a:lnTo>
                  <a:lnTo>
                    <a:pt x="129974" y="221084"/>
                  </a:lnTo>
                  <a:lnTo>
                    <a:pt x="131715" y="225839"/>
                  </a:lnTo>
                  <a:lnTo>
                    <a:pt x="132831" y="232459"/>
                  </a:lnTo>
                  <a:lnTo>
                    <a:pt x="131866" y="233002"/>
                  </a:lnTo>
                  <a:lnTo>
                    <a:pt x="123965" y="234046"/>
                  </a:lnTo>
                  <a:lnTo>
                    <a:pt x="133106" y="234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 name="SMARTInkShape-Group112">
            <a:extLst>
              <a:ext uri="{FF2B5EF4-FFF2-40B4-BE49-F238E27FC236}">
                <a16:creationId xmlns:a16="http://schemas.microsoft.com/office/drawing/2014/main" id="{A86F724B-B09F-4596-1F68-0FF72A836B70}"/>
              </a:ext>
            </a:extLst>
          </p:cNvPr>
          <p:cNvGrpSpPr/>
          <p:nvPr/>
        </p:nvGrpSpPr>
        <p:grpSpPr>
          <a:xfrm>
            <a:off x="190500" y="4200525"/>
            <a:ext cx="361788" cy="295276"/>
            <a:chOff x="190500" y="4200525"/>
            <a:chExt cx="361788" cy="295276"/>
          </a:xfrm>
        </p:grpSpPr>
        <p:sp>
          <p:nvSpPr>
            <p:cNvPr id="133" name="SMARTInkShape-599">
              <a:extLst>
                <a:ext uri="{FF2B5EF4-FFF2-40B4-BE49-F238E27FC236}">
                  <a16:creationId xmlns:a16="http://schemas.microsoft.com/office/drawing/2014/main" id="{064073C0-A305-3F9A-1E66-42C2ECD64466}"/>
                </a:ext>
              </a:extLst>
            </p:cNvPr>
            <p:cNvSpPr/>
            <p:nvPr>
              <p:custDataLst>
                <p:tags r:id="rId72"/>
              </p:custDataLst>
            </p:nvPr>
          </p:nvSpPr>
          <p:spPr>
            <a:xfrm>
              <a:off x="190500" y="4200525"/>
              <a:ext cx="285751" cy="95251"/>
            </a:xfrm>
            <a:custGeom>
              <a:avLst/>
              <a:gdLst/>
              <a:ahLst/>
              <a:cxnLst/>
              <a:rect l="0" t="0" r="0" b="0"/>
              <a:pathLst>
                <a:path w="285751" h="95251">
                  <a:moveTo>
                    <a:pt x="0" y="95250"/>
                  </a:moveTo>
                  <a:lnTo>
                    <a:pt x="0" y="95250"/>
                  </a:lnTo>
                  <a:lnTo>
                    <a:pt x="5056" y="95250"/>
                  </a:lnTo>
                  <a:lnTo>
                    <a:pt x="51457" y="70361"/>
                  </a:lnTo>
                  <a:lnTo>
                    <a:pt x="98565" y="50845"/>
                  </a:lnTo>
                  <a:lnTo>
                    <a:pt x="143311" y="34931"/>
                  </a:lnTo>
                  <a:lnTo>
                    <a:pt x="181692" y="25401"/>
                  </a:lnTo>
                  <a:lnTo>
                    <a:pt x="221373" y="12700"/>
                  </a:lnTo>
                  <a:lnTo>
                    <a:pt x="262137" y="2822"/>
                  </a:lnTo>
                  <a:lnTo>
                    <a:pt x="285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600">
              <a:extLst>
                <a:ext uri="{FF2B5EF4-FFF2-40B4-BE49-F238E27FC236}">
                  <a16:creationId xmlns:a16="http://schemas.microsoft.com/office/drawing/2014/main" id="{D8381ECA-2AA6-053F-34B8-955818462457}"/>
                </a:ext>
              </a:extLst>
            </p:cNvPr>
            <p:cNvSpPr/>
            <p:nvPr>
              <p:custDataLst>
                <p:tags r:id="rId73"/>
              </p:custDataLst>
            </p:nvPr>
          </p:nvSpPr>
          <p:spPr>
            <a:xfrm>
              <a:off x="285750" y="4258068"/>
              <a:ext cx="57151" cy="237733"/>
            </a:xfrm>
            <a:custGeom>
              <a:avLst/>
              <a:gdLst/>
              <a:ahLst/>
              <a:cxnLst/>
              <a:rect l="0" t="0" r="0" b="0"/>
              <a:pathLst>
                <a:path w="57151" h="237733">
                  <a:moveTo>
                    <a:pt x="57150" y="9132"/>
                  </a:moveTo>
                  <a:lnTo>
                    <a:pt x="57150" y="9132"/>
                  </a:lnTo>
                  <a:lnTo>
                    <a:pt x="57150" y="0"/>
                  </a:lnTo>
                  <a:lnTo>
                    <a:pt x="57150" y="4780"/>
                  </a:lnTo>
                  <a:lnTo>
                    <a:pt x="46789" y="45287"/>
                  </a:lnTo>
                  <a:lnTo>
                    <a:pt x="34760" y="92591"/>
                  </a:lnTo>
                  <a:lnTo>
                    <a:pt x="25351" y="132874"/>
                  </a:lnTo>
                  <a:lnTo>
                    <a:pt x="15861" y="173267"/>
                  </a:lnTo>
                  <a:lnTo>
                    <a:pt x="0" y="2377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601">
              <a:extLst>
                <a:ext uri="{FF2B5EF4-FFF2-40B4-BE49-F238E27FC236}">
                  <a16:creationId xmlns:a16="http://schemas.microsoft.com/office/drawing/2014/main" id="{FB23FEF3-806D-4C61-5DB3-2A332271AAA7}"/>
                </a:ext>
              </a:extLst>
            </p:cNvPr>
            <p:cNvSpPr/>
            <p:nvPr>
              <p:custDataLst>
                <p:tags r:id="rId74"/>
              </p:custDataLst>
            </p:nvPr>
          </p:nvSpPr>
          <p:spPr>
            <a:xfrm>
              <a:off x="461656" y="4324993"/>
              <a:ext cx="90632" cy="132139"/>
            </a:xfrm>
            <a:custGeom>
              <a:avLst/>
              <a:gdLst/>
              <a:ahLst/>
              <a:cxnLst/>
              <a:rect l="0" t="0" r="0" b="0"/>
              <a:pathLst>
                <a:path w="90632" h="132139">
                  <a:moveTo>
                    <a:pt x="43169" y="56507"/>
                  </a:moveTo>
                  <a:lnTo>
                    <a:pt x="43169" y="56507"/>
                  </a:lnTo>
                  <a:lnTo>
                    <a:pt x="43169" y="51450"/>
                  </a:lnTo>
                  <a:lnTo>
                    <a:pt x="51370" y="30972"/>
                  </a:lnTo>
                  <a:lnTo>
                    <a:pt x="50753" y="28901"/>
                  </a:lnTo>
                  <a:lnTo>
                    <a:pt x="45886" y="20928"/>
                  </a:lnTo>
                  <a:lnTo>
                    <a:pt x="43527" y="10677"/>
                  </a:lnTo>
                  <a:lnTo>
                    <a:pt x="42349" y="10079"/>
                  </a:lnTo>
                  <a:lnTo>
                    <a:pt x="34046" y="8929"/>
                  </a:lnTo>
                  <a:lnTo>
                    <a:pt x="23650" y="13953"/>
                  </a:lnTo>
                  <a:lnTo>
                    <a:pt x="15797" y="27716"/>
                  </a:lnTo>
                  <a:lnTo>
                    <a:pt x="3189" y="71880"/>
                  </a:lnTo>
                  <a:lnTo>
                    <a:pt x="640" y="76281"/>
                  </a:lnTo>
                  <a:lnTo>
                    <a:pt x="0" y="81331"/>
                  </a:lnTo>
                  <a:lnTo>
                    <a:pt x="4192" y="105768"/>
                  </a:lnTo>
                  <a:lnTo>
                    <a:pt x="7502" y="112973"/>
                  </a:lnTo>
                  <a:lnTo>
                    <a:pt x="11442" y="119703"/>
                  </a:lnTo>
                  <a:lnTo>
                    <a:pt x="13193" y="126222"/>
                  </a:lnTo>
                  <a:lnTo>
                    <a:pt x="14718" y="128384"/>
                  </a:lnTo>
                  <a:lnTo>
                    <a:pt x="16794" y="129825"/>
                  </a:lnTo>
                  <a:lnTo>
                    <a:pt x="22980" y="131426"/>
                  </a:lnTo>
                  <a:lnTo>
                    <a:pt x="32785" y="132138"/>
                  </a:lnTo>
                  <a:lnTo>
                    <a:pt x="50205" y="127481"/>
                  </a:lnTo>
                  <a:lnTo>
                    <a:pt x="54210" y="124990"/>
                  </a:lnTo>
                  <a:lnTo>
                    <a:pt x="75164" y="100904"/>
                  </a:lnTo>
                  <a:lnTo>
                    <a:pt x="84517" y="81304"/>
                  </a:lnTo>
                  <a:lnTo>
                    <a:pt x="89554" y="52782"/>
                  </a:lnTo>
                  <a:lnTo>
                    <a:pt x="90631" y="18504"/>
                  </a:lnTo>
                  <a:lnTo>
                    <a:pt x="87899" y="10337"/>
                  </a:lnTo>
                  <a:lnTo>
                    <a:pt x="85689" y="6677"/>
                  </a:lnTo>
                  <a:lnTo>
                    <a:pt x="83157" y="4237"/>
                  </a:lnTo>
                  <a:lnTo>
                    <a:pt x="77522" y="1526"/>
                  </a:lnTo>
                  <a:lnTo>
                    <a:pt x="68399" y="0"/>
                  </a:lnTo>
                  <a:lnTo>
                    <a:pt x="65281" y="1902"/>
                  </a:lnTo>
                  <a:lnTo>
                    <a:pt x="55836" y="12576"/>
                  </a:lnTo>
                  <a:lnTo>
                    <a:pt x="33644" y="279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 name="SMARTInkShape-Group113">
            <a:extLst>
              <a:ext uri="{FF2B5EF4-FFF2-40B4-BE49-F238E27FC236}">
                <a16:creationId xmlns:a16="http://schemas.microsoft.com/office/drawing/2014/main" id="{1A78DE70-415A-FBD4-8C2B-E1E3E5CA4E90}"/>
              </a:ext>
            </a:extLst>
          </p:cNvPr>
          <p:cNvGrpSpPr/>
          <p:nvPr/>
        </p:nvGrpSpPr>
        <p:grpSpPr>
          <a:xfrm>
            <a:off x="927291" y="4172735"/>
            <a:ext cx="1034860" cy="274595"/>
            <a:chOff x="927291" y="4172735"/>
            <a:chExt cx="1034860" cy="274595"/>
          </a:xfrm>
        </p:grpSpPr>
        <p:sp>
          <p:nvSpPr>
            <p:cNvPr id="137" name="SMARTInkShape-602">
              <a:extLst>
                <a:ext uri="{FF2B5EF4-FFF2-40B4-BE49-F238E27FC236}">
                  <a16:creationId xmlns:a16="http://schemas.microsoft.com/office/drawing/2014/main" id="{6581FE39-322A-980D-8A6C-7858E3DD18E4}"/>
                </a:ext>
              </a:extLst>
            </p:cNvPr>
            <p:cNvSpPr/>
            <p:nvPr>
              <p:custDataLst>
                <p:tags r:id="rId66"/>
              </p:custDataLst>
            </p:nvPr>
          </p:nvSpPr>
          <p:spPr>
            <a:xfrm>
              <a:off x="927291" y="4324384"/>
              <a:ext cx="187135" cy="122946"/>
            </a:xfrm>
            <a:custGeom>
              <a:avLst/>
              <a:gdLst/>
              <a:ahLst/>
              <a:cxnLst/>
              <a:rect l="0" t="0" r="0" b="0"/>
              <a:pathLst>
                <a:path w="187135" h="122946">
                  <a:moveTo>
                    <a:pt x="110934" y="9491"/>
                  </a:moveTo>
                  <a:lnTo>
                    <a:pt x="110934" y="9491"/>
                  </a:lnTo>
                  <a:lnTo>
                    <a:pt x="110934" y="4434"/>
                  </a:lnTo>
                  <a:lnTo>
                    <a:pt x="109876" y="2945"/>
                  </a:lnTo>
                  <a:lnTo>
                    <a:pt x="108112" y="1952"/>
                  </a:lnTo>
                  <a:lnTo>
                    <a:pt x="97676" y="359"/>
                  </a:lnTo>
                  <a:lnTo>
                    <a:pt x="74078" y="0"/>
                  </a:lnTo>
                  <a:lnTo>
                    <a:pt x="56387" y="5033"/>
                  </a:lnTo>
                  <a:lnTo>
                    <a:pt x="23865" y="30558"/>
                  </a:lnTo>
                  <a:lnTo>
                    <a:pt x="7995" y="51011"/>
                  </a:lnTo>
                  <a:lnTo>
                    <a:pt x="1684" y="65339"/>
                  </a:lnTo>
                  <a:lnTo>
                    <a:pt x="0" y="72123"/>
                  </a:lnTo>
                  <a:lnTo>
                    <a:pt x="2688" y="96840"/>
                  </a:lnTo>
                  <a:lnTo>
                    <a:pt x="10187" y="114159"/>
                  </a:lnTo>
                  <a:lnTo>
                    <a:pt x="14136" y="117370"/>
                  </a:lnTo>
                  <a:lnTo>
                    <a:pt x="24168" y="120937"/>
                  </a:lnTo>
                  <a:lnTo>
                    <a:pt x="51829" y="122945"/>
                  </a:lnTo>
                  <a:lnTo>
                    <a:pt x="71965" y="117771"/>
                  </a:lnTo>
                  <a:lnTo>
                    <a:pt x="98329" y="108602"/>
                  </a:lnTo>
                  <a:lnTo>
                    <a:pt x="125191" y="100240"/>
                  </a:lnTo>
                  <a:lnTo>
                    <a:pt x="167137" y="78452"/>
                  </a:lnTo>
                  <a:lnTo>
                    <a:pt x="187134" y="66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603">
              <a:extLst>
                <a:ext uri="{FF2B5EF4-FFF2-40B4-BE49-F238E27FC236}">
                  <a16:creationId xmlns:a16="http://schemas.microsoft.com/office/drawing/2014/main" id="{32AED1D6-BD1F-6969-6E41-CD9AD39E1552}"/>
                </a:ext>
              </a:extLst>
            </p:cNvPr>
            <p:cNvSpPr/>
            <p:nvPr>
              <p:custDataLst>
                <p:tags r:id="rId67"/>
              </p:custDataLst>
            </p:nvPr>
          </p:nvSpPr>
          <p:spPr>
            <a:xfrm>
              <a:off x="1171701" y="4181520"/>
              <a:ext cx="114135" cy="247606"/>
            </a:xfrm>
            <a:custGeom>
              <a:avLst/>
              <a:gdLst/>
              <a:ahLst/>
              <a:cxnLst/>
              <a:rect l="0" t="0" r="0" b="0"/>
              <a:pathLst>
                <a:path w="114135" h="247606">
                  <a:moveTo>
                    <a:pt x="9399" y="19005"/>
                  </a:moveTo>
                  <a:lnTo>
                    <a:pt x="9399" y="19005"/>
                  </a:lnTo>
                  <a:lnTo>
                    <a:pt x="14456" y="13948"/>
                  </a:lnTo>
                  <a:lnTo>
                    <a:pt x="16938" y="8644"/>
                  </a:lnTo>
                  <a:lnTo>
                    <a:pt x="18914" y="0"/>
                  </a:lnTo>
                  <a:lnTo>
                    <a:pt x="18924" y="41787"/>
                  </a:lnTo>
                  <a:lnTo>
                    <a:pt x="18924" y="81948"/>
                  </a:lnTo>
                  <a:lnTo>
                    <a:pt x="12378" y="118613"/>
                  </a:lnTo>
                  <a:lnTo>
                    <a:pt x="9223" y="156586"/>
                  </a:lnTo>
                  <a:lnTo>
                    <a:pt x="2034" y="201757"/>
                  </a:lnTo>
                  <a:lnTo>
                    <a:pt x="0" y="235954"/>
                  </a:lnTo>
                  <a:lnTo>
                    <a:pt x="1017" y="235604"/>
                  </a:lnTo>
                  <a:lnTo>
                    <a:pt x="13143" y="224636"/>
                  </a:lnTo>
                  <a:lnTo>
                    <a:pt x="16354" y="218699"/>
                  </a:lnTo>
                  <a:lnTo>
                    <a:pt x="18840" y="212533"/>
                  </a:lnTo>
                  <a:lnTo>
                    <a:pt x="60419" y="168033"/>
                  </a:lnTo>
                  <a:lnTo>
                    <a:pt x="75490" y="150121"/>
                  </a:lnTo>
                  <a:lnTo>
                    <a:pt x="83223" y="139720"/>
                  </a:lnTo>
                  <a:lnTo>
                    <a:pt x="98418" y="128973"/>
                  </a:lnTo>
                  <a:lnTo>
                    <a:pt x="111890" y="124464"/>
                  </a:lnTo>
                  <a:lnTo>
                    <a:pt x="112651" y="125294"/>
                  </a:lnTo>
                  <a:lnTo>
                    <a:pt x="113497" y="129039"/>
                  </a:lnTo>
                  <a:lnTo>
                    <a:pt x="114134" y="172095"/>
                  </a:lnTo>
                  <a:lnTo>
                    <a:pt x="111344" y="202311"/>
                  </a:lnTo>
                  <a:lnTo>
                    <a:pt x="104649" y="247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604">
              <a:extLst>
                <a:ext uri="{FF2B5EF4-FFF2-40B4-BE49-F238E27FC236}">
                  <a16:creationId xmlns:a16="http://schemas.microsoft.com/office/drawing/2014/main" id="{4BCB2E3F-CFA3-1559-13C7-C3F3A0424CBB}"/>
                </a:ext>
              </a:extLst>
            </p:cNvPr>
            <p:cNvSpPr/>
            <p:nvPr>
              <p:custDataLst>
                <p:tags r:id="rId68"/>
              </p:custDataLst>
            </p:nvPr>
          </p:nvSpPr>
          <p:spPr>
            <a:xfrm>
              <a:off x="1428750" y="4298581"/>
              <a:ext cx="112763" cy="120952"/>
            </a:xfrm>
            <a:custGeom>
              <a:avLst/>
              <a:gdLst/>
              <a:ahLst/>
              <a:cxnLst/>
              <a:rect l="0" t="0" r="0" b="0"/>
              <a:pathLst>
                <a:path w="112763" h="120952">
                  <a:moveTo>
                    <a:pt x="0" y="73394"/>
                  </a:moveTo>
                  <a:lnTo>
                    <a:pt x="0" y="73394"/>
                  </a:lnTo>
                  <a:lnTo>
                    <a:pt x="5057" y="73394"/>
                  </a:lnTo>
                  <a:lnTo>
                    <a:pt x="10361" y="70572"/>
                  </a:lnTo>
                  <a:lnTo>
                    <a:pt x="13257" y="68337"/>
                  </a:lnTo>
                  <a:lnTo>
                    <a:pt x="22120" y="65855"/>
                  </a:lnTo>
                  <a:lnTo>
                    <a:pt x="57419" y="61221"/>
                  </a:lnTo>
                  <a:lnTo>
                    <a:pt x="69970" y="55284"/>
                  </a:lnTo>
                  <a:lnTo>
                    <a:pt x="92451" y="39870"/>
                  </a:lnTo>
                  <a:lnTo>
                    <a:pt x="96559" y="38345"/>
                  </a:lnTo>
                  <a:lnTo>
                    <a:pt x="99298" y="36270"/>
                  </a:lnTo>
                  <a:lnTo>
                    <a:pt x="112762" y="18040"/>
                  </a:lnTo>
                  <a:lnTo>
                    <a:pt x="108788" y="6663"/>
                  </a:lnTo>
                  <a:lnTo>
                    <a:pt x="106392" y="3507"/>
                  </a:lnTo>
                  <a:lnTo>
                    <a:pt x="100908" y="0"/>
                  </a:lnTo>
                  <a:lnTo>
                    <a:pt x="76700" y="3082"/>
                  </a:lnTo>
                  <a:lnTo>
                    <a:pt x="47773" y="15754"/>
                  </a:lnTo>
                  <a:lnTo>
                    <a:pt x="24150" y="32915"/>
                  </a:lnTo>
                  <a:lnTo>
                    <a:pt x="8802" y="56461"/>
                  </a:lnTo>
                  <a:lnTo>
                    <a:pt x="2608" y="73433"/>
                  </a:lnTo>
                  <a:lnTo>
                    <a:pt x="67" y="115127"/>
                  </a:lnTo>
                  <a:lnTo>
                    <a:pt x="1103" y="117091"/>
                  </a:lnTo>
                  <a:lnTo>
                    <a:pt x="2852" y="118400"/>
                  </a:lnTo>
                  <a:lnTo>
                    <a:pt x="5077" y="119273"/>
                  </a:lnTo>
                  <a:lnTo>
                    <a:pt x="49345" y="120951"/>
                  </a:lnTo>
                  <a:lnTo>
                    <a:pt x="61089" y="119930"/>
                  </a:lnTo>
                  <a:lnTo>
                    <a:pt x="85725" y="1114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SMARTInkShape-605">
              <a:extLst>
                <a:ext uri="{FF2B5EF4-FFF2-40B4-BE49-F238E27FC236}">
                  <a16:creationId xmlns:a16="http://schemas.microsoft.com/office/drawing/2014/main" id="{195A39EE-FF21-16EF-1EF5-07B31876654C}"/>
                </a:ext>
              </a:extLst>
            </p:cNvPr>
            <p:cNvSpPr/>
            <p:nvPr>
              <p:custDataLst>
                <p:tags r:id="rId69"/>
              </p:custDataLst>
            </p:nvPr>
          </p:nvSpPr>
          <p:spPr>
            <a:xfrm>
              <a:off x="1610847" y="4287133"/>
              <a:ext cx="122704" cy="104963"/>
            </a:xfrm>
            <a:custGeom>
              <a:avLst/>
              <a:gdLst/>
              <a:ahLst/>
              <a:cxnLst/>
              <a:rect l="0" t="0" r="0" b="0"/>
              <a:pathLst>
                <a:path w="122704" h="104963">
                  <a:moveTo>
                    <a:pt x="103653" y="8642"/>
                  </a:moveTo>
                  <a:lnTo>
                    <a:pt x="103653" y="8642"/>
                  </a:lnTo>
                  <a:lnTo>
                    <a:pt x="103653" y="3585"/>
                  </a:lnTo>
                  <a:lnTo>
                    <a:pt x="101536" y="2096"/>
                  </a:lnTo>
                  <a:lnTo>
                    <a:pt x="87386" y="0"/>
                  </a:lnTo>
                  <a:lnTo>
                    <a:pt x="64614" y="437"/>
                  </a:lnTo>
                  <a:lnTo>
                    <a:pt x="50672" y="4290"/>
                  </a:lnTo>
                  <a:lnTo>
                    <a:pt x="24474" y="22991"/>
                  </a:lnTo>
                  <a:lnTo>
                    <a:pt x="11665" y="34775"/>
                  </a:lnTo>
                  <a:lnTo>
                    <a:pt x="4561" y="49890"/>
                  </a:lnTo>
                  <a:lnTo>
                    <a:pt x="0" y="75351"/>
                  </a:lnTo>
                  <a:lnTo>
                    <a:pt x="2199" y="83446"/>
                  </a:lnTo>
                  <a:lnTo>
                    <a:pt x="4267" y="87086"/>
                  </a:lnTo>
                  <a:lnTo>
                    <a:pt x="22347" y="102323"/>
                  </a:lnTo>
                  <a:lnTo>
                    <a:pt x="30399" y="104962"/>
                  </a:lnTo>
                  <a:lnTo>
                    <a:pt x="75466" y="104242"/>
                  </a:lnTo>
                  <a:lnTo>
                    <a:pt x="122703" y="84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606">
              <a:extLst>
                <a:ext uri="{FF2B5EF4-FFF2-40B4-BE49-F238E27FC236}">
                  <a16:creationId xmlns:a16="http://schemas.microsoft.com/office/drawing/2014/main" id="{BC8CE056-A47E-8695-388B-DFDB19E21C81}"/>
                </a:ext>
              </a:extLst>
            </p:cNvPr>
            <p:cNvSpPr/>
            <p:nvPr>
              <p:custDataLst>
                <p:tags r:id="rId70"/>
              </p:custDataLst>
            </p:nvPr>
          </p:nvSpPr>
          <p:spPr>
            <a:xfrm>
              <a:off x="1786190" y="4172735"/>
              <a:ext cx="42219" cy="208766"/>
            </a:xfrm>
            <a:custGeom>
              <a:avLst/>
              <a:gdLst/>
              <a:ahLst/>
              <a:cxnLst/>
              <a:rect l="0" t="0" r="0" b="0"/>
              <a:pathLst>
                <a:path w="42219" h="208766">
                  <a:moveTo>
                    <a:pt x="33085" y="18265"/>
                  </a:moveTo>
                  <a:lnTo>
                    <a:pt x="33085" y="18265"/>
                  </a:lnTo>
                  <a:lnTo>
                    <a:pt x="42218" y="0"/>
                  </a:lnTo>
                  <a:lnTo>
                    <a:pt x="30836" y="44883"/>
                  </a:lnTo>
                  <a:lnTo>
                    <a:pt x="19940" y="89610"/>
                  </a:lnTo>
                  <a:lnTo>
                    <a:pt x="8656" y="137094"/>
                  </a:lnTo>
                  <a:lnTo>
                    <a:pt x="0" y="180996"/>
                  </a:lnTo>
                  <a:lnTo>
                    <a:pt x="4510" y="2087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607">
              <a:extLst>
                <a:ext uri="{FF2B5EF4-FFF2-40B4-BE49-F238E27FC236}">
                  <a16:creationId xmlns:a16="http://schemas.microsoft.com/office/drawing/2014/main" id="{28C83A94-4981-3B1D-4128-92C112A127EF}"/>
                </a:ext>
              </a:extLst>
            </p:cNvPr>
            <p:cNvSpPr/>
            <p:nvPr>
              <p:custDataLst>
                <p:tags r:id="rId71"/>
              </p:custDataLst>
            </p:nvPr>
          </p:nvSpPr>
          <p:spPr>
            <a:xfrm>
              <a:off x="1816083" y="4258068"/>
              <a:ext cx="146068" cy="142483"/>
            </a:xfrm>
            <a:custGeom>
              <a:avLst/>
              <a:gdLst/>
              <a:ahLst/>
              <a:cxnLst/>
              <a:rect l="0" t="0" r="0" b="0"/>
              <a:pathLst>
                <a:path w="146068" h="142483">
                  <a:moveTo>
                    <a:pt x="107967" y="9132"/>
                  </a:moveTo>
                  <a:lnTo>
                    <a:pt x="107967" y="9132"/>
                  </a:lnTo>
                  <a:lnTo>
                    <a:pt x="126232" y="0"/>
                  </a:lnTo>
                  <a:lnTo>
                    <a:pt x="121728" y="4780"/>
                  </a:lnTo>
                  <a:lnTo>
                    <a:pt x="84144" y="18920"/>
                  </a:lnTo>
                  <a:lnTo>
                    <a:pt x="41055" y="28020"/>
                  </a:lnTo>
                  <a:lnTo>
                    <a:pt x="5536" y="47408"/>
                  </a:lnTo>
                  <a:lnTo>
                    <a:pt x="1580" y="50525"/>
                  </a:lnTo>
                  <a:lnTo>
                    <a:pt x="0" y="53661"/>
                  </a:lnTo>
                  <a:lnTo>
                    <a:pt x="6" y="56809"/>
                  </a:lnTo>
                  <a:lnTo>
                    <a:pt x="2834" y="63131"/>
                  </a:lnTo>
                  <a:lnTo>
                    <a:pt x="7619" y="69467"/>
                  </a:lnTo>
                  <a:lnTo>
                    <a:pt x="32406" y="87647"/>
                  </a:lnTo>
                  <a:lnTo>
                    <a:pt x="52511" y="99077"/>
                  </a:lnTo>
                  <a:lnTo>
                    <a:pt x="76552" y="116034"/>
                  </a:lnTo>
                  <a:lnTo>
                    <a:pt x="122547" y="136040"/>
                  </a:lnTo>
                  <a:lnTo>
                    <a:pt x="146067" y="1424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 name="SMARTInkShape-Group114">
            <a:extLst>
              <a:ext uri="{FF2B5EF4-FFF2-40B4-BE49-F238E27FC236}">
                <a16:creationId xmlns:a16="http://schemas.microsoft.com/office/drawing/2014/main" id="{81A678CA-D4BF-BB7D-5B50-55411FD8519D}"/>
              </a:ext>
            </a:extLst>
          </p:cNvPr>
          <p:cNvGrpSpPr/>
          <p:nvPr/>
        </p:nvGrpSpPr>
        <p:grpSpPr>
          <a:xfrm>
            <a:off x="2333673" y="4107156"/>
            <a:ext cx="523828" cy="416834"/>
            <a:chOff x="2333673" y="4107156"/>
            <a:chExt cx="523828" cy="416834"/>
          </a:xfrm>
        </p:grpSpPr>
        <p:sp>
          <p:nvSpPr>
            <p:cNvPr id="144" name="SMARTInkShape-608">
              <a:extLst>
                <a:ext uri="{FF2B5EF4-FFF2-40B4-BE49-F238E27FC236}">
                  <a16:creationId xmlns:a16="http://schemas.microsoft.com/office/drawing/2014/main" id="{E00E8A27-5761-86A7-4F57-03EE6CCD4AF5}"/>
                </a:ext>
              </a:extLst>
            </p:cNvPr>
            <p:cNvSpPr/>
            <p:nvPr>
              <p:custDataLst>
                <p:tags r:id="rId62"/>
              </p:custDataLst>
            </p:nvPr>
          </p:nvSpPr>
          <p:spPr>
            <a:xfrm>
              <a:off x="2333673" y="4107156"/>
              <a:ext cx="171393" cy="416834"/>
            </a:xfrm>
            <a:custGeom>
              <a:avLst/>
              <a:gdLst/>
              <a:ahLst/>
              <a:cxnLst/>
              <a:rect l="0" t="0" r="0" b="0"/>
              <a:pathLst>
                <a:path w="171393" h="416834">
                  <a:moveTo>
                    <a:pt x="152352" y="93369"/>
                  </a:moveTo>
                  <a:lnTo>
                    <a:pt x="152352" y="93369"/>
                  </a:lnTo>
                  <a:lnTo>
                    <a:pt x="161761" y="93369"/>
                  </a:lnTo>
                  <a:lnTo>
                    <a:pt x="161867" y="80112"/>
                  </a:lnTo>
                  <a:lnTo>
                    <a:pt x="164695" y="74071"/>
                  </a:lnTo>
                  <a:lnTo>
                    <a:pt x="168421" y="67859"/>
                  </a:lnTo>
                  <a:lnTo>
                    <a:pt x="171009" y="57136"/>
                  </a:lnTo>
                  <a:lnTo>
                    <a:pt x="171392" y="32928"/>
                  </a:lnTo>
                  <a:lnTo>
                    <a:pt x="168575" y="26642"/>
                  </a:lnTo>
                  <a:lnTo>
                    <a:pt x="156213" y="10812"/>
                  </a:lnTo>
                  <a:lnTo>
                    <a:pt x="154068" y="4466"/>
                  </a:lnTo>
                  <a:lnTo>
                    <a:pt x="151380" y="2351"/>
                  </a:lnTo>
                  <a:lnTo>
                    <a:pt x="142748" y="0"/>
                  </a:lnTo>
                  <a:lnTo>
                    <a:pt x="138541" y="431"/>
                  </a:lnTo>
                  <a:lnTo>
                    <a:pt x="115817" y="11542"/>
                  </a:lnTo>
                  <a:lnTo>
                    <a:pt x="106834" y="20313"/>
                  </a:lnTo>
                  <a:lnTo>
                    <a:pt x="88684" y="45184"/>
                  </a:lnTo>
                  <a:lnTo>
                    <a:pt x="81214" y="63390"/>
                  </a:lnTo>
                  <a:lnTo>
                    <a:pt x="70606" y="80823"/>
                  </a:lnTo>
                  <a:lnTo>
                    <a:pt x="53525" y="128424"/>
                  </a:lnTo>
                  <a:lnTo>
                    <a:pt x="47693" y="163440"/>
                  </a:lnTo>
                  <a:lnTo>
                    <a:pt x="40321" y="204207"/>
                  </a:lnTo>
                  <a:lnTo>
                    <a:pt x="32492" y="247683"/>
                  </a:lnTo>
                  <a:lnTo>
                    <a:pt x="28643" y="283731"/>
                  </a:lnTo>
                  <a:lnTo>
                    <a:pt x="21271" y="324868"/>
                  </a:lnTo>
                  <a:lnTo>
                    <a:pt x="9298" y="368285"/>
                  </a:lnTo>
                  <a:lnTo>
                    <a:pt x="195" y="415264"/>
                  </a:lnTo>
                  <a:lnTo>
                    <a:pt x="0" y="416833"/>
                  </a:lnTo>
                  <a:lnTo>
                    <a:pt x="9477" y="4076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609">
              <a:extLst>
                <a:ext uri="{FF2B5EF4-FFF2-40B4-BE49-F238E27FC236}">
                  <a16:creationId xmlns:a16="http://schemas.microsoft.com/office/drawing/2014/main" id="{FFAD1CE0-50D8-D3D0-EB9B-E39A853B088A}"/>
                </a:ext>
              </a:extLst>
            </p:cNvPr>
            <p:cNvSpPr/>
            <p:nvPr>
              <p:custDataLst>
                <p:tags r:id="rId63"/>
              </p:custDataLst>
            </p:nvPr>
          </p:nvSpPr>
          <p:spPr>
            <a:xfrm>
              <a:off x="2343150" y="4286250"/>
              <a:ext cx="133351" cy="47626"/>
            </a:xfrm>
            <a:custGeom>
              <a:avLst/>
              <a:gdLst/>
              <a:ahLst/>
              <a:cxnLst/>
              <a:rect l="0" t="0" r="0" b="0"/>
              <a:pathLst>
                <a:path w="133351" h="47626">
                  <a:moveTo>
                    <a:pt x="0" y="47625"/>
                  </a:moveTo>
                  <a:lnTo>
                    <a:pt x="0" y="47625"/>
                  </a:lnTo>
                  <a:lnTo>
                    <a:pt x="20722" y="34442"/>
                  </a:lnTo>
                  <a:lnTo>
                    <a:pt x="33551" y="24832"/>
                  </a:lnTo>
                  <a:lnTo>
                    <a:pt x="62014" y="12862"/>
                  </a:lnTo>
                  <a:lnTo>
                    <a:pt x="105490" y="9612"/>
                  </a:lnTo>
                  <a:lnTo>
                    <a:pt x="116735" y="850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610">
              <a:extLst>
                <a:ext uri="{FF2B5EF4-FFF2-40B4-BE49-F238E27FC236}">
                  <a16:creationId xmlns:a16="http://schemas.microsoft.com/office/drawing/2014/main" id="{7E47CBBF-050A-59AE-F6BD-EE1C2565363D}"/>
                </a:ext>
              </a:extLst>
            </p:cNvPr>
            <p:cNvSpPr/>
            <p:nvPr>
              <p:custDataLst>
                <p:tags r:id="rId64"/>
              </p:custDataLst>
            </p:nvPr>
          </p:nvSpPr>
          <p:spPr>
            <a:xfrm>
              <a:off x="2511821" y="4267743"/>
              <a:ext cx="78980" cy="143559"/>
            </a:xfrm>
            <a:custGeom>
              <a:avLst/>
              <a:gdLst/>
              <a:ahLst/>
              <a:cxnLst/>
              <a:rect l="0" t="0" r="0" b="0"/>
              <a:pathLst>
                <a:path w="78980" h="143559">
                  <a:moveTo>
                    <a:pt x="69454" y="28032"/>
                  </a:moveTo>
                  <a:lnTo>
                    <a:pt x="69454" y="28032"/>
                  </a:lnTo>
                  <a:lnTo>
                    <a:pt x="74510" y="28032"/>
                  </a:lnTo>
                  <a:lnTo>
                    <a:pt x="76000" y="26974"/>
                  </a:lnTo>
                  <a:lnTo>
                    <a:pt x="76993" y="25210"/>
                  </a:lnTo>
                  <a:lnTo>
                    <a:pt x="77655" y="22975"/>
                  </a:lnTo>
                  <a:lnTo>
                    <a:pt x="77038" y="20427"/>
                  </a:lnTo>
                  <a:lnTo>
                    <a:pt x="73530" y="14775"/>
                  </a:lnTo>
                  <a:lnTo>
                    <a:pt x="73230" y="11785"/>
                  </a:lnTo>
                  <a:lnTo>
                    <a:pt x="75718" y="5642"/>
                  </a:lnTo>
                  <a:lnTo>
                    <a:pt x="75747" y="3580"/>
                  </a:lnTo>
                  <a:lnTo>
                    <a:pt x="74708" y="2206"/>
                  </a:lnTo>
                  <a:lnTo>
                    <a:pt x="70731" y="679"/>
                  </a:lnTo>
                  <a:lnTo>
                    <a:pt x="65435" y="0"/>
                  </a:lnTo>
                  <a:lnTo>
                    <a:pt x="41335" y="9731"/>
                  </a:lnTo>
                  <a:lnTo>
                    <a:pt x="17495" y="31076"/>
                  </a:lnTo>
                  <a:lnTo>
                    <a:pt x="2083" y="62566"/>
                  </a:lnTo>
                  <a:lnTo>
                    <a:pt x="0" y="86419"/>
                  </a:lnTo>
                  <a:lnTo>
                    <a:pt x="4778" y="118004"/>
                  </a:lnTo>
                  <a:lnTo>
                    <a:pt x="7286" y="126113"/>
                  </a:lnTo>
                  <a:lnTo>
                    <a:pt x="15719" y="137946"/>
                  </a:lnTo>
                  <a:lnTo>
                    <a:pt x="20931" y="142583"/>
                  </a:lnTo>
                  <a:lnTo>
                    <a:pt x="26522" y="143558"/>
                  </a:lnTo>
                  <a:lnTo>
                    <a:pt x="32366" y="142091"/>
                  </a:lnTo>
                  <a:lnTo>
                    <a:pt x="51898" y="129584"/>
                  </a:lnTo>
                  <a:lnTo>
                    <a:pt x="62606" y="115036"/>
                  </a:lnTo>
                  <a:lnTo>
                    <a:pt x="74647" y="77007"/>
                  </a:lnTo>
                  <a:lnTo>
                    <a:pt x="78979" y="375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611">
              <a:extLst>
                <a:ext uri="{FF2B5EF4-FFF2-40B4-BE49-F238E27FC236}">
                  <a16:creationId xmlns:a16="http://schemas.microsoft.com/office/drawing/2014/main" id="{53D527EA-C185-9E78-FED4-B8ED50C47F40}"/>
                </a:ext>
              </a:extLst>
            </p:cNvPr>
            <p:cNvSpPr/>
            <p:nvPr>
              <p:custDataLst>
                <p:tags r:id="rId65"/>
              </p:custDataLst>
            </p:nvPr>
          </p:nvSpPr>
          <p:spPr>
            <a:xfrm>
              <a:off x="2676525" y="4267200"/>
              <a:ext cx="180976" cy="140329"/>
            </a:xfrm>
            <a:custGeom>
              <a:avLst/>
              <a:gdLst/>
              <a:ahLst/>
              <a:cxnLst/>
              <a:rect l="0" t="0" r="0" b="0"/>
              <a:pathLst>
                <a:path w="180976" h="140329">
                  <a:moveTo>
                    <a:pt x="0" y="0"/>
                  </a:moveTo>
                  <a:lnTo>
                    <a:pt x="0" y="0"/>
                  </a:lnTo>
                  <a:lnTo>
                    <a:pt x="37554" y="0"/>
                  </a:lnTo>
                  <a:lnTo>
                    <a:pt x="55928" y="10361"/>
                  </a:lnTo>
                  <a:lnTo>
                    <a:pt x="69609" y="22390"/>
                  </a:lnTo>
                  <a:lnTo>
                    <a:pt x="81444" y="48049"/>
                  </a:lnTo>
                  <a:lnTo>
                    <a:pt x="85161" y="74126"/>
                  </a:lnTo>
                  <a:lnTo>
                    <a:pt x="78009" y="105189"/>
                  </a:lnTo>
                  <a:lnTo>
                    <a:pt x="66405" y="129982"/>
                  </a:lnTo>
                  <a:lnTo>
                    <a:pt x="63320" y="134280"/>
                  </a:lnTo>
                  <a:lnTo>
                    <a:pt x="59147" y="137145"/>
                  </a:lnTo>
                  <a:lnTo>
                    <a:pt x="48865" y="140328"/>
                  </a:lnTo>
                  <a:lnTo>
                    <a:pt x="44218" y="139061"/>
                  </a:lnTo>
                  <a:lnTo>
                    <a:pt x="36233" y="132007"/>
                  </a:lnTo>
                  <a:lnTo>
                    <a:pt x="31979" y="124639"/>
                  </a:lnTo>
                  <a:lnTo>
                    <a:pt x="30844" y="121193"/>
                  </a:lnTo>
                  <a:lnTo>
                    <a:pt x="34303" y="101173"/>
                  </a:lnTo>
                  <a:lnTo>
                    <a:pt x="47088" y="80189"/>
                  </a:lnTo>
                  <a:lnTo>
                    <a:pt x="85926" y="46403"/>
                  </a:lnTo>
                  <a:lnTo>
                    <a:pt x="132292" y="25572"/>
                  </a:lnTo>
                  <a:lnTo>
                    <a:pt x="154909" y="20982"/>
                  </a:lnTo>
                  <a:lnTo>
                    <a:pt x="166921" y="22731"/>
                  </a:lnTo>
                  <a:lnTo>
                    <a:pt x="180975"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0" name="SMARTInkShape-Group115">
            <a:extLst>
              <a:ext uri="{FF2B5EF4-FFF2-40B4-BE49-F238E27FC236}">
                <a16:creationId xmlns:a16="http://schemas.microsoft.com/office/drawing/2014/main" id="{58F05D64-0AD9-76FB-F0CE-9D99901A694F}"/>
              </a:ext>
            </a:extLst>
          </p:cNvPr>
          <p:cNvGrpSpPr/>
          <p:nvPr/>
        </p:nvGrpSpPr>
        <p:grpSpPr>
          <a:xfrm>
            <a:off x="3292661" y="4019550"/>
            <a:ext cx="1526990" cy="440955"/>
            <a:chOff x="3292661" y="4019550"/>
            <a:chExt cx="1526990" cy="440955"/>
          </a:xfrm>
        </p:grpSpPr>
        <p:sp>
          <p:nvSpPr>
            <p:cNvPr id="149" name="SMARTInkShape-612">
              <a:extLst>
                <a:ext uri="{FF2B5EF4-FFF2-40B4-BE49-F238E27FC236}">
                  <a16:creationId xmlns:a16="http://schemas.microsoft.com/office/drawing/2014/main" id="{05547F5E-A903-9B44-3688-3696AFE46BD3}"/>
                </a:ext>
              </a:extLst>
            </p:cNvPr>
            <p:cNvSpPr/>
            <p:nvPr>
              <p:custDataLst>
                <p:tags r:id="rId51"/>
              </p:custDataLst>
            </p:nvPr>
          </p:nvSpPr>
          <p:spPr>
            <a:xfrm>
              <a:off x="3292661" y="4073249"/>
              <a:ext cx="189341" cy="314807"/>
            </a:xfrm>
            <a:custGeom>
              <a:avLst/>
              <a:gdLst/>
              <a:ahLst/>
              <a:cxnLst/>
              <a:rect l="0" t="0" r="0" b="0"/>
              <a:pathLst>
                <a:path w="189341" h="314807">
                  <a:moveTo>
                    <a:pt x="145864" y="232051"/>
                  </a:moveTo>
                  <a:lnTo>
                    <a:pt x="145864" y="232051"/>
                  </a:lnTo>
                  <a:lnTo>
                    <a:pt x="154996" y="232051"/>
                  </a:lnTo>
                  <a:lnTo>
                    <a:pt x="140177" y="215804"/>
                  </a:lnTo>
                  <a:lnTo>
                    <a:pt x="138045" y="209661"/>
                  </a:lnTo>
                  <a:lnTo>
                    <a:pt x="131453" y="203403"/>
                  </a:lnTo>
                  <a:lnTo>
                    <a:pt x="104917" y="190762"/>
                  </a:lnTo>
                  <a:lnTo>
                    <a:pt x="83402" y="186303"/>
                  </a:lnTo>
                  <a:lnTo>
                    <a:pt x="58565" y="190039"/>
                  </a:lnTo>
                  <a:lnTo>
                    <a:pt x="16108" y="215066"/>
                  </a:lnTo>
                  <a:lnTo>
                    <a:pt x="5998" y="227677"/>
                  </a:lnTo>
                  <a:lnTo>
                    <a:pt x="1820" y="235485"/>
                  </a:lnTo>
                  <a:lnTo>
                    <a:pt x="0" y="252627"/>
                  </a:lnTo>
                  <a:lnTo>
                    <a:pt x="3777" y="270830"/>
                  </a:lnTo>
                  <a:lnTo>
                    <a:pt x="12512" y="289502"/>
                  </a:lnTo>
                  <a:lnTo>
                    <a:pt x="26271" y="302741"/>
                  </a:lnTo>
                  <a:lnTo>
                    <a:pt x="42970" y="311094"/>
                  </a:lnTo>
                  <a:lnTo>
                    <a:pt x="60975" y="314806"/>
                  </a:lnTo>
                  <a:lnTo>
                    <a:pt x="69164" y="313680"/>
                  </a:lnTo>
                  <a:lnTo>
                    <a:pt x="89742" y="303039"/>
                  </a:lnTo>
                  <a:lnTo>
                    <a:pt x="115294" y="281119"/>
                  </a:lnTo>
                  <a:lnTo>
                    <a:pt x="138689" y="236413"/>
                  </a:lnTo>
                  <a:lnTo>
                    <a:pt x="154599" y="191990"/>
                  </a:lnTo>
                  <a:lnTo>
                    <a:pt x="164680" y="152448"/>
                  </a:lnTo>
                  <a:lnTo>
                    <a:pt x="174370" y="110040"/>
                  </a:lnTo>
                  <a:lnTo>
                    <a:pt x="182069" y="62841"/>
                  </a:lnTo>
                  <a:lnTo>
                    <a:pt x="184648" y="25060"/>
                  </a:lnTo>
                  <a:lnTo>
                    <a:pt x="189340" y="9266"/>
                  </a:lnTo>
                  <a:lnTo>
                    <a:pt x="187059" y="1449"/>
                  </a:lnTo>
                  <a:lnTo>
                    <a:pt x="186027" y="0"/>
                  </a:lnTo>
                  <a:lnTo>
                    <a:pt x="183964" y="3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613">
              <a:extLst>
                <a:ext uri="{FF2B5EF4-FFF2-40B4-BE49-F238E27FC236}">
                  <a16:creationId xmlns:a16="http://schemas.microsoft.com/office/drawing/2014/main" id="{79F6701B-B246-5227-7D55-B7BE8BC36F74}"/>
                </a:ext>
              </a:extLst>
            </p:cNvPr>
            <p:cNvSpPr/>
            <p:nvPr>
              <p:custDataLst>
                <p:tags r:id="rId52"/>
              </p:custDataLst>
            </p:nvPr>
          </p:nvSpPr>
          <p:spPr>
            <a:xfrm>
              <a:off x="3545133" y="4267210"/>
              <a:ext cx="35865" cy="142866"/>
            </a:xfrm>
            <a:custGeom>
              <a:avLst/>
              <a:gdLst/>
              <a:ahLst/>
              <a:cxnLst/>
              <a:rect l="0" t="0" r="0" b="0"/>
              <a:pathLst>
                <a:path w="35865" h="142866">
                  <a:moveTo>
                    <a:pt x="17217" y="9515"/>
                  </a:moveTo>
                  <a:lnTo>
                    <a:pt x="17217" y="9515"/>
                  </a:lnTo>
                  <a:lnTo>
                    <a:pt x="25418" y="9515"/>
                  </a:lnTo>
                  <a:lnTo>
                    <a:pt x="25859" y="8457"/>
                  </a:lnTo>
                  <a:lnTo>
                    <a:pt x="26349" y="4458"/>
                  </a:lnTo>
                  <a:lnTo>
                    <a:pt x="27538" y="2969"/>
                  </a:lnTo>
                  <a:lnTo>
                    <a:pt x="35864" y="107"/>
                  </a:lnTo>
                  <a:lnTo>
                    <a:pt x="28030" y="0"/>
                  </a:lnTo>
                  <a:lnTo>
                    <a:pt x="19160" y="41330"/>
                  </a:lnTo>
                  <a:lnTo>
                    <a:pt x="4355" y="86142"/>
                  </a:lnTo>
                  <a:lnTo>
                    <a:pt x="0" y="109360"/>
                  </a:lnTo>
                  <a:lnTo>
                    <a:pt x="1804" y="120213"/>
                  </a:lnTo>
                  <a:lnTo>
                    <a:pt x="7692" y="142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614">
              <a:extLst>
                <a:ext uri="{FF2B5EF4-FFF2-40B4-BE49-F238E27FC236}">
                  <a16:creationId xmlns:a16="http://schemas.microsoft.com/office/drawing/2014/main" id="{A16BA755-B510-4A43-1767-EA02E0EBBA25}"/>
                </a:ext>
              </a:extLst>
            </p:cNvPr>
            <p:cNvSpPr/>
            <p:nvPr>
              <p:custDataLst>
                <p:tags r:id="rId53"/>
              </p:custDataLst>
            </p:nvPr>
          </p:nvSpPr>
          <p:spPr>
            <a:xfrm>
              <a:off x="3633062" y="4191000"/>
              <a:ext cx="15014" cy="28576"/>
            </a:xfrm>
            <a:custGeom>
              <a:avLst/>
              <a:gdLst/>
              <a:ahLst/>
              <a:cxnLst/>
              <a:rect l="0" t="0" r="0" b="0"/>
              <a:pathLst>
                <a:path w="15014" h="28576">
                  <a:moveTo>
                    <a:pt x="5488" y="28575"/>
                  </a:moveTo>
                  <a:lnTo>
                    <a:pt x="5488" y="28575"/>
                  </a:lnTo>
                  <a:lnTo>
                    <a:pt x="432" y="18462"/>
                  </a:lnTo>
                  <a:lnTo>
                    <a:pt x="0" y="14425"/>
                  </a:lnTo>
                  <a:lnTo>
                    <a:pt x="2344" y="7116"/>
                  </a:lnTo>
                  <a:lnTo>
                    <a:pt x="4450" y="4744"/>
                  </a:lnTo>
                  <a:lnTo>
                    <a:pt x="1501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615">
              <a:extLst>
                <a:ext uri="{FF2B5EF4-FFF2-40B4-BE49-F238E27FC236}">
                  <a16:creationId xmlns:a16="http://schemas.microsoft.com/office/drawing/2014/main" id="{92C052A8-EFEF-CB62-859D-B951653F61C3}"/>
                </a:ext>
              </a:extLst>
            </p:cNvPr>
            <p:cNvSpPr/>
            <p:nvPr>
              <p:custDataLst>
                <p:tags r:id="rId54"/>
              </p:custDataLst>
            </p:nvPr>
          </p:nvSpPr>
          <p:spPr>
            <a:xfrm>
              <a:off x="3744180" y="4086521"/>
              <a:ext cx="118385" cy="373984"/>
            </a:xfrm>
            <a:custGeom>
              <a:avLst/>
              <a:gdLst/>
              <a:ahLst/>
              <a:cxnLst/>
              <a:rect l="0" t="0" r="0" b="0"/>
              <a:pathLst>
                <a:path w="118385" h="373984">
                  <a:moveTo>
                    <a:pt x="94395" y="123529"/>
                  </a:moveTo>
                  <a:lnTo>
                    <a:pt x="94395" y="123529"/>
                  </a:lnTo>
                  <a:lnTo>
                    <a:pt x="99451" y="123529"/>
                  </a:lnTo>
                  <a:lnTo>
                    <a:pt x="100941" y="122471"/>
                  </a:lnTo>
                  <a:lnTo>
                    <a:pt x="101934" y="120707"/>
                  </a:lnTo>
                  <a:lnTo>
                    <a:pt x="103658" y="113828"/>
                  </a:lnTo>
                  <a:lnTo>
                    <a:pt x="103804" y="109340"/>
                  </a:lnTo>
                  <a:lnTo>
                    <a:pt x="106691" y="103817"/>
                  </a:lnTo>
                  <a:lnTo>
                    <a:pt x="110443" y="97835"/>
                  </a:lnTo>
                  <a:lnTo>
                    <a:pt x="112556" y="87459"/>
                  </a:lnTo>
                  <a:lnTo>
                    <a:pt x="114240" y="71449"/>
                  </a:lnTo>
                  <a:lnTo>
                    <a:pt x="118384" y="59460"/>
                  </a:lnTo>
                  <a:lnTo>
                    <a:pt x="118109" y="47076"/>
                  </a:lnTo>
                  <a:lnTo>
                    <a:pt x="105325" y="3071"/>
                  </a:lnTo>
                  <a:lnTo>
                    <a:pt x="103798" y="1948"/>
                  </a:lnTo>
                  <a:lnTo>
                    <a:pt x="96593" y="369"/>
                  </a:lnTo>
                  <a:lnTo>
                    <a:pt x="90786" y="0"/>
                  </a:lnTo>
                  <a:lnTo>
                    <a:pt x="84677" y="2658"/>
                  </a:lnTo>
                  <a:lnTo>
                    <a:pt x="72132" y="12987"/>
                  </a:lnTo>
                  <a:lnTo>
                    <a:pt x="68625" y="19013"/>
                  </a:lnTo>
                  <a:lnTo>
                    <a:pt x="50981" y="61905"/>
                  </a:lnTo>
                  <a:lnTo>
                    <a:pt x="26145" y="105353"/>
                  </a:lnTo>
                  <a:lnTo>
                    <a:pt x="12161" y="145927"/>
                  </a:lnTo>
                  <a:lnTo>
                    <a:pt x="3472" y="192960"/>
                  </a:lnTo>
                  <a:lnTo>
                    <a:pt x="1068" y="224943"/>
                  </a:lnTo>
                  <a:lnTo>
                    <a:pt x="0" y="256796"/>
                  </a:lnTo>
                  <a:lnTo>
                    <a:pt x="2221" y="296013"/>
                  </a:lnTo>
                  <a:lnTo>
                    <a:pt x="7821" y="341682"/>
                  </a:lnTo>
                  <a:lnTo>
                    <a:pt x="8621" y="373983"/>
                  </a:lnTo>
                  <a:lnTo>
                    <a:pt x="8670" y="3711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616">
              <a:extLst>
                <a:ext uri="{FF2B5EF4-FFF2-40B4-BE49-F238E27FC236}">
                  <a16:creationId xmlns:a16="http://schemas.microsoft.com/office/drawing/2014/main" id="{4BA1AB6E-A4E7-BB1A-0C89-C109D310D16B}"/>
                </a:ext>
              </a:extLst>
            </p:cNvPr>
            <p:cNvSpPr/>
            <p:nvPr>
              <p:custDataLst>
                <p:tags r:id="rId55"/>
              </p:custDataLst>
            </p:nvPr>
          </p:nvSpPr>
          <p:spPr>
            <a:xfrm>
              <a:off x="3714750" y="4267200"/>
              <a:ext cx="161926" cy="38101"/>
            </a:xfrm>
            <a:custGeom>
              <a:avLst/>
              <a:gdLst/>
              <a:ahLst/>
              <a:cxnLst/>
              <a:rect l="0" t="0" r="0" b="0"/>
              <a:pathLst>
                <a:path w="161926" h="38101">
                  <a:moveTo>
                    <a:pt x="0" y="38100"/>
                  </a:moveTo>
                  <a:lnTo>
                    <a:pt x="0" y="38100"/>
                  </a:lnTo>
                  <a:lnTo>
                    <a:pt x="39772" y="16641"/>
                  </a:lnTo>
                  <a:lnTo>
                    <a:pt x="78995" y="5093"/>
                  </a:lnTo>
                  <a:lnTo>
                    <a:pt x="121398" y="1006"/>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617">
              <a:extLst>
                <a:ext uri="{FF2B5EF4-FFF2-40B4-BE49-F238E27FC236}">
                  <a16:creationId xmlns:a16="http://schemas.microsoft.com/office/drawing/2014/main" id="{514BD6FE-6C6F-BF50-77A3-C57987885477}"/>
                </a:ext>
              </a:extLst>
            </p:cNvPr>
            <p:cNvSpPr/>
            <p:nvPr>
              <p:custDataLst>
                <p:tags r:id="rId56"/>
              </p:custDataLst>
            </p:nvPr>
          </p:nvSpPr>
          <p:spPr>
            <a:xfrm>
              <a:off x="3905388" y="4115814"/>
              <a:ext cx="113770" cy="316208"/>
            </a:xfrm>
            <a:custGeom>
              <a:avLst/>
              <a:gdLst/>
              <a:ahLst/>
              <a:cxnLst/>
              <a:rect l="0" t="0" r="0" b="0"/>
              <a:pathLst>
                <a:path w="113770" h="316208">
                  <a:moveTo>
                    <a:pt x="104637" y="65661"/>
                  </a:moveTo>
                  <a:lnTo>
                    <a:pt x="104637" y="65661"/>
                  </a:lnTo>
                  <a:lnTo>
                    <a:pt x="109693" y="60604"/>
                  </a:lnTo>
                  <a:lnTo>
                    <a:pt x="112838" y="42291"/>
                  </a:lnTo>
                  <a:lnTo>
                    <a:pt x="113769" y="26869"/>
                  </a:lnTo>
                  <a:lnTo>
                    <a:pt x="108989" y="10540"/>
                  </a:lnTo>
                  <a:lnTo>
                    <a:pt x="106480" y="6689"/>
                  </a:lnTo>
                  <a:lnTo>
                    <a:pt x="100870" y="2409"/>
                  </a:lnTo>
                  <a:lnTo>
                    <a:pt x="91761" y="0"/>
                  </a:lnTo>
                  <a:lnTo>
                    <a:pt x="82687" y="5081"/>
                  </a:lnTo>
                  <a:lnTo>
                    <a:pt x="77303" y="9400"/>
                  </a:lnTo>
                  <a:lnTo>
                    <a:pt x="64671" y="35703"/>
                  </a:lnTo>
                  <a:lnTo>
                    <a:pt x="50921" y="80400"/>
                  </a:lnTo>
                  <a:lnTo>
                    <a:pt x="34821" y="123707"/>
                  </a:lnTo>
                  <a:lnTo>
                    <a:pt x="27582" y="160030"/>
                  </a:lnTo>
                  <a:lnTo>
                    <a:pt x="15719" y="182993"/>
                  </a:lnTo>
                  <a:lnTo>
                    <a:pt x="7815" y="224304"/>
                  </a:lnTo>
                  <a:lnTo>
                    <a:pt x="1434" y="267625"/>
                  </a:lnTo>
                  <a:lnTo>
                    <a:pt x="0" y="312894"/>
                  </a:lnTo>
                  <a:lnTo>
                    <a:pt x="1012" y="316207"/>
                  </a:lnTo>
                  <a:lnTo>
                    <a:pt x="18912" y="3133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618">
              <a:extLst>
                <a:ext uri="{FF2B5EF4-FFF2-40B4-BE49-F238E27FC236}">
                  <a16:creationId xmlns:a16="http://schemas.microsoft.com/office/drawing/2014/main" id="{BA8A4F3D-6B90-74D0-4602-272653686266}"/>
                </a:ext>
              </a:extLst>
            </p:cNvPr>
            <p:cNvSpPr/>
            <p:nvPr>
              <p:custDataLst>
                <p:tags r:id="rId57"/>
              </p:custDataLst>
            </p:nvPr>
          </p:nvSpPr>
          <p:spPr>
            <a:xfrm>
              <a:off x="3905250" y="4263072"/>
              <a:ext cx="95251" cy="13654"/>
            </a:xfrm>
            <a:custGeom>
              <a:avLst/>
              <a:gdLst/>
              <a:ahLst/>
              <a:cxnLst/>
              <a:rect l="0" t="0" r="0" b="0"/>
              <a:pathLst>
                <a:path w="95251" h="13654">
                  <a:moveTo>
                    <a:pt x="0" y="13653"/>
                  </a:moveTo>
                  <a:lnTo>
                    <a:pt x="0" y="13653"/>
                  </a:lnTo>
                  <a:lnTo>
                    <a:pt x="31571" y="396"/>
                  </a:lnTo>
                  <a:lnTo>
                    <a:pt x="46134" y="0"/>
                  </a:lnTo>
                  <a:lnTo>
                    <a:pt x="95250" y="41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SMARTInkShape-619">
              <a:extLst>
                <a:ext uri="{FF2B5EF4-FFF2-40B4-BE49-F238E27FC236}">
                  <a16:creationId xmlns:a16="http://schemas.microsoft.com/office/drawing/2014/main" id="{D357AD41-17C8-5485-667F-D8FC324263D9}"/>
                </a:ext>
              </a:extLst>
            </p:cNvPr>
            <p:cNvSpPr/>
            <p:nvPr>
              <p:custDataLst>
                <p:tags r:id="rId58"/>
              </p:custDataLst>
            </p:nvPr>
          </p:nvSpPr>
          <p:spPr>
            <a:xfrm>
              <a:off x="4067175" y="4233569"/>
              <a:ext cx="257176" cy="115714"/>
            </a:xfrm>
            <a:custGeom>
              <a:avLst/>
              <a:gdLst/>
              <a:ahLst/>
              <a:cxnLst/>
              <a:rect l="0" t="0" r="0" b="0"/>
              <a:pathLst>
                <a:path w="257176" h="115714">
                  <a:moveTo>
                    <a:pt x="0" y="33631"/>
                  </a:moveTo>
                  <a:lnTo>
                    <a:pt x="0" y="33631"/>
                  </a:lnTo>
                  <a:lnTo>
                    <a:pt x="0" y="38688"/>
                  </a:lnTo>
                  <a:lnTo>
                    <a:pt x="2822" y="43992"/>
                  </a:lnTo>
                  <a:lnTo>
                    <a:pt x="5056" y="46888"/>
                  </a:lnTo>
                  <a:lnTo>
                    <a:pt x="10361" y="50106"/>
                  </a:lnTo>
                  <a:lnTo>
                    <a:pt x="22120" y="51918"/>
                  </a:lnTo>
                  <a:lnTo>
                    <a:pt x="51204" y="51522"/>
                  </a:lnTo>
                  <a:lnTo>
                    <a:pt x="97168" y="40916"/>
                  </a:lnTo>
                  <a:lnTo>
                    <a:pt x="103273" y="35070"/>
                  </a:lnTo>
                  <a:lnTo>
                    <a:pt x="104108" y="31448"/>
                  </a:lnTo>
                  <a:lnTo>
                    <a:pt x="104330" y="29001"/>
                  </a:lnTo>
                  <a:lnTo>
                    <a:pt x="102362" y="27369"/>
                  </a:lnTo>
                  <a:lnTo>
                    <a:pt x="94530" y="25557"/>
                  </a:lnTo>
                  <a:lnTo>
                    <a:pt x="90537" y="22956"/>
                  </a:lnTo>
                  <a:lnTo>
                    <a:pt x="78802" y="11300"/>
                  </a:lnTo>
                  <a:lnTo>
                    <a:pt x="68184" y="7831"/>
                  </a:lnTo>
                  <a:lnTo>
                    <a:pt x="50306" y="5878"/>
                  </a:lnTo>
                  <a:lnTo>
                    <a:pt x="37881" y="11066"/>
                  </a:lnTo>
                  <a:lnTo>
                    <a:pt x="17713" y="26586"/>
                  </a:lnTo>
                  <a:lnTo>
                    <a:pt x="6895" y="41656"/>
                  </a:lnTo>
                  <a:lnTo>
                    <a:pt x="2042" y="59527"/>
                  </a:lnTo>
                  <a:lnTo>
                    <a:pt x="605" y="73172"/>
                  </a:lnTo>
                  <a:lnTo>
                    <a:pt x="5914" y="83307"/>
                  </a:lnTo>
                  <a:lnTo>
                    <a:pt x="21511" y="107061"/>
                  </a:lnTo>
                  <a:lnTo>
                    <a:pt x="27041" y="111160"/>
                  </a:lnTo>
                  <a:lnTo>
                    <a:pt x="41651" y="115713"/>
                  </a:lnTo>
                  <a:lnTo>
                    <a:pt x="55906" y="114915"/>
                  </a:lnTo>
                  <a:lnTo>
                    <a:pt x="69297" y="109974"/>
                  </a:lnTo>
                  <a:lnTo>
                    <a:pt x="88736" y="94234"/>
                  </a:lnTo>
                  <a:lnTo>
                    <a:pt x="125927" y="50227"/>
                  </a:lnTo>
                  <a:lnTo>
                    <a:pt x="155398" y="7040"/>
                  </a:lnTo>
                  <a:lnTo>
                    <a:pt x="163611" y="647"/>
                  </a:lnTo>
                  <a:lnTo>
                    <a:pt x="167282" y="0"/>
                  </a:lnTo>
                  <a:lnTo>
                    <a:pt x="170788" y="626"/>
                  </a:lnTo>
                  <a:lnTo>
                    <a:pt x="174184" y="2103"/>
                  </a:lnTo>
                  <a:lnTo>
                    <a:pt x="176448" y="5204"/>
                  </a:lnTo>
                  <a:lnTo>
                    <a:pt x="178963" y="14294"/>
                  </a:lnTo>
                  <a:lnTo>
                    <a:pt x="180710" y="61437"/>
                  </a:lnTo>
                  <a:lnTo>
                    <a:pt x="179799" y="79856"/>
                  </a:lnTo>
                  <a:lnTo>
                    <a:pt x="173336" y="101067"/>
                  </a:lnTo>
                  <a:lnTo>
                    <a:pt x="167702" y="110522"/>
                  </a:lnTo>
                  <a:lnTo>
                    <a:pt x="164718" y="112409"/>
                  </a:lnTo>
                  <a:lnTo>
                    <a:pt x="161670" y="112608"/>
                  </a:lnTo>
                  <a:lnTo>
                    <a:pt x="158581" y="111682"/>
                  </a:lnTo>
                  <a:lnTo>
                    <a:pt x="157579" y="110007"/>
                  </a:lnTo>
                  <a:lnTo>
                    <a:pt x="157969" y="107831"/>
                  </a:lnTo>
                  <a:lnTo>
                    <a:pt x="184563" y="60522"/>
                  </a:lnTo>
                  <a:lnTo>
                    <a:pt x="205124" y="41256"/>
                  </a:lnTo>
                  <a:lnTo>
                    <a:pt x="257175" y="145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620">
              <a:extLst>
                <a:ext uri="{FF2B5EF4-FFF2-40B4-BE49-F238E27FC236}">
                  <a16:creationId xmlns:a16="http://schemas.microsoft.com/office/drawing/2014/main" id="{2571859D-95E3-53F1-DA66-7671AFF37F73}"/>
                </a:ext>
              </a:extLst>
            </p:cNvPr>
            <p:cNvSpPr/>
            <p:nvPr>
              <p:custDataLst>
                <p:tags r:id="rId59"/>
              </p:custDataLst>
            </p:nvPr>
          </p:nvSpPr>
          <p:spPr>
            <a:xfrm>
              <a:off x="4362450" y="4211580"/>
              <a:ext cx="245216" cy="141346"/>
            </a:xfrm>
            <a:custGeom>
              <a:avLst/>
              <a:gdLst/>
              <a:ahLst/>
              <a:cxnLst/>
              <a:rect l="0" t="0" r="0" b="0"/>
              <a:pathLst>
                <a:path w="245216" h="141346">
                  <a:moveTo>
                    <a:pt x="0" y="46095"/>
                  </a:moveTo>
                  <a:lnTo>
                    <a:pt x="0" y="46095"/>
                  </a:lnTo>
                  <a:lnTo>
                    <a:pt x="44658" y="46095"/>
                  </a:lnTo>
                  <a:lnTo>
                    <a:pt x="68414" y="46095"/>
                  </a:lnTo>
                  <a:lnTo>
                    <a:pt x="75562" y="43273"/>
                  </a:lnTo>
                  <a:lnTo>
                    <a:pt x="82266" y="39549"/>
                  </a:lnTo>
                  <a:lnTo>
                    <a:pt x="88774" y="37894"/>
                  </a:lnTo>
                  <a:lnTo>
                    <a:pt x="90933" y="36394"/>
                  </a:lnTo>
                  <a:lnTo>
                    <a:pt x="92371" y="34336"/>
                  </a:lnTo>
                  <a:lnTo>
                    <a:pt x="93971" y="29227"/>
                  </a:lnTo>
                  <a:lnTo>
                    <a:pt x="95082" y="19271"/>
                  </a:lnTo>
                  <a:lnTo>
                    <a:pt x="85087" y="18039"/>
                  </a:lnTo>
                  <a:lnTo>
                    <a:pt x="49109" y="27950"/>
                  </a:lnTo>
                  <a:lnTo>
                    <a:pt x="35584" y="34855"/>
                  </a:lnTo>
                  <a:lnTo>
                    <a:pt x="22518" y="44980"/>
                  </a:lnTo>
                  <a:lnTo>
                    <a:pt x="8319" y="67637"/>
                  </a:lnTo>
                  <a:lnTo>
                    <a:pt x="6519" y="82480"/>
                  </a:lnTo>
                  <a:lnTo>
                    <a:pt x="9247" y="95075"/>
                  </a:lnTo>
                  <a:lnTo>
                    <a:pt x="16733" y="108115"/>
                  </a:lnTo>
                  <a:lnTo>
                    <a:pt x="22607" y="115287"/>
                  </a:lnTo>
                  <a:lnTo>
                    <a:pt x="28744" y="119180"/>
                  </a:lnTo>
                  <a:lnTo>
                    <a:pt x="31863" y="120218"/>
                  </a:lnTo>
                  <a:lnTo>
                    <a:pt x="36059" y="118794"/>
                  </a:lnTo>
                  <a:lnTo>
                    <a:pt x="75716" y="89680"/>
                  </a:lnTo>
                  <a:lnTo>
                    <a:pt x="110947" y="44131"/>
                  </a:lnTo>
                  <a:lnTo>
                    <a:pt x="123261" y="36865"/>
                  </a:lnTo>
                  <a:lnTo>
                    <a:pt x="123775" y="49853"/>
                  </a:lnTo>
                  <a:lnTo>
                    <a:pt x="114886" y="93991"/>
                  </a:lnTo>
                  <a:lnTo>
                    <a:pt x="114334" y="119872"/>
                  </a:lnTo>
                  <a:lnTo>
                    <a:pt x="119960" y="118396"/>
                  </a:lnTo>
                  <a:lnTo>
                    <a:pt x="124423" y="116521"/>
                  </a:lnTo>
                  <a:lnTo>
                    <a:pt x="127398" y="114212"/>
                  </a:lnTo>
                  <a:lnTo>
                    <a:pt x="164303" y="69584"/>
                  </a:lnTo>
                  <a:lnTo>
                    <a:pt x="200234" y="24612"/>
                  </a:lnTo>
                  <a:lnTo>
                    <a:pt x="212818" y="10089"/>
                  </a:lnTo>
                  <a:lnTo>
                    <a:pt x="225466" y="3634"/>
                  </a:lnTo>
                  <a:lnTo>
                    <a:pt x="239431" y="0"/>
                  </a:lnTo>
                  <a:lnTo>
                    <a:pt x="242171" y="1607"/>
                  </a:lnTo>
                  <a:lnTo>
                    <a:pt x="243998" y="4794"/>
                  </a:lnTo>
                  <a:lnTo>
                    <a:pt x="245215" y="9036"/>
                  </a:lnTo>
                  <a:lnTo>
                    <a:pt x="239790" y="55025"/>
                  </a:lnTo>
                  <a:lnTo>
                    <a:pt x="235796" y="81196"/>
                  </a:lnTo>
                  <a:lnTo>
                    <a:pt x="230022" y="109003"/>
                  </a:lnTo>
                  <a:lnTo>
                    <a:pt x="228600" y="1413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621">
              <a:extLst>
                <a:ext uri="{FF2B5EF4-FFF2-40B4-BE49-F238E27FC236}">
                  <a16:creationId xmlns:a16="http://schemas.microsoft.com/office/drawing/2014/main" id="{0AEF1C6F-8203-E3EF-384A-41669A21C075}"/>
                </a:ext>
              </a:extLst>
            </p:cNvPr>
            <p:cNvSpPr/>
            <p:nvPr>
              <p:custDataLst>
                <p:tags r:id="rId60"/>
              </p:custDataLst>
            </p:nvPr>
          </p:nvSpPr>
          <p:spPr>
            <a:xfrm>
              <a:off x="4667415" y="4019550"/>
              <a:ext cx="123661" cy="266312"/>
            </a:xfrm>
            <a:custGeom>
              <a:avLst/>
              <a:gdLst/>
              <a:ahLst/>
              <a:cxnLst/>
              <a:rect l="0" t="0" r="0" b="0"/>
              <a:pathLst>
                <a:path w="123661" h="266312">
                  <a:moveTo>
                    <a:pt x="76035" y="0"/>
                  </a:moveTo>
                  <a:lnTo>
                    <a:pt x="76035" y="0"/>
                  </a:lnTo>
                  <a:lnTo>
                    <a:pt x="84236" y="0"/>
                  </a:lnTo>
                  <a:lnTo>
                    <a:pt x="68177" y="44310"/>
                  </a:lnTo>
                  <a:lnTo>
                    <a:pt x="53481" y="80980"/>
                  </a:lnTo>
                  <a:lnTo>
                    <a:pt x="38497" y="122887"/>
                  </a:lnTo>
                  <a:lnTo>
                    <a:pt x="25345" y="161739"/>
                  </a:lnTo>
                  <a:lnTo>
                    <a:pt x="12557" y="206534"/>
                  </a:lnTo>
                  <a:lnTo>
                    <a:pt x="1719" y="251721"/>
                  </a:lnTo>
                  <a:lnTo>
                    <a:pt x="0" y="265385"/>
                  </a:lnTo>
                  <a:lnTo>
                    <a:pt x="9997" y="266311"/>
                  </a:lnTo>
                  <a:lnTo>
                    <a:pt x="48798" y="256287"/>
                  </a:lnTo>
                  <a:lnTo>
                    <a:pt x="88715" y="247729"/>
                  </a:lnTo>
                  <a:lnTo>
                    <a:pt x="123660"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SMARTInkShape-622">
              <a:extLst>
                <a:ext uri="{FF2B5EF4-FFF2-40B4-BE49-F238E27FC236}">
                  <a16:creationId xmlns:a16="http://schemas.microsoft.com/office/drawing/2014/main" id="{356EE135-88E3-C80B-CFC8-91D04EF3D00A}"/>
                </a:ext>
              </a:extLst>
            </p:cNvPr>
            <p:cNvSpPr/>
            <p:nvPr>
              <p:custDataLst>
                <p:tags r:id="rId61"/>
              </p:custDataLst>
            </p:nvPr>
          </p:nvSpPr>
          <p:spPr>
            <a:xfrm>
              <a:off x="4648200" y="4105470"/>
              <a:ext cx="171451" cy="37906"/>
            </a:xfrm>
            <a:custGeom>
              <a:avLst/>
              <a:gdLst/>
              <a:ahLst/>
              <a:cxnLst/>
              <a:rect l="0" t="0" r="0" b="0"/>
              <a:pathLst>
                <a:path w="171451" h="37906">
                  <a:moveTo>
                    <a:pt x="0" y="37905"/>
                  </a:moveTo>
                  <a:lnTo>
                    <a:pt x="0" y="37905"/>
                  </a:lnTo>
                  <a:lnTo>
                    <a:pt x="44829" y="19591"/>
                  </a:lnTo>
                  <a:lnTo>
                    <a:pt x="84521" y="3142"/>
                  </a:lnTo>
                  <a:lnTo>
                    <a:pt x="125049" y="0"/>
                  </a:lnTo>
                  <a:lnTo>
                    <a:pt x="171450" y="93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SMARTInkShape-Group116">
            <a:extLst>
              <a:ext uri="{FF2B5EF4-FFF2-40B4-BE49-F238E27FC236}">
                <a16:creationId xmlns:a16="http://schemas.microsoft.com/office/drawing/2014/main" id="{13BBA67F-C6E6-E3FF-5152-01E3B7A36039}"/>
              </a:ext>
            </a:extLst>
          </p:cNvPr>
          <p:cNvGrpSpPr/>
          <p:nvPr/>
        </p:nvGrpSpPr>
        <p:grpSpPr>
          <a:xfrm>
            <a:off x="495300" y="4517507"/>
            <a:ext cx="952501" cy="492644"/>
            <a:chOff x="495300" y="4517507"/>
            <a:chExt cx="952501" cy="492644"/>
          </a:xfrm>
        </p:grpSpPr>
        <p:sp>
          <p:nvSpPr>
            <p:cNvPr id="161" name="SMARTInkShape-623">
              <a:extLst>
                <a:ext uri="{FF2B5EF4-FFF2-40B4-BE49-F238E27FC236}">
                  <a16:creationId xmlns:a16="http://schemas.microsoft.com/office/drawing/2014/main" id="{C6997AFC-51ED-FA9C-A988-BF46DD0F5793}"/>
                </a:ext>
              </a:extLst>
            </p:cNvPr>
            <p:cNvSpPr/>
            <p:nvPr>
              <p:custDataLst>
                <p:tags r:id="rId44"/>
              </p:custDataLst>
            </p:nvPr>
          </p:nvSpPr>
          <p:spPr>
            <a:xfrm>
              <a:off x="495300" y="4752975"/>
              <a:ext cx="171451" cy="85726"/>
            </a:xfrm>
            <a:custGeom>
              <a:avLst/>
              <a:gdLst/>
              <a:ahLst/>
              <a:cxnLst/>
              <a:rect l="0" t="0" r="0" b="0"/>
              <a:pathLst>
                <a:path w="171451" h="85726">
                  <a:moveTo>
                    <a:pt x="0" y="0"/>
                  </a:moveTo>
                  <a:lnTo>
                    <a:pt x="0" y="0"/>
                  </a:lnTo>
                  <a:lnTo>
                    <a:pt x="46692" y="5057"/>
                  </a:lnTo>
                  <a:lnTo>
                    <a:pt x="85541" y="23851"/>
                  </a:lnTo>
                  <a:lnTo>
                    <a:pt x="128269" y="54189"/>
                  </a:lnTo>
                  <a:lnTo>
                    <a:pt x="147594" y="66325"/>
                  </a:lnTo>
                  <a:lnTo>
                    <a:pt x="158267" y="79036"/>
                  </a:lnTo>
                  <a:lnTo>
                    <a:pt x="17145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624">
              <a:extLst>
                <a:ext uri="{FF2B5EF4-FFF2-40B4-BE49-F238E27FC236}">
                  <a16:creationId xmlns:a16="http://schemas.microsoft.com/office/drawing/2014/main" id="{6705A1C0-0DAA-BD39-3BEA-A6990E3C7236}"/>
                </a:ext>
              </a:extLst>
            </p:cNvPr>
            <p:cNvSpPr/>
            <p:nvPr>
              <p:custDataLst>
                <p:tags r:id="rId45"/>
              </p:custDataLst>
            </p:nvPr>
          </p:nvSpPr>
          <p:spPr>
            <a:xfrm>
              <a:off x="628650" y="4734709"/>
              <a:ext cx="114301" cy="275442"/>
            </a:xfrm>
            <a:custGeom>
              <a:avLst/>
              <a:gdLst/>
              <a:ahLst/>
              <a:cxnLst/>
              <a:rect l="0" t="0" r="0" b="0"/>
              <a:pathLst>
                <a:path w="114301" h="275442">
                  <a:moveTo>
                    <a:pt x="114300" y="18266"/>
                  </a:moveTo>
                  <a:lnTo>
                    <a:pt x="114300" y="18266"/>
                  </a:lnTo>
                  <a:lnTo>
                    <a:pt x="114300" y="1864"/>
                  </a:lnTo>
                  <a:lnTo>
                    <a:pt x="113242" y="981"/>
                  </a:lnTo>
                  <a:lnTo>
                    <a:pt x="109243" y="0"/>
                  </a:lnTo>
                  <a:lnTo>
                    <a:pt x="106696" y="1856"/>
                  </a:lnTo>
                  <a:lnTo>
                    <a:pt x="74640" y="48022"/>
                  </a:lnTo>
                  <a:lnTo>
                    <a:pt x="54453" y="90347"/>
                  </a:lnTo>
                  <a:lnTo>
                    <a:pt x="36125" y="133228"/>
                  </a:lnTo>
                  <a:lnTo>
                    <a:pt x="16451" y="180487"/>
                  </a:lnTo>
                  <a:lnTo>
                    <a:pt x="4347" y="212862"/>
                  </a:lnTo>
                  <a:lnTo>
                    <a:pt x="0" y="2754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625">
              <a:extLst>
                <a:ext uri="{FF2B5EF4-FFF2-40B4-BE49-F238E27FC236}">
                  <a16:creationId xmlns:a16="http://schemas.microsoft.com/office/drawing/2014/main" id="{F5106824-9E95-9686-A7B5-BBD119890C8B}"/>
                </a:ext>
              </a:extLst>
            </p:cNvPr>
            <p:cNvSpPr/>
            <p:nvPr>
              <p:custDataLst>
                <p:tags r:id="rId46"/>
              </p:custDataLst>
            </p:nvPr>
          </p:nvSpPr>
          <p:spPr>
            <a:xfrm>
              <a:off x="857250" y="4778819"/>
              <a:ext cx="15014" cy="158254"/>
            </a:xfrm>
            <a:custGeom>
              <a:avLst/>
              <a:gdLst/>
              <a:ahLst/>
              <a:cxnLst/>
              <a:rect l="0" t="0" r="0" b="0"/>
              <a:pathLst>
                <a:path w="15014" h="158254">
                  <a:moveTo>
                    <a:pt x="9525" y="12256"/>
                  </a:moveTo>
                  <a:lnTo>
                    <a:pt x="9525" y="12256"/>
                  </a:lnTo>
                  <a:lnTo>
                    <a:pt x="9525" y="0"/>
                  </a:lnTo>
                  <a:lnTo>
                    <a:pt x="9525" y="910"/>
                  </a:lnTo>
                  <a:lnTo>
                    <a:pt x="10583" y="1518"/>
                  </a:lnTo>
                  <a:lnTo>
                    <a:pt x="14582" y="2191"/>
                  </a:lnTo>
                  <a:lnTo>
                    <a:pt x="15013" y="4488"/>
                  </a:lnTo>
                  <a:lnTo>
                    <a:pt x="10457" y="44368"/>
                  </a:lnTo>
                  <a:lnTo>
                    <a:pt x="3163" y="87273"/>
                  </a:lnTo>
                  <a:lnTo>
                    <a:pt x="278" y="131351"/>
                  </a:lnTo>
                  <a:lnTo>
                    <a:pt x="24" y="158253"/>
                  </a:lnTo>
                  <a:lnTo>
                    <a:pt x="0" y="1551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626">
              <a:extLst>
                <a:ext uri="{FF2B5EF4-FFF2-40B4-BE49-F238E27FC236}">
                  <a16:creationId xmlns:a16="http://schemas.microsoft.com/office/drawing/2014/main" id="{C084BD4F-183B-BD6A-DD20-F8652F5ED90E}"/>
                </a:ext>
              </a:extLst>
            </p:cNvPr>
            <p:cNvSpPr/>
            <p:nvPr>
              <p:custDataLst>
                <p:tags r:id="rId47"/>
              </p:custDataLst>
            </p:nvPr>
          </p:nvSpPr>
          <p:spPr>
            <a:xfrm>
              <a:off x="915724" y="4676775"/>
              <a:ext cx="17727" cy="9526"/>
            </a:xfrm>
            <a:custGeom>
              <a:avLst/>
              <a:gdLst/>
              <a:ahLst/>
              <a:cxnLst/>
              <a:rect l="0" t="0" r="0" b="0"/>
              <a:pathLst>
                <a:path w="17727" h="9526">
                  <a:moveTo>
                    <a:pt x="8201" y="9525"/>
                  </a:moveTo>
                  <a:lnTo>
                    <a:pt x="8201" y="9525"/>
                  </a:lnTo>
                  <a:lnTo>
                    <a:pt x="0" y="1324"/>
                  </a:lnTo>
                  <a:lnTo>
                    <a:pt x="177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627">
              <a:extLst>
                <a:ext uri="{FF2B5EF4-FFF2-40B4-BE49-F238E27FC236}">
                  <a16:creationId xmlns:a16="http://schemas.microsoft.com/office/drawing/2014/main" id="{3E1D1473-F3CB-5084-E4D7-70E346947A5B}"/>
                </a:ext>
              </a:extLst>
            </p:cNvPr>
            <p:cNvSpPr/>
            <p:nvPr>
              <p:custDataLst>
                <p:tags r:id="rId48"/>
              </p:custDataLst>
            </p:nvPr>
          </p:nvSpPr>
          <p:spPr>
            <a:xfrm>
              <a:off x="1011772" y="4724572"/>
              <a:ext cx="178854" cy="123589"/>
            </a:xfrm>
            <a:custGeom>
              <a:avLst/>
              <a:gdLst/>
              <a:ahLst/>
              <a:cxnLst/>
              <a:rect l="0" t="0" r="0" b="0"/>
              <a:pathLst>
                <a:path w="178854" h="123589">
                  <a:moveTo>
                    <a:pt x="16928" y="47453"/>
                  </a:moveTo>
                  <a:lnTo>
                    <a:pt x="16928" y="47453"/>
                  </a:lnTo>
                  <a:lnTo>
                    <a:pt x="21985" y="57566"/>
                  </a:lnTo>
                  <a:lnTo>
                    <a:pt x="24532" y="60545"/>
                  </a:lnTo>
                  <a:lnTo>
                    <a:pt x="30186" y="63855"/>
                  </a:lnTo>
                  <a:lnTo>
                    <a:pt x="44375" y="65719"/>
                  </a:lnTo>
                  <a:lnTo>
                    <a:pt x="74678" y="58744"/>
                  </a:lnTo>
                  <a:lnTo>
                    <a:pt x="118730" y="40667"/>
                  </a:lnTo>
                  <a:lnTo>
                    <a:pt x="122896" y="39754"/>
                  </a:lnTo>
                  <a:lnTo>
                    <a:pt x="130347" y="33095"/>
                  </a:lnTo>
                  <a:lnTo>
                    <a:pt x="136128" y="24139"/>
                  </a:lnTo>
                  <a:lnTo>
                    <a:pt x="139383" y="13146"/>
                  </a:lnTo>
                  <a:lnTo>
                    <a:pt x="140144" y="6452"/>
                  </a:lnTo>
                  <a:lnTo>
                    <a:pt x="139288" y="4244"/>
                  </a:lnTo>
                  <a:lnTo>
                    <a:pt x="137660" y="2772"/>
                  </a:lnTo>
                  <a:lnTo>
                    <a:pt x="135516" y="1791"/>
                  </a:lnTo>
                  <a:lnTo>
                    <a:pt x="110146" y="0"/>
                  </a:lnTo>
                  <a:lnTo>
                    <a:pt x="80262" y="8524"/>
                  </a:lnTo>
                  <a:lnTo>
                    <a:pt x="48864" y="24747"/>
                  </a:lnTo>
                  <a:lnTo>
                    <a:pt x="16495" y="57163"/>
                  </a:lnTo>
                  <a:lnTo>
                    <a:pt x="5041" y="78905"/>
                  </a:lnTo>
                  <a:lnTo>
                    <a:pt x="0" y="100399"/>
                  </a:lnTo>
                  <a:lnTo>
                    <a:pt x="2468" y="106034"/>
                  </a:lnTo>
                  <a:lnTo>
                    <a:pt x="13676" y="115116"/>
                  </a:lnTo>
                  <a:lnTo>
                    <a:pt x="27724" y="121123"/>
                  </a:lnTo>
                  <a:lnTo>
                    <a:pt x="66354" y="123588"/>
                  </a:lnTo>
                  <a:lnTo>
                    <a:pt x="111684" y="113283"/>
                  </a:lnTo>
                  <a:lnTo>
                    <a:pt x="178853" y="8555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628">
              <a:extLst>
                <a:ext uri="{FF2B5EF4-FFF2-40B4-BE49-F238E27FC236}">
                  <a16:creationId xmlns:a16="http://schemas.microsoft.com/office/drawing/2014/main" id="{7D7DDAA7-34BC-4871-0873-954681BB6F0A}"/>
                </a:ext>
              </a:extLst>
            </p:cNvPr>
            <p:cNvSpPr/>
            <p:nvPr>
              <p:custDataLst>
                <p:tags r:id="rId49"/>
              </p:custDataLst>
            </p:nvPr>
          </p:nvSpPr>
          <p:spPr>
            <a:xfrm>
              <a:off x="1213999" y="4629150"/>
              <a:ext cx="43302" cy="228601"/>
            </a:xfrm>
            <a:custGeom>
              <a:avLst/>
              <a:gdLst/>
              <a:ahLst/>
              <a:cxnLst/>
              <a:rect l="0" t="0" r="0" b="0"/>
              <a:pathLst>
                <a:path w="43302" h="228601">
                  <a:moveTo>
                    <a:pt x="43301" y="0"/>
                  </a:moveTo>
                  <a:lnTo>
                    <a:pt x="43301" y="0"/>
                  </a:lnTo>
                  <a:lnTo>
                    <a:pt x="30043" y="26515"/>
                  </a:lnTo>
                  <a:lnTo>
                    <a:pt x="24337" y="66229"/>
                  </a:lnTo>
                  <a:lnTo>
                    <a:pt x="16938" y="109194"/>
                  </a:lnTo>
                  <a:lnTo>
                    <a:pt x="10107" y="148804"/>
                  </a:lnTo>
                  <a:lnTo>
                    <a:pt x="5112" y="189790"/>
                  </a:lnTo>
                  <a:lnTo>
                    <a:pt x="0" y="215690"/>
                  </a:lnTo>
                  <a:lnTo>
                    <a:pt x="5201"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629">
              <a:extLst>
                <a:ext uri="{FF2B5EF4-FFF2-40B4-BE49-F238E27FC236}">
                  <a16:creationId xmlns:a16="http://schemas.microsoft.com/office/drawing/2014/main" id="{F42FD87E-D9E2-1759-1CA8-FBD79FC07925}"/>
                </a:ext>
              </a:extLst>
            </p:cNvPr>
            <p:cNvSpPr/>
            <p:nvPr>
              <p:custDataLst>
                <p:tags r:id="rId50"/>
              </p:custDataLst>
            </p:nvPr>
          </p:nvSpPr>
          <p:spPr>
            <a:xfrm>
              <a:off x="1334563" y="4517507"/>
              <a:ext cx="113238" cy="315523"/>
            </a:xfrm>
            <a:custGeom>
              <a:avLst/>
              <a:gdLst/>
              <a:ahLst/>
              <a:cxnLst/>
              <a:rect l="0" t="0" r="0" b="0"/>
              <a:pathLst>
                <a:path w="113238" h="315523">
                  <a:moveTo>
                    <a:pt x="84662" y="254518"/>
                  </a:moveTo>
                  <a:lnTo>
                    <a:pt x="84662" y="254518"/>
                  </a:lnTo>
                  <a:lnTo>
                    <a:pt x="89719" y="249461"/>
                  </a:lnTo>
                  <a:lnTo>
                    <a:pt x="92201" y="244157"/>
                  </a:lnTo>
                  <a:lnTo>
                    <a:pt x="93794" y="232128"/>
                  </a:lnTo>
                  <a:lnTo>
                    <a:pt x="91190" y="225870"/>
                  </a:lnTo>
                  <a:lnTo>
                    <a:pt x="89014" y="222719"/>
                  </a:lnTo>
                  <a:lnTo>
                    <a:pt x="75838" y="213229"/>
                  </a:lnTo>
                  <a:lnTo>
                    <a:pt x="63586" y="208770"/>
                  </a:lnTo>
                  <a:lnTo>
                    <a:pt x="53252" y="207449"/>
                  </a:lnTo>
                  <a:lnTo>
                    <a:pt x="38432" y="212114"/>
                  </a:lnTo>
                  <a:lnTo>
                    <a:pt x="7012" y="232442"/>
                  </a:lnTo>
                  <a:lnTo>
                    <a:pt x="4320" y="236626"/>
                  </a:lnTo>
                  <a:lnTo>
                    <a:pt x="0" y="263331"/>
                  </a:lnTo>
                  <a:lnTo>
                    <a:pt x="468" y="276427"/>
                  </a:lnTo>
                  <a:lnTo>
                    <a:pt x="6681" y="294641"/>
                  </a:lnTo>
                  <a:lnTo>
                    <a:pt x="12257" y="303395"/>
                  </a:lnTo>
                  <a:lnTo>
                    <a:pt x="26402" y="314273"/>
                  </a:lnTo>
                  <a:lnTo>
                    <a:pt x="32064" y="315522"/>
                  </a:lnTo>
                  <a:lnTo>
                    <a:pt x="43999" y="314086"/>
                  </a:lnTo>
                  <a:lnTo>
                    <a:pt x="57562" y="307328"/>
                  </a:lnTo>
                  <a:lnTo>
                    <a:pt x="68283" y="288510"/>
                  </a:lnTo>
                  <a:lnTo>
                    <a:pt x="84596" y="244452"/>
                  </a:lnTo>
                  <a:lnTo>
                    <a:pt x="94167" y="204969"/>
                  </a:lnTo>
                  <a:lnTo>
                    <a:pt x="100528" y="166880"/>
                  </a:lnTo>
                  <a:lnTo>
                    <a:pt x="106883" y="125257"/>
                  </a:lnTo>
                  <a:lnTo>
                    <a:pt x="111354" y="80399"/>
                  </a:lnTo>
                  <a:lnTo>
                    <a:pt x="106319" y="37855"/>
                  </a:lnTo>
                  <a:lnTo>
                    <a:pt x="103814" y="0"/>
                  </a:lnTo>
                  <a:lnTo>
                    <a:pt x="103742" y="3186"/>
                  </a:lnTo>
                  <a:lnTo>
                    <a:pt x="104791" y="4414"/>
                  </a:lnTo>
                  <a:lnTo>
                    <a:pt x="113237" y="68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1" name="SMARTInkShape-Group117">
            <a:extLst>
              <a:ext uri="{FF2B5EF4-FFF2-40B4-BE49-F238E27FC236}">
                <a16:creationId xmlns:a16="http://schemas.microsoft.com/office/drawing/2014/main" id="{C8805048-FAAA-45F1-94AF-1663AE408BB2}"/>
              </a:ext>
            </a:extLst>
          </p:cNvPr>
          <p:cNvGrpSpPr/>
          <p:nvPr/>
        </p:nvGrpSpPr>
        <p:grpSpPr>
          <a:xfrm>
            <a:off x="5067300" y="4133850"/>
            <a:ext cx="28576" cy="123826"/>
            <a:chOff x="5067300" y="4133850"/>
            <a:chExt cx="28576" cy="123826"/>
          </a:xfrm>
        </p:grpSpPr>
        <p:sp>
          <p:nvSpPr>
            <p:cNvPr id="169" name="SMARTInkShape-630">
              <a:extLst>
                <a:ext uri="{FF2B5EF4-FFF2-40B4-BE49-F238E27FC236}">
                  <a16:creationId xmlns:a16="http://schemas.microsoft.com/office/drawing/2014/main" id="{22D9F7C5-E121-5712-D99A-C15E7C18B652}"/>
                </a:ext>
              </a:extLst>
            </p:cNvPr>
            <p:cNvSpPr/>
            <p:nvPr>
              <p:custDataLst>
                <p:tags r:id="rId42"/>
              </p:custDataLst>
            </p:nvPr>
          </p:nvSpPr>
          <p:spPr>
            <a:xfrm>
              <a:off x="5076825" y="4133850"/>
              <a:ext cx="19051" cy="19051"/>
            </a:xfrm>
            <a:custGeom>
              <a:avLst/>
              <a:gdLst/>
              <a:ahLst/>
              <a:cxnLst/>
              <a:rect l="0" t="0" r="0" b="0"/>
              <a:pathLst>
                <a:path w="19051" h="19051">
                  <a:moveTo>
                    <a:pt x="0" y="19050"/>
                  </a:moveTo>
                  <a:lnTo>
                    <a:pt x="0" y="19050"/>
                  </a:lnTo>
                  <a:lnTo>
                    <a:pt x="0" y="8937"/>
                  </a:lnTo>
                  <a:lnTo>
                    <a:pt x="1058" y="5958"/>
                  </a:lnTo>
                  <a:lnTo>
                    <a:pt x="2822" y="3972"/>
                  </a:lnTo>
                  <a:lnTo>
                    <a:pt x="7604" y="1765"/>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631">
              <a:extLst>
                <a:ext uri="{FF2B5EF4-FFF2-40B4-BE49-F238E27FC236}">
                  <a16:creationId xmlns:a16="http://schemas.microsoft.com/office/drawing/2014/main" id="{560F50C9-FB0C-0BF2-0ACA-7B416438599F}"/>
                </a:ext>
              </a:extLst>
            </p:cNvPr>
            <p:cNvSpPr/>
            <p:nvPr>
              <p:custDataLst>
                <p:tags r:id="rId43"/>
              </p:custDataLst>
            </p:nvPr>
          </p:nvSpPr>
          <p:spPr>
            <a:xfrm>
              <a:off x="5067300" y="4248150"/>
              <a:ext cx="28576" cy="9526"/>
            </a:xfrm>
            <a:custGeom>
              <a:avLst/>
              <a:gdLst/>
              <a:ahLst/>
              <a:cxnLst/>
              <a:rect l="0" t="0" r="0" b="0"/>
              <a:pathLst>
                <a:path w="28576" h="9526">
                  <a:moveTo>
                    <a:pt x="0" y="9525"/>
                  </a:moveTo>
                  <a:lnTo>
                    <a:pt x="0" y="9525"/>
                  </a:lnTo>
                  <a:lnTo>
                    <a:pt x="0" y="1324"/>
                  </a:lnTo>
                  <a:lnTo>
                    <a:pt x="285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9" name="SMARTInkShape-Group118">
            <a:extLst>
              <a:ext uri="{FF2B5EF4-FFF2-40B4-BE49-F238E27FC236}">
                <a16:creationId xmlns:a16="http://schemas.microsoft.com/office/drawing/2014/main" id="{96E0A5D1-03D1-2A79-1AB9-5696BDA6DED0}"/>
              </a:ext>
            </a:extLst>
          </p:cNvPr>
          <p:cNvGrpSpPr/>
          <p:nvPr/>
        </p:nvGrpSpPr>
        <p:grpSpPr>
          <a:xfrm>
            <a:off x="5676900" y="3990975"/>
            <a:ext cx="1419226" cy="371476"/>
            <a:chOff x="5676900" y="3990975"/>
            <a:chExt cx="1419226" cy="371476"/>
          </a:xfrm>
        </p:grpSpPr>
        <p:sp>
          <p:nvSpPr>
            <p:cNvPr id="172" name="SMARTInkShape-632">
              <a:extLst>
                <a:ext uri="{FF2B5EF4-FFF2-40B4-BE49-F238E27FC236}">
                  <a16:creationId xmlns:a16="http://schemas.microsoft.com/office/drawing/2014/main" id="{3E0881F9-2C0D-0E53-257C-0E03191AA526}"/>
                </a:ext>
              </a:extLst>
            </p:cNvPr>
            <p:cNvSpPr/>
            <p:nvPr>
              <p:custDataLst>
                <p:tags r:id="rId35"/>
              </p:custDataLst>
            </p:nvPr>
          </p:nvSpPr>
          <p:spPr>
            <a:xfrm>
              <a:off x="5681225" y="3990975"/>
              <a:ext cx="62351" cy="333376"/>
            </a:xfrm>
            <a:custGeom>
              <a:avLst/>
              <a:gdLst/>
              <a:ahLst/>
              <a:cxnLst/>
              <a:rect l="0" t="0" r="0" b="0"/>
              <a:pathLst>
                <a:path w="62351" h="333376">
                  <a:moveTo>
                    <a:pt x="62350" y="0"/>
                  </a:moveTo>
                  <a:lnTo>
                    <a:pt x="62350" y="0"/>
                  </a:lnTo>
                  <a:lnTo>
                    <a:pt x="46103" y="42214"/>
                  </a:lnTo>
                  <a:lnTo>
                    <a:pt x="36840" y="82476"/>
                  </a:lnTo>
                  <a:lnTo>
                    <a:pt x="28451" y="124744"/>
                  </a:lnTo>
                  <a:lnTo>
                    <a:pt x="19747" y="171780"/>
                  </a:lnTo>
                  <a:lnTo>
                    <a:pt x="12565" y="217224"/>
                  </a:lnTo>
                  <a:lnTo>
                    <a:pt x="6655" y="259396"/>
                  </a:lnTo>
                  <a:lnTo>
                    <a:pt x="0" y="301201"/>
                  </a:lnTo>
                  <a:lnTo>
                    <a:pt x="5200" y="333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633">
              <a:extLst>
                <a:ext uri="{FF2B5EF4-FFF2-40B4-BE49-F238E27FC236}">
                  <a16:creationId xmlns:a16="http://schemas.microsoft.com/office/drawing/2014/main" id="{F667734D-1CEA-2C41-F22A-7527B1309548}"/>
                </a:ext>
              </a:extLst>
            </p:cNvPr>
            <p:cNvSpPr/>
            <p:nvPr>
              <p:custDataLst>
                <p:tags r:id="rId36"/>
              </p:custDataLst>
            </p:nvPr>
          </p:nvSpPr>
          <p:spPr>
            <a:xfrm>
              <a:off x="5860516" y="4039617"/>
              <a:ext cx="34952" cy="256159"/>
            </a:xfrm>
            <a:custGeom>
              <a:avLst/>
              <a:gdLst/>
              <a:ahLst/>
              <a:cxnLst/>
              <a:rect l="0" t="0" r="0" b="0"/>
              <a:pathLst>
                <a:path w="34952" h="256159">
                  <a:moveTo>
                    <a:pt x="16409" y="37083"/>
                  </a:moveTo>
                  <a:lnTo>
                    <a:pt x="16409" y="37083"/>
                  </a:lnTo>
                  <a:lnTo>
                    <a:pt x="34951" y="0"/>
                  </a:lnTo>
                  <a:lnTo>
                    <a:pt x="30251" y="4341"/>
                  </a:lnTo>
                  <a:lnTo>
                    <a:pt x="20241" y="45706"/>
                  </a:lnTo>
                  <a:lnTo>
                    <a:pt x="16487" y="88439"/>
                  </a:lnTo>
                  <a:lnTo>
                    <a:pt x="9141" y="127324"/>
                  </a:lnTo>
                  <a:lnTo>
                    <a:pt x="0" y="169443"/>
                  </a:lnTo>
                  <a:lnTo>
                    <a:pt x="964" y="201537"/>
                  </a:lnTo>
                  <a:lnTo>
                    <a:pt x="7163" y="245516"/>
                  </a:lnTo>
                  <a:lnTo>
                    <a:pt x="16409" y="256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634">
              <a:extLst>
                <a:ext uri="{FF2B5EF4-FFF2-40B4-BE49-F238E27FC236}">
                  <a16:creationId xmlns:a16="http://schemas.microsoft.com/office/drawing/2014/main" id="{C27B7B50-F434-797D-17E2-E408B689A436}"/>
                </a:ext>
              </a:extLst>
            </p:cNvPr>
            <p:cNvSpPr/>
            <p:nvPr>
              <p:custDataLst>
                <p:tags r:id="rId37"/>
              </p:custDataLst>
            </p:nvPr>
          </p:nvSpPr>
          <p:spPr>
            <a:xfrm>
              <a:off x="5676900" y="4181475"/>
              <a:ext cx="171451" cy="9526"/>
            </a:xfrm>
            <a:custGeom>
              <a:avLst/>
              <a:gdLst/>
              <a:ahLst/>
              <a:cxnLst/>
              <a:rect l="0" t="0" r="0" b="0"/>
              <a:pathLst>
                <a:path w="171451" h="9526">
                  <a:moveTo>
                    <a:pt x="0" y="9525"/>
                  </a:moveTo>
                  <a:lnTo>
                    <a:pt x="0" y="9525"/>
                  </a:lnTo>
                  <a:lnTo>
                    <a:pt x="9721" y="8467"/>
                  </a:lnTo>
                  <a:lnTo>
                    <a:pt x="49344" y="589"/>
                  </a:lnTo>
                  <a:lnTo>
                    <a:pt x="93416" y="52"/>
                  </a:lnTo>
                  <a:lnTo>
                    <a:pt x="136011" y="5"/>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SMARTInkShape-635">
              <a:extLst>
                <a:ext uri="{FF2B5EF4-FFF2-40B4-BE49-F238E27FC236}">
                  <a16:creationId xmlns:a16="http://schemas.microsoft.com/office/drawing/2014/main" id="{BBB8E7D4-095C-D100-DF25-C9D8F63F238C}"/>
                </a:ext>
              </a:extLst>
            </p:cNvPr>
            <p:cNvSpPr/>
            <p:nvPr>
              <p:custDataLst>
                <p:tags r:id="rId38"/>
              </p:custDataLst>
            </p:nvPr>
          </p:nvSpPr>
          <p:spPr>
            <a:xfrm>
              <a:off x="5955159" y="4233421"/>
              <a:ext cx="207517" cy="112724"/>
            </a:xfrm>
            <a:custGeom>
              <a:avLst/>
              <a:gdLst/>
              <a:ahLst/>
              <a:cxnLst/>
              <a:rect l="0" t="0" r="0" b="0"/>
              <a:pathLst>
                <a:path w="207517" h="112724">
                  <a:moveTo>
                    <a:pt x="102741" y="33779"/>
                  </a:moveTo>
                  <a:lnTo>
                    <a:pt x="102741" y="33779"/>
                  </a:lnTo>
                  <a:lnTo>
                    <a:pt x="110942" y="33779"/>
                  </a:lnTo>
                  <a:lnTo>
                    <a:pt x="111383" y="32721"/>
                  </a:lnTo>
                  <a:lnTo>
                    <a:pt x="112263" y="24288"/>
                  </a:lnTo>
                  <a:lnTo>
                    <a:pt x="104065" y="24257"/>
                  </a:lnTo>
                  <a:lnTo>
                    <a:pt x="74007" y="574"/>
                  </a:lnTo>
                  <a:lnTo>
                    <a:pt x="69827" y="0"/>
                  </a:lnTo>
                  <a:lnTo>
                    <a:pt x="62360" y="2186"/>
                  </a:lnTo>
                  <a:lnTo>
                    <a:pt x="41339" y="13271"/>
                  </a:lnTo>
                  <a:lnTo>
                    <a:pt x="11826" y="40362"/>
                  </a:lnTo>
                  <a:lnTo>
                    <a:pt x="4831" y="51169"/>
                  </a:lnTo>
                  <a:lnTo>
                    <a:pt x="0" y="74209"/>
                  </a:lnTo>
                  <a:lnTo>
                    <a:pt x="3626" y="96088"/>
                  </a:lnTo>
                  <a:lnTo>
                    <a:pt x="11418" y="106628"/>
                  </a:lnTo>
                  <a:lnTo>
                    <a:pt x="16458" y="110920"/>
                  </a:lnTo>
                  <a:lnTo>
                    <a:pt x="21936" y="112723"/>
                  </a:lnTo>
                  <a:lnTo>
                    <a:pt x="33667" y="111904"/>
                  </a:lnTo>
                  <a:lnTo>
                    <a:pt x="43114" y="108012"/>
                  </a:lnTo>
                  <a:lnTo>
                    <a:pt x="74232" y="86241"/>
                  </a:lnTo>
                  <a:lnTo>
                    <a:pt x="109335" y="38809"/>
                  </a:lnTo>
                  <a:lnTo>
                    <a:pt x="110312" y="37133"/>
                  </a:lnTo>
                  <a:lnTo>
                    <a:pt x="112094" y="25873"/>
                  </a:lnTo>
                  <a:lnTo>
                    <a:pt x="102102" y="34846"/>
                  </a:lnTo>
                  <a:lnTo>
                    <a:pt x="97165" y="42367"/>
                  </a:lnTo>
                  <a:lnTo>
                    <a:pt x="94971" y="50296"/>
                  </a:lnTo>
                  <a:lnTo>
                    <a:pt x="93285" y="92372"/>
                  </a:lnTo>
                  <a:lnTo>
                    <a:pt x="95379" y="96124"/>
                  </a:lnTo>
                  <a:lnTo>
                    <a:pt x="103350" y="103116"/>
                  </a:lnTo>
                  <a:lnTo>
                    <a:pt x="111125" y="106928"/>
                  </a:lnTo>
                  <a:lnTo>
                    <a:pt x="124275" y="109075"/>
                  </a:lnTo>
                  <a:lnTo>
                    <a:pt x="171467" y="109956"/>
                  </a:lnTo>
                  <a:lnTo>
                    <a:pt x="185108" y="109975"/>
                  </a:lnTo>
                  <a:lnTo>
                    <a:pt x="207516" y="1004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SMARTInkShape-636">
              <a:extLst>
                <a:ext uri="{FF2B5EF4-FFF2-40B4-BE49-F238E27FC236}">
                  <a16:creationId xmlns:a16="http://schemas.microsoft.com/office/drawing/2014/main" id="{46AC5C78-2A39-BF43-6E54-8C7A17D0D546}"/>
                </a:ext>
              </a:extLst>
            </p:cNvPr>
            <p:cNvSpPr/>
            <p:nvPr>
              <p:custDataLst>
                <p:tags r:id="rId39"/>
              </p:custDataLst>
            </p:nvPr>
          </p:nvSpPr>
          <p:spPr>
            <a:xfrm>
              <a:off x="6334125" y="4124325"/>
              <a:ext cx="19051" cy="9526"/>
            </a:xfrm>
            <a:custGeom>
              <a:avLst/>
              <a:gdLst/>
              <a:ahLst/>
              <a:cxnLst/>
              <a:rect l="0" t="0" r="0" b="0"/>
              <a:pathLst>
                <a:path w="19051" h="9526">
                  <a:moveTo>
                    <a:pt x="0" y="9525"/>
                  </a:moveTo>
                  <a:lnTo>
                    <a:pt x="0" y="9525"/>
                  </a:lnTo>
                  <a:lnTo>
                    <a:pt x="0" y="393"/>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637">
              <a:extLst>
                <a:ext uri="{FF2B5EF4-FFF2-40B4-BE49-F238E27FC236}">
                  <a16:creationId xmlns:a16="http://schemas.microsoft.com/office/drawing/2014/main" id="{DF41633B-68AF-270D-1291-CA1362BFD806}"/>
                </a:ext>
              </a:extLst>
            </p:cNvPr>
            <p:cNvSpPr/>
            <p:nvPr>
              <p:custDataLst>
                <p:tags r:id="rId40"/>
              </p:custDataLst>
            </p:nvPr>
          </p:nvSpPr>
          <p:spPr>
            <a:xfrm>
              <a:off x="6362700" y="4210050"/>
              <a:ext cx="19051" cy="19051"/>
            </a:xfrm>
            <a:custGeom>
              <a:avLst/>
              <a:gdLst/>
              <a:ahLst/>
              <a:cxnLst/>
              <a:rect l="0" t="0" r="0" b="0"/>
              <a:pathLst>
                <a:path w="19051" h="19051">
                  <a:moveTo>
                    <a:pt x="0" y="0"/>
                  </a:moveTo>
                  <a:lnTo>
                    <a:pt x="0" y="0"/>
                  </a:lnTo>
                  <a:lnTo>
                    <a:pt x="0" y="9408"/>
                  </a:lnTo>
                  <a:lnTo>
                    <a:pt x="5056" y="14547"/>
                  </a:lnTo>
                  <a:lnTo>
                    <a:pt x="10361" y="17049"/>
                  </a:lnTo>
                  <a:lnTo>
                    <a:pt x="1905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638">
              <a:extLst>
                <a:ext uri="{FF2B5EF4-FFF2-40B4-BE49-F238E27FC236}">
                  <a16:creationId xmlns:a16="http://schemas.microsoft.com/office/drawing/2014/main" id="{C9ED9460-40E2-DC72-B355-149155AACCEB}"/>
                </a:ext>
              </a:extLst>
            </p:cNvPr>
            <p:cNvSpPr/>
            <p:nvPr>
              <p:custDataLst>
                <p:tags r:id="rId41"/>
              </p:custDataLst>
            </p:nvPr>
          </p:nvSpPr>
          <p:spPr>
            <a:xfrm>
              <a:off x="6576288" y="4019659"/>
              <a:ext cx="519838" cy="342792"/>
            </a:xfrm>
            <a:custGeom>
              <a:avLst/>
              <a:gdLst/>
              <a:ahLst/>
              <a:cxnLst/>
              <a:rect l="0" t="0" r="0" b="0"/>
              <a:pathLst>
                <a:path w="519838" h="342792">
                  <a:moveTo>
                    <a:pt x="5487" y="342791"/>
                  </a:moveTo>
                  <a:lnTo>
                    <a:pt x="5487" y="342791"/>
                  </a:lnTo>
                  <a:lnTo>
                    <a:pt x="0" y="342791"/>
                  </a:lnTo>
                  <a:lnTo>
                    <a:pt x="2342" y="342791"/>
                  </a:lnTo>
                  <a:lnTo>
                    <a:pt x="3390" y="341733"/>
                  </a:lnTo>
                  <a:lnTo>
                    <a:pt x="4556" y="337734"/>
                  </a:lnTo>
                  <a:lnTo>
                    <a:pt x="50566" y="297512"/>
                  </a:lnTo>
                  <a:lnTo>
                    <a:pt x="97711" y="250560"/>
                  </a:lnTo>
                  <a:lnTo>
                    <a:pt x="144410" y="211406"/>
                  </a:lnTo>
                  <a:lnTo>
                    <a:pt x="186116" y="171513"/>
                  </a:lnTo>
                  <a:lnTo>
                    <a:pt x="227353" y="130434"/>
                  </a:lnTo>
                  <a:lnTo>
                    <a:pt x="257345" y="98338"/>
                  </a:lnTo>
                  <a:lnTo>
                    <a:pt x="278349" y="53506"/>
                  </a:lnTo>
                  <a:lnTo>
                    <a:pt x="297929" y="6165"/>
                  </a:lnTo>
                  <a:lnTo>
                    <a:pt x="300713" y="0"/>
                  </a:lnTo>
                  <a:lnTo>
                    <a:pt x="300747" y="4979"/>
                  </a:lnTo>
                  <a:lnTo>
                    <a:pt x="275871" y="49254"/>
                  </a:lnTo>
                  <a:lnTo>
                    <a:pt x="262762" y="88781"/>
                  </a:lnTo>
                  <a:lnTo>
                    <a:pt x="253166" y="124654"/>
                  </a:lnTo>
                  <a:lnTo>
                    <a:pt x="246443" y="164916"/>
                  </a:lnTo>
                  <a:lnTo>
                    <a:pt x="247273" y="204715"/>
                  </a:lnTo>
                  <a:lnTo>
                    <a:pt x="254221" y="230971"/>
                  </a:lnTo>
                  <a:lnTo>
                    <a:pt x="257035" y="236495"/>
                  </a:lnTo>
                  <a:lnTo>
                    <a:pt x="276164" y="254381"/>
                  </a:lnTo>
                  <a:lnTo>
                    <a:pt x="293004" y="261164"/>
                  </a:lnTo>
                  <a:lnTo>
                    <a:pt x="311072" y="263121"/>
                  </a:lnTo>
                  <a:lnTo>
                    <a:pt x="345720" y="255753"/>
                  </a:lnTo>
                  <a:lnTo>
                    <a:pt x="359902" y="249074"/>
                  </a:lnTo>
                  <a:lnTo>
                    <a:pt x="373261" y="239050"/>
                  </a:lnTo>
                  <a:lnTo>
                    <a:pt x="398025" y="201218"/>
                  </a:lnTo>
                  <a:lnTo>
                    <a:pt x="414205" y="162073"/>
                  </a:lnTo>
                  <a:lnTo>
                    <a:pt x="427592" y="123767"/>
                  </a:lnTo>
                  <a:lnTo>
                    <a:pt x="440429" y="81197"/>
                  </a:lnTo>
                  <a:lnTo>
                    <a:pt x="451276" y="60431"/>
                  </a:lnTo>
                  <a:lnTo>
                    <a:pt x="450847" y="59301"/>
                  </a:lnTo>
                  <a:lnTo>
                    <a:pt x="449502" y="58547"/>
                  </a:lnTo>
                  <a:lnTo>
                    <a:pt x="447547" y="58046"/>
                  </a:lnTo>
                  <a:lnTo>
                    <a:pt x="439730" y="63132"/>
                  </a:lnTo>
                  <a:lnTo>
                    <a:pt x="434683" y="67452"/>
                  </a:lnTo>
                  <a:lnTo>
                    <a:pt x="422521" y="93757"/>
                  </a:lnTo>
                  <a:lnTo>
                    <a:pt x="416536" y="127480"/>
                  </a:lnTo>
                  <a:lnTo>
                    <a:pt x="415353" y="169890"/>
                  </a:lnTo>
                  <a:lnTo>
                    <a:pt x="417970" y="199486"/>
                  </a:lnTo>
                  <a:lnTo>
                    <a:pt x="423763" y="217717"/>
                  </a:lnTo>
                  <a:lnTo>
                    <a:pt x="437866" y="237763"/>
                  </a:lnTo>
                  <a:lnTo>
                    <a:pt x="445659" y="243195"/>
                  </a:lnTo>
                  <a:lnTo>
                    <a:pt x="461051" y="246253"/>
                  </a:lnTo>
                  <a:lnTo>
                    <a:pt x="505948" y="247428"/>
                  </a:lnTo>
                  <a:lnTo>
                    <a:pt x="515722" y="247508"/>
                  </a:lnTo>
                  <a:lnTo>
                    <a:pt x="517094" y="246460"/>
                  </a:lnTo>
                  <a:lnTo>
                    <a:pt x="519837" y="2380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3" name="SMARTInkShape-Group119">
            <a:extLst>
              <a:ext uri="{FF2B5EF4-FFF2-40B4-BE49-F238E27FC236}">
                <a16:creationId xmlns:a16="http://schemas.microsoft.com/office/drawing/2014/main" id="{015EB80B-D903-4943-2FDD-35BF38E58814}"/>
              </a:ext>
            </a:extLst>
          </p:cNvPr>
          <p:cNvGrpSpPr/>
          <p:nvPr/>
        </p:nvGrpSpPr>
        <p:grpSpPr>
          <a:xfrm>
            <a:off x="7391908" y="3965048"/>
            <a:ext cx="370968" cy="330678"/>
            <a:chOff x="7391908" y="3965048"/>
            <a:chExt cx="370968" cy="330678"/>
          </a:xfrm>
        </p:grpSpPr>
        <p:sp>
          <p:nvSpPr>
            <p:cNvPr id="180" name="SMARTInkShape-639">
              <a:extLst>
                <a:ext uri="{FF2B5EF4-FFF2-40B4-BE49-F238E27FC236}">
                  <a16:creationId xmlns:a16="http://schemas.microsoft.com/office/drawing/2014/main" id="{92122C0D-A171-4342-66F1-69709A84A502}"/>
                </a:ext>
              </a:extLst>
            </p:cNvPr>
            <p:cNvSpPr/>
            <p:nvPr>
              <p:custDataLst>
                <p:tags r:id="rId32"/>
              </p:custDataLst>
            </p:nvPr>
          </p:nvSpPr>
          <p:spPr>
            <a:xfrm>
              <a:off x="7391908" y="4095750"/>
              <a:ext cx="370968" cy="19051"/>
            </a:xfrm>
            <a:custGeom>
              <a:avLst/>
              <a:gdLst/>
              <a:ahLst/>
              <a:cxnLst/>
              <a:rect l="0" t="0" r="0" b="0"/>
              <a:pathLst>
                <a:path w="370968" h="19051">
                  <a:moveTo>
                    <a:pt x="18542" y="0"/>
                  </a:moveTo>
                  <a:lnTo>
                    <a:pt x="18542" y="0"/>
                  </a:lnTo>
                  <a:lnTo>
                    <a:pt x="13486" y="5057"/>
                  </a:lnTo>
                  <a:lnTo>
                    <a:pt x="8181" y="7539"/>
                  </a:lnTo>
                  <a:lnTo>
                    <a:pt x="0" y="9408"/>
                  </a:lnTo>
                  <a:lnTo>
                    <a:pt x="27821" y="1971"/>
                  </a:lnTo>
                  <a:lnTo>
                    <a:pt x="73645" y="389"/>
                  </a:lnTo>
                  <a:lnTo>
                    <a:pt x="107590" y="173"/>
                  </a:lnTo>
                  <a:lnTo>
                    <a:pt x="153935" y="52"/>
                  </a:lnTo>
                  <a:lnTo>
                    <a:pt x="198039" y="10"/>
                  </a:lnTo>
                  <a:lnTo>
                    <a:pt x="237325" y="1060"/>
                  </a:lnTo>
                  <a:lnTo>
                    <a:pt x="266105" y="5488"/>
                  </a:lnTo>
                  <a:lnTo>
                    <a:pt x="301453" y="4220"/>
                  </a:lnTo>
                  <a:lnTo>
                    <a:pt x="342214" y="9885"/>
                  </a:lnTo>
                  <a:lnTo>
                    <a:pt x="370967"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640">
              <a:extLst>
                <a:ext uri="{FF2B5EF4-FFF2-40B4-BE49-F238E27FC236}">
                  <a16:creationId xmlns:a16="http://schemas.microsoft.com/office/drawing/2014/main" id="{AA1F76F0-8CEF-7C4A-5EC9-6410FDDDB761}"/>
                </a:ext>
              </a:extLst>
            </p:cNvPr>
            <p:cNvSpPr/>
            <p:nvPr>
              <p:custDataLst>
                <p:tags r:id="rId33"/>
              </p:custDataLst>
            </p:nvPr>
          </p:nvSpPr>
          <p:spPr>
            <a:xfrm>
              <a:off x="7424444" y="4171950"/>
              <a:ext cx="271757" cy="28576"/>
            </a:xfrm>
            <a:custGeom>
              <a:avLst/>
              <a:gdLst/>
              <a:ahLst/>
              <a:cxnLst/>
              <a:rect l="0" t="0" r="0" b="0"/>
              <a:pathLst>
                <a:path w="271757" h="28576">
                  <a:moveTo>
                    <a:pt x="5056" y="0"/>
                  </a:moveTo>
                  <a:lnTo>
                    <a:pt x="5056" y="0"/>
                  </a:lnTo>
                  <a:lnTo>
                    <a:pt x="0" y="5057"/>
                  </a:lnTo>
                  <a:lnTo>
                    <a:pt x="1684" y="6546"/>
                  </a:lnTo>
                  <a:lnTo>
                    <a:pt x="40752" y="9132"/>
                  </a:lnTo>
                  <a:lnTo>
                    <a:pt x="81132" y="9408"/>
                  </a:lnTo>
                  <a:lnTo>
                    <a:pt x="121554" y="9491"/>
                  </a:lnTo>
                  <a:lnTo>
                    <a:pt x="160340" y="14572"/>
                  </a:lnTo>
                  <a:lnTo>
                    <a:pt x="198282" y="19224"/>
                  </a:lnTo>
                  <a:lnTo>
                    <a:pt x="271756"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SMARTInkShape-641">
              <a:extLst>
                <a:ext uri="{FF2B5EF4-FFF2-40B4-BE49-F238E27FC236}">
                  <a16:creationId xmlns:a16="http://schemas.microsoft.com/office/drawing/2014/main" id="{5D557F21-8061-D382-1F7C-647A5FDE54FF}"/>
                </a:ext>
              </a:extLst>
            </p:cNvPr>
            <p:cNvSpPr/>
            <p:nvPr>
              <p:custDataLst>
                <p:tags r:id="rId34"/>
              </p:custDataLst>
            </p:nvPr>
          </p:nvSpPr>
          <p:spPr>
            <a:xfrm>
              <a:off x="7477687" y="3965048"/>
              <a:ext cx="208989" cy="330678"/>
            </a:xfrm>
            <a:custGeom>
              <a:avLst/>
              <a:gdLst/>
              <a:ahLst/>
              <a:cxnLst/>
              <a:rect l="0" t="0" r="0" b="0"/>
              <a:pathLst>
                <a:path w="208989" h="330678">
                  <a:moveTo>
                    <a:pt x="208988" y="16402"/>
                  </a:moveTo>
                  <a:lnTo>
                    <a:pt x="208988" y="16402"/>
                  </a:lnTo>
                  <a:lnTo>
                    <a:pt x="208988" y="0"/>
                  </a:lnTo>
                  <a:lnTo>
                    <a:pt x="198875" y="8249"/>
                  </a:lnTo>
                  <a:lnTo>
                    <a:pt x="187530" y="19043"/>
                  </a:lnTo>
                  <a:lnTo>
                    <a:pt x="162724" y="65095"/>
                  </a:lnTo>
                  <a:lnTo>
                    <a:pt x="132549" y="107076"/>
                  </a:lnTo>
                  <a:lnTo>
                    <a:pt x="101007" y="152128"/>
                  </a:lnTo>
                  <a:lnTo>
                    <a:pt x="69284" y="197690"/>
                  </a:lnTo>
                  <a:lnTo>
                    <a:pt x="44946" y="241026"/>
                  </a:lnTo>
                  <a:lnTo>
                    <a:pt x="22034" y="284591"/>
                  </a:lnTo>
                  <a:lnTo>
                    <a:pt x="2282" y="311393"/>
                  </a:lnTo>
                  <a:lnTo>
                    <a:pt x="0" y="324321"/>
                  </a:lnTo>
                  <a:lnTo>
                    <a:pt x="871" y="326456"/>
                  </a:lnTo>
                  <a:lnTo>
                    <a:pt x="2510" y="327879"/>
                  </a:lnTo>
                  <a:lnTo>
                    <a:pt x="7688" y="330165"/>
                  </a:lnTo>
                  <a:lnTo>
                    <a:pt x="17052" y="330677"/>
                  </a:lnTo>
                  <a:lnTo>
                    <a:pt x="37538" y="3212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8" name="SMARTInkShape-Group120">
            <a:extLst>
              <a:ext uri="{FF2B5EF4-FFF2-40B4-BE49-F238E27FC236}">
                <a16:creationId xmlns:a16="http://schemas.microsoft.com/office/drawing/2014/main" id="{3CBCB0A9-3966-CBFC-4F2A-E4259021BE9D}"/>
              </a:ext>
            </a:extLst>
          </p:cNvPr>
          <p:cNvGrpSpPr/>
          <p:nvPr/>
        </p:nvGrpSpPr>
        <p:grpSpPr>
          <a:xfrm>
            <a:off x="8020150" y="3991405"/>
            <a:ext cx="836700" cy="323421"/>
            <a:chOff x="8020150" y="3991405"/>
            <a:chExt cx="836700" cy="323421"/>
          </a:xfrm>
        </p:grpSpPr>
        <p:sp>
          <p:nvSpPr>
            <p:cNvPr id="184" name="SMARTInkShape-642">
              <a:extLst>
                <a:ext uri="{FF2B5EF4-FFF2-40B4-BE49-F238E27FC236}">
                  <a16:creationId xmlns:a16="http://schemas.microsoft.com/office/drawing/2014/main" id="{0C5CA58A-2361-3E24-48BC-518E9675B87C}"/>
                </a:ext>
              </a:extLst>
            </p:cNvPr>
            <p:cNvSpPr/>
            <p:nvPr>
              <p:custDataLst>
                <p:tags r:id="rId28"/>
              </p:custDataLst>
            </p:nvPr>
          </p:nvSpPr>
          <p:spPr>
            <a:xfrm>
              <a:off x="8020150" y="4020108"/>
              <a:ext cx="171351" cy="218125"/>
            </a:xfrm>
            <a:custGeom>
              <a:avLst/>
              <a:gdLst/>
              <a:ahLst/>
              <a:cxnLst/>
              <a:rect l="0" t="0" r="0" b="0"/>
              <a:pathLst>
                <a:path w="171351" h="218125">
                  <a:moveTo>
                    <a:pt x="9425" y="85167"/>
                  </a:moveTo>
                  <a:lnTo>
                    <a:pt x="9425" y="85167"/>
                  </a:lnTo>
                  <a:lnTo>
                    <a:pt x="17030" y="76504"/>
                  </a:lnTo>
                  <a:lnTo>
                    <a:pt x="24613" y="62374"/>
                  </a:lnTo>
                  <a:lnTo>
                    <a:pt x="26759" y="54576"/>
                  </a:lnTo>
                  <a:lnTo>
                    <a:pt x="36179" y="47582"/>
                  </a:lnTo>
                  <a:lnTo>
                    <a:pt x="83344" y="18506"/>
                  </a:lnTo>
                  <a:lnTo>
                    <a:pt x="101200" y="3677"/>
                  </a:lnTo>
                  <a:lnTo>
                    <a:pt x="110936" y="697"/>
                  </a:lnTo>
                  <a:lnTo>
                    <a:pt x="117335" y="0"/>
                  </a:lnTo>
                  <a:lnTo>
                    <a:pt x="123707" y="2512"/>
                  </a:lnTo>
                  <a:lnTo>
                    <a:pt x="126888" y="4664"/>
                  </a:lnTo>
                  <a:lnTo>
                    <a:pt x="127951" y="7157"/>
                  </a:lnTo>
                  <a:lnTo>
                    <a:pt x="127601" y="9877"/>
                  </a:lnTo>
                  <a:lnTo>
                    <a:pt x="126309" y="12749"/>
                  </a:lnTo>
                  <a:lnTo>
                    <a:pt x="124236" y="52204"/>
                  </a:lnTo>
                  <a:lnTo>
                    <a:pt x="122817" y="75518"/>
                  </a:lnTo>
                  <a:lnTo>
                    <a:pt x="118735" y="85465"/>
                  </a:lnTo>
                  <a:lnTo>
                    <a:pt x="92257" y="126813"/>
                  </a:lnTo>
                  <a:lnTo>
                    <a:pt x="74235" y="151954"/>
                  </a:lnTo>
                  <a:lnTo>
                    <a:pt x="32531" y="181999"/>
                  </a:lnTo>
                  <a:lnTo>
                    <a:pt x="3741" y="197445"/>
                  </a:lnTo>
                  <a:lnTo>
                    <a:pt x="2460" y="199177"/>
                  </a:lnTo>
                  <a:lnTo>
                    <a:pt x="0" y="208547"/>
                  </a:lnTo>
                  <a:lnTo>
                    <a:pt x="47373" y="208990"/>
                  </a:lnTo>
                  <a:lnTo>
                    <a:pt x="87284" y="211814"/>
                  </a:lnTo>
                  <a:lnTo>
                    <a:pt x="130939" y="218124"/>
                  </a:lnTo>
                  <a:lnTo>
                    <a:pt x="171350" y="2089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643">
              <a:extLst>
                <a:ext uri="{FF2B5EF4-FFF2-40B4-BE49-F238E27FC236}">
                  <a16:creationId xmlns:a16="http://schemas.microsoft.com/office/drawing/2014/main" id="{1C4358FC-5D15-0E06-280F-85BBFD699F3A}"/>
                </a:ext>
              </a:extLst>
            </p:cNvPr>
            <p:cNvSpPr/>
            <p:nvPr>
              <p:custDataLst>
                <p:tags r:id="rId29"/>
              </p:custDataLst>
            </p:nvPr>
          </p:nvSpPr>
          <p:spPr>
            <a:xfrm>
              <a:off x="8286750" y="4200525"/>
              <a:ext cx="9526" cy="9526"/>
            </a:xfrm>
            <a:custGeom>
              <a:avLst/>
              <a:gdLst/>
              <a:ahLst/>
              <a:cxnLst/>
              <a:rect l="0" t="0" r="0" b="0"/>
              <a:pathLst>
                <a:path w="9526" h="9526">
                  <a:moveTo>
                    <a:pt x="0" y="9525"/>
                  </a:moveTo>
                  <a:lnTo>
                    <a:pt x="0" y="9525"/>
                  </a:lnTo>
                  <a:lnTo>
                    <a:pt x="8202" y="9525"/>
                  </a:lnTo>
                  <a:lnTo>
                    <a:pt x="8642" y="8467"/>
                  </a:lnTo>
                  <a:lnTo>
                    <a:pt x="9490" y="393"/>
                  </a:lnTo>
                  <a:lnTo>
                    <a:pt x="9518" y="556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644">
              <a:extLst>
                <a:ext uri="{FF2B5EF4-FFF2-40B4-BE49-F238E27FC236}">
                  <a16:creationId xmlns:a16="http://schemas.microsoft.com/office/drawing/2014/main" id="{584A27A9-FEEC-FD7F-EAFA-86F61E8C1583}"/>
                </a:ext>
              </a:extLst>
            </p:cNvPr>
            <p:cNvSpPr/>
            <p:nvPr>
              <p:custDataLst>
                <p:tags r:id="rId30"/>
              </p:custDataLst>
            </p:nvPr>
          </p:nvSpPr>
          <p:spPr>
            <a:xfrm>
              <a:off x="8401050" y="4001644"/>
              <a:ext cx="190167" cy="217257"/>
            </a:xfrm>
            <a:custGeom>
              <a:avLst/>
              <a:gdLst/>
              <a:ahLst/>
              <a:cxnLst/>
              <a:rect l="0" t="0" r="0" b="0"/>
              <a:pathLst>
                <a:path w="190167" h="217257">
                  <a:moveTo>
                    <a:pt x="28575" y="17906"/>
                  </a:moveTo>
                  <a:lnTo>
                    <a:pt x="28575" y="17906"/>
                  </a:lnTo>
                  <a:lnTo>
                    <a:pt x="37239" y="10301"/>
                  </a:lnTo>
                  <a:lnTo>
                    <a:pt x="46889" y="4649"/>
                  </a:lnTo>
                  <a:lnTo>
                    <a:pt x="91028" y="0"/>
                  </a:lnTo>
                  <a:lnTo>
                    <a:pt x="120457" y="253"/>
                  </a:lnTo>
                  <a:lnTo>
                    <a:pt x="149827" y="12158"/>
                  </a:lnTo>
                  <a:lnTo>
                    <a:pt x="152800" y="18308"/>
                  </a:lnTo>
                  <a:lnTo>
                    <a:pt x="153284" y="36429"/>
                  </a:lnTo>
                  <a:lnTo>
                    <a:pt x="147149" y="52950"/>
                  </a:lnTo>
                  <a:lnTo>
                    <a:pt x="136308" y="67348"/>
                  </a:lnTo>
                  <a:lnTo>
                    <a:pt x="112355" y="86295"/>
                  </a:lnTo>
                  <a:lnTo>
                    <a:pt x="81460" y="99893"/>
                  </a:lnTo>
                  <a:lnTo>
                    <a:pt x="51139" y="111613"/>
                  </a:lnTo>
                  <a:lnTo>
                    <a:pt x="52084" y="112128"/>
                  </a:lnTo>
                  <a:lnTo>
                    <a:pt x="97668" y="114188"/>
                  </a:lnTo>
                  <a:lnTo>
                    <a:pt x="145009" y="129400"/>
                  </a:lnTo>
                  <a:lnTo>
                    <a:pt x="171245" y="144626"/>
                  </a:lnTo>
                  <a:lnTo>
                    <a:pt x="181942" y="154659"/>
                  </a:lnTo>
                  <a:lnTo>
                    <a:pt x="186696" y="162646"/>
                  </a:lnTo>
                  <a:lnTo>
                    <a:pt x="189374" y="173093"/>
                  </a:lnTo>
                  <a:lnTo>
                    <a:pt x="190166" y="182891"/>
                  </a:lnTo>
                  <a:lnTo>
                    <a:pt x="185345" y="197553"/>
                  </a:lnTo>
                  <a:lnTo>
                    <a:pt x="171628" y="206405"/>
                  </a:lnTo>
                  <a:lnTo>
                    <a:pt x="142927" y="214516"/>
                  </a:lnTo>
                  <a:lnTo>
                    <a:pt x="99729" y="217256"/>
                  </a:lnTo>
                  <a:lnTo>
                    <a:pt x="52546" y="211252"/>
                  </a:lnTo>
                  <a:lnTo>
                    <a:pt x="20650" y="206146"/>
                  </a:lnTo>
                  <a:lnTo>
                    <a:pt x="0" y="1988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645">
              <a:extLst>
                <a:ext uri="{FF2B5EF4-FFF2-40B4-BE49-F238E27FC236}">
                  <a16:creationId xmlns:a16="http://schemas.microsoft.com/office/drawing/2014/main" id="{3160ED41-6EB5-CFCD-FA58-2FC7B750BAA0}"/>
                </a:ext>
              </a:extLst>
            </p:cNvPr>
            <p:cNvSpPr/>
            <p:nvPr>
              <p:custDataLst>
                <p:tags r:id="rId31"/>
              </p:custDataLst>
            </p:nvPr>
          </p:nvSpPr>
          <p:spPr>
            <a:xfrm>
              <a:off x="8658230" y="3991405"/>
              <a:ext cx="198620" cy="323421"/>
            </a:xfrm>
            <a:custGeom>
              <a:avLst/>
              <a:gdLst/>
              <a:ahLst/>
              <a:cxnLst/>
              <a:rect l="0" t="0" r="0" b="0"/>
              <a:pathLst>
                <a:path w="198620" h="323421">
                  <a:moveTo>
                    <a:pt x="142870" y="28145"/>
                  </a:moveTo>
                  <a:lnTo>
                    <a:pt x="142870" y="28145"/>
                  </a:lnTo>
                  <a:lnTo>
                    <a:pt x="142870" y="0"/>
                  </a:lnTo>
                  <a:lnTo>
                    <a:pt x="142870" y="4754"/>
                  </a:lnTo>
                  <a:lnTo>
                    <a:pt x="137813" y="17922"/>
                  </a:lnTo>
                  <a:lnTo>
                    <a:pt x="107660" y="61098"/>
                  </a:lnTo>
                  <a:lnTo>
                    <a:pt x="73776" y="105592"/>
                  </a:lnTo>
                  <a:lnTo>
                    <a:pt x="36398" y="152298"/>
                  </a:lnTo>
                  <a:lnTo>
                    <a:pt x="0" y="180541"/>
                  </a:lnTo>
                  <a:lnTo>
                    <a:pt x="40714" y="179487"/>
                  </a:lnTo>
                  <a:lnTo>
                    <a:pt x="65328" y="175057"/>
                  </a:lnTo>
                  <a:lnTo>
                    <a:pt x="107662" y="179924"/>
                  </a:lnTo>
                  <a:lnTo>
                    <a:pt x="145668" y="180463"/>
                  </a:lnTo>
                  <a:lnTo>
                    <a:pt x="183897" y="170222"/>
                  </a:lnTo>
                  <a:lnTo>
                    <a:pt x="186096" y="168371"/>
                  </a:lnTo>
                  <a:lnTo>
                    <a:pt x="188541" y="163493"/>
                  </a:lnTo>
                  <a:lnTo>
                    <a:pt x="189627" y="157797"/>
                  </a:lnTo>
                  <a:lnTo>
                    <a:pt x="190975" y="155854"/>
                  </a:lnTo>
                  <a:lnTo>
                    <a:pt x="192931" y="154559"/>
                  </a:lnTo>
                  <a:lnTo>
                    <a:pt x="195294" y="153696"/>
                  </a:lnTo>
                  <a:lnTo>
                    <a:pt x="196869" y="151005"/>
                  </a:lnTo>
                  <a:lnTo>
                    <a:pt x="198619" y="142369"/>
                  </a:lnTo>
                  <a:lnTo>
                    <a:pt x="198029" y="139219"/>
                  </a:lnTo>
                  <a:lnTo>
                    <a:pt x="196575" y="137119"/>
                  </a:lnTo>
                  <a:lnTo>
                    <a:pt x="191696" y="133750"/>
                  </a:lnTo>
                  <a:lnTo>
                    <a:pt x="190851" y="128109"/>
                  </a:lnTo>
                  <a:lnTo>
                    <a:pt x="190495" y="113884"/>
                  </a:lnTo>
                  <a:lnTo>
                    <a:pt x="187671" y="142049"/>
                  </a:lnTo>
                  <a:lnTo>
                    <a:pt x="175308" y="188959"/>
                  </a:lnTo>
                  <a:lnTo>
                    <a:pt x="166897" y="229487"/>
                  </a:lnTo>
                  <a:lnTo>
                    <a:pt x="162113" y="274763"/>
                  </a:lnTo>
                  <a:lnTo>
                    <a:pt x="161923" y="307527"/>
                  </a:lnTo>
                  <a:lnTo>
                    <a:pt x="164744" y="313887"/>
                  </a:lnTo>
                  <a:lnTo>
                    <a:pt x="171443" y="323417"/>
                  </a:lnTo>
                  <a:lnTo>
                    <a:pt x="171444" y="323418"/>
                  </a:lnTo>
                  <a:lnTo>
                    <a:pt x="180970" y="3234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5" name="SMARTInkShape-Group121">
            <a:extLst>
              <a:ext uri="{FF2B5EF4-FFF2-40B4-BE49-F238E27FC236}">
                <a16:creationId xmlns:a16="http://schemas.microsoft.com/office/drawing/2014/main" id="{645EF23A-B584-35B3-2E5B-B8FA0A1DF4E4}"/>
              </a:ext>
            </a:extLst>
          </p:cNvPr>
          <p:cNvGrpSpPr/>
          <p:nvPr/>
        </p:nvGrpSpPr>
        <p:grpSpPr>
          <a:xfrm>
            <a:off x="5467946" y="4762503"/>
            <a:ext cx="1047155" cy="450758"/>
            <a:chOff x="5467946" y="4762503"/>
            <a:chExt cx="1047155" cy="450758"/>
          </a:xfrm>
        </p:grpSpPr>
        <p:sp>
          <p:nvSpPr>
            <p:cNvPr id="189" name="SMARTInkShape-646">
              <a:extLst>
                <a:ext uri="{FF2B5EF4-FFF2-40B4-BE49-F238E27FC236}">
                  <a16:creationId xmlns:a16="http://schemas.microsoft.com/office/drawing/2014/main" id="{694C7BC5-8C0E-3400-EBB0-A12EEFC0027D}"/>
                </a:ext>
              </a:extLst>
            </p:cNvPr>
            <p:cNvSpPr/>
            <p:nvPr>
              <p:custDataLst>
                <p:tags r:id="rId22"/>
              </p:custDataLst>
            </p:nvPr>
          </p:nvSpPr>
          <p:spPr>
            <a:xfrm>
              <a:off x="5467946" y="4762503"/>
              <a:ext cx="218445" cy="450758"/>
            </a:xfrm>
            <a:custGeom>
              <a:avLst/>
              <a:gdLst/>
              <a:ahLst/>
              <a:cxnLst/>
              <a:rect l="0" t="0" r="0" b="0"/>
              <a:pathLst>
                <a:path w="218445" h="450758">
                  <a:moveTo>
                    <a:pt x="189904" y="19047"/>
                  </a:moveTo>
                  <a:lnTo>
                    <a:pt x="189904" y="19047"/>
                  </a:lnTo>
                  <a:lnTo>
                    <a:pt x="181703" y="19047"/>
                  </a:lnTo>
                  <a:lnTo>
                    <a:pt x="189904" y="19047"/>
                  </a:lnTo>
                  <a:lnTo>
                    <a:pt x="189904" y="9914"/>
                  </a:lnTo>
                  <a:lnTo>
                    <a:pt x="207596" y="9522"/>
                  </a:lnTo>
                  <a:lnTo>
                    <a:pt x="208048" y="8464"/>
                  </a:lnTo>
                  <a:lnTo>
                    <a:pt x="208552" y="4465"/>
                  </a:lnTo>
                  <a:lnTo>
                    <a:pt x="209744" y="2976"/>
                  </a:lnTo>
                  <a:lnTo>
                    <a:pt x="218426" y="13"/>
                  </a:lnTo>
                  <a:lnTo>
                    <a:pt x="218444" y="7"/>
                  </a:lnTo>
                  <a:lnTo>
                    <a:pt x="213411" y="0"/>
                  </a:lnTo>
                  <a:lnTo>
                    <a:pt x="187022" y="8660"/>
                  </a:lnTo>
                  <a:lnTo>
                    <a:pt x="141899" y="35645"/>
                  </a:lnTo>
                  <a:lnTo>
                    <a:pt x="111708" y="61523"/>
                  </a:lnTo>
                  <a:lnTo>
                    <a:pt x="78934" y="105348"/>
                  </a:lnTo>
                  <a:lnTo>
                    <a:pt x="49871" y="152473"/>
                  </a:lnTo>
                  <a:lnTo>
                    <a:pt x="29834" y="190512"/>
                  </a:lnTo>
                  <a:lnTo>
                    <a:pt x="16769" y="234246"/>
                  </a:lnTo>
                  <a:lnTo>
                    <a:pt x="6195" y="272251"/>
                  </a:lnTo>
                  <a:lnTo>
                    <a:pt x="1416" y="318790"/>
                  </a:lnTo>
                  <a:lnTo>
                    <a:pt x="0" y="362683"/>
                  </a:lnTo>
                  <a:lnTo>
                    <a:pt x="6068" y="405719"/>
                  </a:lnTo>
                  <a:lnTo>
                    <a:pt x="11186" y="429429"/>
                  </a:lnTo>
                  <a:lnTo>
                    <a:pt x="17018" y="449125"/>
                  </a:lnTo>
                  <a:lnTo>
                    <a:pt x="18555" y="450757"/>
                  </a:lnTo>
                  <a:lnTo>
                    <a:pt x="27979" y="4476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SMARTInkShape-647">
              <a:extLst>
                <a:ext uri="{FF2B5EF4-FFF2-40B4-BE49-F238E27FC236}">
                  <a16:creationId xmlns:a16="http://schemas.microsoft.com/office/drawing/2014/main" id="{338718AE-DE46-5348-D9BC-2282F441BFDF}"/>
                </a:ext>
              </a:extLst>
            </p:cNvPr>
            <p:cNvSpPr/>
            <p:nvPr>
              <p:custDataLst>
                <p:tags r:id="rId23"/>
              </p:custDataLst>
            </p:nvPr>
          </p:nvSpPr>
          <p:spPr>
            <a:xfrm>
              <a:off x="5724957" y="4811449"/>
              <a:ext cx="113869" cy="236637"/>
            </a:xfrm>
            <a:custGeom>
              <a:avLst/>
              <a:gdLst/>
              <a:ahLst/>
              <a:cxnLst/>
              <a:rect l="0" t="0" r="0" b="0"/>
              <a:pathLst>
                <a:path w="113869" h="236637">
                  <a:moveTo>
                    <a:pt x="85293" y="8201"/>
                  </a:moveTo>
                  <a:lnTo>
                    <a:pt x="85293" y="8201"/>
                  </a:lnTo>
                  <a:lnTo>
                    <a:pt x="85293" y="0"/>
                  </a:lnTo>
                  <a:lnTo>
                    <a:pt x="90349" y="4125"/>
                  </a:lnTo>
                  <a:lnTo>
                    <a:pt x="90781" y="7600"/>
                  </a:lnTo>
                  <a:lnTo>
                    <a:pt x="78310" y="53547"/>
                  </a:lnTo>
                  <a:lnTo>
                    <a:pt x="57928" y="100146"/>
                  </a:lnTo>
                  <a:lnTo>
                    <a:pt x="35163" y="146386"/>
                  </a:lnTo>
                  <a:lnTo>
                    <a:pt x="14269" y="191487"/>
                  </a:lnTo>
                  <a:lnTo>
                    <a:pt x="11394" y="198318"/>
                  </a:lnTo>
                  <a:lnTo>
                    <a:pt x="9057" y="204880"/>
                  </a:lnTo>
                  <a:lnTo>
                    <a:pt x="2850" y="214525"/>
                  </a:lnTo>
                  <a:lnTo>
                    <a:pt x="540" y="224086"/>
                  </a:lnTo>
                  <a:lnTo>
                    <a:pt x="0" y="230444"/>
                  </a:lnTo>
                  <a:lnTo>
                    <a:pt x="915" y="232563"/>
                  </a:lnTo>
                  <a:lnTo>
                    <a:pt x="2582" y="233975"/>
                  </a:lnTo>
                  <a:lnTo>
                    <a:pt x="7257" y="235545"/>
                  </a:lnTo>
                  <a:lnTo>
                    <a:pt x="27026" y="236636"/>
                  </a:lnTo>
                  <a:lnTo>
                    <a:pt x="71449" y="228586"/>
                  </a:lnTo>
                  <a:lnTo>
                    <a:pt x="76064" y="227090"/>
                  </a:lnTo>
                  <a:lnTo>
                    <a:pt x="79140" y="225036"/>
                  </a:lnTo>
                  <a:lnTo>
                    <a:pt x="81191" y="222608"/>
                  </a:lnTo>
                  <a:lnTo>
                    <a:pt x="91936" y="219909"/>
                  </a:lnTo>
                  <a:lnTo>
                    <a:pt x="104121" y="217652"/>
                  </a:lnTo>
                  <a:lnTo>
                    <a:pt x="113868" y="2082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648">
              <a:extLst>
                <a:ext uri="{FF2B5EF4-FFF2-40B4-BE49-F238E27FC236}">
                  <a16:creationId xmlns:a16="http://schemas.microsoft.com/office/drawing/2014/main" id="{B2C7241D-91CE-62AC-1281-1446041A4EA5}"/>
                </a:ext>
              </a:extLst>
            </p:cNvPr>
            <p:cNvSpPr/>
            <p:nvPr>
              <p:custDataLst>
                <p:tags r:id="rId24"/>
              </p:custDataLst>
            </p:nvPr>
          </p:nvSpPr>
          <p:spPr>
            <a:xfrm>
              <a:off x="5724525" y="4886325"/>
              <a:ext cx="161926" cy="38101"/>
            </a:xfrm>
            <a:custGeom>
              <a:avLst/>
              <a:gdLst/>
              <a:ahLst/>
              <a:cxnLst/>
              <a:rect l="0" t="0" r="0" b="0"/>
              <a:pathLst>
                <a:path w="161926" h="38101">
                  <a:moveTo>
                    <a:pt x="0" y="38100"/>
                  </a:moveTo>
                  <a:lnTo>
                    <a:pt x="0" y="38100"/>
                  </a:lnTo>
                  <a:lnTo>
                    <a:pt x="0" y="33044"/>
                  </a:lnTo>
                  <a:lnTo>
                    <a:pt x="8467" y="27739"/>
                  </a:lnTo>
                  <a:lnTo>
                    <a:pt x="48740" y="12590"/>
                  </a:lnTo>
                  <a:lnTo>
                    <a:pt x="88768" y="2800"/>
                  </a:lnTo>
                  <a:lnTo>
                    <a:pt x="128930" y="369"/>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649">
              <a:extLst>
                <a:ext uri="{FF2B5EF4-FFF2-40B4-BE49-F238E27FC236}">
                  <a16:creationId xmlns:a16="http://schemas.microsoft.com/office/drawing/2014/main" id="{12432F1A-A241-C2D5-0E91-EB19CFE0F745}"/>
                </a:ext>
              </a:extLst>
            </p:cNvPr>
            <p:cNvSpPr/>
            <p:nvPr>
              <p:custDataLst>
                <p:tags r:id="rId25"/>
              </p:custDataLst>
            </p:nvPr>
          </p:nvSpPr>
          <p:spPr>
            <a:xfrm>
              <a:off x="5934075" y="4905525"/>
              <a:ext cx="238126" cy="132112"/>
            </a:xfrm>
            <a:custGeom>
              <a:avLst/>
              <a:gdLst/>
              <a:ahLst/>
              <a:cxnLst/>
              <a:rect l="0" t="0" r="0" b="0"/>
              <a:pathLst>
                <a:path w="238126" h="132112">
                  <a:moveTo>
                    <a:pt x="0" y="18900"/>
                  </a:moveTo>
                  <a:lnTo>
                    <a:pt x="0" y="18900"/>
                  </a:lnTo>
                  <a:lnTo>
                    <a:pt x="18900" y="0"/>
                  </a:lnTo>
                  <a:lnTo>
                    <a:pt x="19044" y="42699"/>
                  </a:lnTo>
                  <a:lnTo>
                    <a:pt x="19049" y="84631"/>
                  </a:lnTo>
                  <a:lnTo>
                    <a:pt x="24106" y="108814"/>
                  </a:lnTo>
                  <a:lnTo>
                    <a:pt x="29411" y="117070"/>
                  </a:lnTo>
                  <a:lnTo>
                    <a:pt x="35297" y="120740"/>
                  </a:lnTo>
                  <a:lnTo>
                    <a:pt x="45792" y="123289"/>
                  </a:lnTo>
                  <a:lnTo>
                    <a:pt x="52138" y="118504"/>
                  </a:lnTo>
                  <a:lnTo>
                    <a:pt x="79074" y="78546"/>
                  </a:lnTo>
                  <a:lnTo>
                    <a:pt x="89119" y="69752"/>
                  </a:lnTo>
                  <a:lnTo>
                    <a:pt x="99665" y="53958"/>
                  </a:lnTo>
                  <a:lnTo>
                    <a:pt x="106588" y="38603"/>
                  </a:lnTo>
                  <a:lnTo>
                    <a:pt x="112776" y="30435"/>
                  </a:lnTo>
                  <a:lnTo>
                    <a:pt x="113285" y="30824"/>
                  </a:lnTo>
                  <a:lnTo>
                    <a:pt x="113999" y="37485"/>
                  </a:lnTo>
                  <a:lnTo>
                    <a:pt x="117063" y="60985"/>
                  </a:lnTo>
                  <a:lnTo>
                    <a:pt x="131165" y="108467"/>
                  </a:lnTo>
                  <a:lnTo>
                    <a:pt x="139993" y="124931"/>
                  </a:lnTo>
                  <a:lnTo>
                    <a:pt x="146181" y="129525"/>
                  </a:lnTo>
                  <a:lnTo>
                    <a:pt x="155614" y="132111"/>
                  </a:lnTo>
                  <a:lnTo>
                    <a:pt x="158776" y="131416"/>
                  </a:lnTo>
                  <a:lnTo>
                    <a:pt x="165111" y="127820"/>
                  </a:lnTo>
                  <a:lnTo>
                    <a:pt x="184348" y="109286"/>
                  </a:lnTo>
                  <a:lnTo>
                    <a:pt x="192352" y="97523"/>
                  </a:lnTo>
                  <a:lnTo>
                    <a:pt x="210086" y="54985"/>
                  </a:lnTo>
                  <a:lnTo>
                    <a:pt x="238125" y="93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650">
              <a:extLst>
                <a:ext uri="{FF2B5EF4-FFF2-40B4-BE49-F238E27FC236}">
                  <a16:creationId xmlns:a16="http://schemas.microsoft.com/office/drawing/2014/main" id="{826E3F07-A97D-3A4F-7CC4-686D249357E9}"/>
                </a:ext>
              </a:extLst>
            </p:cNvPr>
            <p:cNvSpPr/>
            <p:nvPr>
              <p:custDataLst>
                <p:tags r:id="rId26"/>
              </p:custDataLst>
            </p:nvPr>
          </p:nvSpPr>
          <p:spPr>
            <a:xfrm>
              <a:off x="6202769" y="4891655"/>
              <a:ext cx="87721" cy="152707"/>
            </a:xfrm>
            <a:custGeom>
              <a:avLst/>
              <a:gdLst/>
              <a:ahLst/>
              <a:cxnLst/>
              <a:rect l="0" t="0" r="0" b="0"/>
              <a:pathLst>
                <a:path w="87721" h="152707">
                  <a:moveTo>
                    <a:pt x="45631" y="61345"/>
                  </a:moveTo>
                  <a:lnTo>
                    <a:pt x="45631" y="61345"/>
                  </a:lnTo>
                  <a:lnTo>
                    <a:pt x="50687" y="56289"/>
                  </a:lnTo>
                  <a:lnTo>
                    <a:pt x="53170" y="50984"/>
                  </a:lnTo>
                  <a:lnTo>
                    <a:pt x="55154" y="23340"/>
                  </a:lnTo>
                  <a:lnTo>
                    <a:pt x="55156" y="13850"/>
                  </a:lnTo>
                  <a:lnTo>
                    <a:pt x="50100" y="13758"/>
                  </a:lnTo>
                  <a:lnTo>
                    <a:pt x="44795" y="16559"/>
                  </a:lnTo>
                  <a:lnTo>
                    <a:pt x="27710" y="32037"/>
                  </a:lnTo>
                  <a:lnTo>
                    <a:pt x="4733" y="71054"/>
                  </a:lnTo>
                  <a:lnTo>
                    <a:pt x="0" y="92796"/>
                  </a:lnTo>
                  <a:lnTo>
                    <a:pt x="3653" y="119347"/>
                  </a:lnTo>
                  <a:lnTo>
                    <a:pt x="16495" y="142266"/>
                  </a:lnTo>
                  <a:lnTo>
                    <a:pt x="24921" y="150226"/>
                  </a:lnTo>
                  <a:lnTo>
                    <a:pt x="28649" y="152349"/>
                  </a:lnTo>
                  <a:lnTo>
                    <a:pt x="32193" y="152706"/>
                  </a:lnTo>
                  <a:lnTo>
                    <a:pt x="38953" y="150280"/>
                  </a:lnTo>
                  <a:lnTo>
                    <a:pt x="59520" y="131438"/>
                  </a:lnTo>
                  <a:lnTo>
                    <a:pt x="71560" y="115780"/>
                  </a:lnTo>
                  <a:lnTo>
                    <a:pt x="78322" y="98238"/>
                  </a:lnTo>
                  <a:lnTo>
                    <a:pt x="87720" y="50993"/>
                  </a:lnTo>
                  <a:lnTo>
                    <a:pt x="86559" y="16297"/>
                  </a:lnTo>
                  <a:lnTo>
                    <a:pt x="82166" y="4282"/>
                  </a:lnTo>
                  <a:lnTo>
                    <a:pt x="79513" y="1078"/>
                  </a:lnTo>
                  <a:lnTo>
                    <a:pt x="74569" y="0"/>
                  </a:lnTo>
                  <a:lnTo>
                    <a:pt x="45631" y="41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651">
              <a:extLst>
                <a:ext uri="{FF2B5EF4-FFF2-40B4-BE49-F238E27FC236}">
                  <a16:creationId xmlns:a16="http://schemas.microsoft.com/office/drawing/2014/main" id="{FDDABB01-3F88-820D-6311-C1AEDE4E99A4}"/>
                </a:ext>
              </a:extLst>
            </p:cNvPr>
            <p:cNvSpPr/>
            <p:nvPr>
              <p:custDataLst>
                <p:tags r:id="rId27"/>
              </p:custDataLst>
            </p:nvPr>
          </p:nvSpPr>
          <p:spPr>
            <a:xfrm>
              <a:off x="6381750" y="4943475"/>
              <a:ext cx="133351" cy="19051"/>
            </a:xfrm>
            <a:custGeom>
              <a:avLst/>
              <a:gdLst/>
              <a:ahLst/>
              <a:cxnLst/>
              <a:rect l="0" t="0" r="0" b="0"/>
              <a:pathLst>
                <a:path w="133351" h="19051">
                  <a:moveTo>
                    <a:pt x="0" y="19050"/>
                  </a:moveTo>
                  <a:lnTo>
                    <a:pt x="0" y="19050"/>
                  </a:lnTo>
                  <a:lnTo>
                    <a:pt x="46346" y="19050"/>
                  </a:lnTo>
                  <a:lnTo>
                    <a:pt x="55170" y="16228"/>
                  </a:lnTo>
                  <a:lnTo>
                    <a:pt x="59005" y="13994"/>
                  </a:lnTo>
                  <a:lnTo>
                    <a:pt x="93927" y="10113"/>
                  </a:lnTo>
                  <a:lnTo>
                    <a:pt x="107362" y="8729"/>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2" name="SMARTInkShape-Group122">
            <a:extLst>
              <a:ext uri="{FF2B5EF4-FFF2-40B4-BE49-F238E27FC236}">
                <a16:creationId xmlns:a16="http://schemas.microsoft.com/office/drawing/2014/main" id="{00E17C2F-9248-06EB-535C-E59A7F175B1D}"/>
              </a:ext>
            </a:extLst>
          </p:cNvPr>
          <p:cNvGrpSpPr/>
          <p:nvPr/>
        </p:nvGrpSpPr>
        <p:grpSpPr>
          <a:xfrm>
            <a:off x="6743700" y="4772025"/>
            <a:ext cx="942976" cy="279147"/>
            <a:chOff x="6743700" y="4772025"/>
            <a:chExt cx="942976" cy="279147"/>
          </a:xfrm>
        </p:grpSpPr>
        <p:sp>
          <p:nvSpPr>
            <p:cNvPr id="196" name="SMARTInkShape-652">
              <a:extLst>
                <a:ext uri="{FF2B5EF4-FFF2-40B4-BE49-F238E27FC236}">
                  <a16:creationId xmlns:a16="http://schemas.microsoft.com/office/drawing/2014/main" id="{137FF072-E8A9-0CE9-E810-D20EE7DF7BE3}"/>
                </a:ext>
              </a:extLst>
            </p:cNvPr>
            <p:cNvSpPr/>
            <p:nvPr>
              <p:custDataLst>
                <p:tags r:id="rId16"/>
              </p:custDataLst>
            </p:nvPr>
          </p:nvSpPr>
          <p:spPr>
            <a:xfrm>
              <a:off x="6743700" y="4876800"/>
              <a:ext cx="164818" cy="142281"/>
            </a:xfrm>
            <a:custGeom>
              <a:avLst/>
              <a:gdLst/>
              <a:ahLst/>
              <a:cxnLst/>
              <a:rect l="0" t="0" r="0" b="0"/>
              <a:pathLst>
                <a:path w="164818" h="142281">
                  <a:moveTo>
                    <a:pt x="161925" y="0"/>
                  </a:moveTo>
                  <a:lnTo>
                    <a:pt x="161925" y="0"/>
                  </a:lnTo>
                  <a:lnTo>
                    <a:pt x="118490" y="0"/>
                  </a:lnTo>
                  <a:lnTo>
                    <a:pt x="74870" y="1058"/>
                  </a:lnTo>
                  <a:lnTo>
                    <a:pt x="65731" y="5056"/>
                  </a:lnTo>
                  <a:lnTo>
                    <a:pt x="62871" y="8662"/>
                  </a:lnTo>
                  <a:lnTo>
                    <a:pt x="59692" y="18314"/>
                  </a:lnTo>
                  <a:lnTo>
                    <a:pt x="61102" y="29659"/>
                  </a:lnTo>
                  <a:lnTo>
                    <a:pt x="65256" y="40699"/>
                  </a:lnTo>
                  <a:lnTo>
                    <a:pt x="70631" y="49132"/>
                  </a:lnTo>
                  <a:lnTo>
                    <a:pt x="76546" y="53587"/>
                  </a:lnTo>
                  <a:lnTo>
                    <a:pt x="82704" y="56624"/>
                  </a:lnTo>
                  <a:lnTo>
                    <a:pt x="126270" y="84535"/>
                  </a:lnTo>
                  <a:lnTo>
                    <a:pt x="153745" y="101795"/>
                  </a:lnTo>
                  <a:lnTo>
                    <a:pt x="162876" y="112623"/>
                  </a:lnTo>
                  <a:lnTo>
                    <a:pt x="164675" y="117416"/>
                  </a:lnTo>
                  <a:lnTo>
                    <a:pt x="164817" y="121669"/>
                  </a:lnTo>
                  <a:lnTo>
                    <a:pt x="162152" y="129217"/>
                  </a:lnTo>
                  <a:lnTo>
                    <a:pt x="157439" y="136099"/>
                  </a:lnTo>
                  <a:lnTo>
                    <a:pt x="146173" y="139863"/>
                  </a:lnTo>
                  <a:lnTo>
                    <a:pt x="102957" y="142280"/>
                  </a:lnTo>
                  <a:lnTo>
                    <a:pt x="68959" y="137642"/>
                  </a:lnTo>
                  <a:lnTo>
                    <a:pt x="22173" y="116015"/>
                  </a:lnTo>
                  <a:lnTo>
                    <a:pt x="9854" y="108713"/>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SMARTInkShape-653">
              <a:extLst>
                <a:ext uri="{FF2B5EF4-FFF2-40B4-BE49-F238E27FC236}">
                  <a16:creationId xmlns:a16="http://schemas.microsoft.com/office/drawing/2014/main" id="{8C815236-4A73-BBEF-7112-5725B743EDBB}"/>
                </a:ext>
              </a:extLst>
            </p:cNvPr>
            <p:cNvSpPr/>
            <p:nvPr>
              <p:custDataLst>
                <p:tags r:id="rId17"/>
              </p:custDataLst>
            </p:nvPr>
          </p:nvSpPr>
          <p:spPr>
            <a:xfrm>
              <a:off x="6977612" y="4915292"/>
              <a:ext cx="60740" cy="123434"/>
            </a:xfrm>
            <a:custGeom>
              <a:avLst/>
              <a:gdLst/>
              <a:ahLst/>
              <a:cxnLst/>
              <a:rect l="0" t="0" r="0" b="0"/>
              <a:pathLst>
                <a:path w="60740" h="123434">
                  <a:moveTo>
                    <a:pt x="32788" y="9133"/>
                  </a:moveTo>
                  <a:lnTo>
                    <a:pt x="32788" y="9133"/>
                  </a:lnTo>
                  <a:lnTo>
                    <a:pt x="42901" y="9133"/>
                  </a:lnTo>
                  <a:lnTo>
                    <a:pt x="50688" y="6311"/>
                  </a:lnTo>
                  <a:lnTo>
                    <a:pt x="60739" y="0"/>
                  </a:lnTo>
                  <a:lnTo>
                    <a:pt x="42994" y="23013"/>
                  </a:lnTo>
                  <a:lnTo>
                    <a:pt x="23771" y="64034"/>
                  </a:lnTo>
                  <a:lnTo>
                    <a:pt x="1068" y="102401"/>
                  </a:lnTo>
                  <a:lnTo>
                    <a:pt x="0" y="107294"/>
                  </a:lnTo>
                  <a:lnTo>
                    <a:pt x="4213" y="1234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654">
              <a:extLst>
                <a:ext uri="{FF2B5EF4-FFF2-40B4-BE49-F238E27FC236}">
                  <a16:creationId xmlns:a16="http://schemas.microsoft.com/office/drawing/2014/main" id="{6625ECF7-46C2-53F6-6FDC-20FFFF00E422}"/>
                </a:ext>
              </a:extLst>
            </p:cNvPr>
            <p:cNvSpPr/>
            <p:nvPr>
              <p:custDataLst>
                <p:tags r:id="rId18"/>
              </p:custDataLst>
            </p:nvPr>
          </p:nvSpPr>
          <p:spPr>
            <a:xfrm>
              <a:off x="7067550" y="485775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9" name="SMARTInkShape-655">
              <a:extLst>
                <a:ext uri="{FF2B5EF4-FFF2-40B4-BE49-F238E27FC236}">
                  <a16:creationId xmlns:a16="http://schemas.microsoft.com/office/drawing/2014/main" id="{A06AFD5A-969C-8249-DA70-3A8BBD0F88B5}"/>
                </a:ext>
              </a:extLst>
            </p:cNvPr>
            <p:cNvSpPr/>
            <p:nvPr>
              <p:custDataLst>
                <p:tags r:id="rId19"/>
              </p:custDataLst>
            </p:nvPr>
          </p:nvSpPr>
          <p:spPr>
            <a:xfrm>
              <a:off x="7117216" y="4772025"/>
              <a:ext cx="159885" cy="257603"/>
            </a:xfrm>
            <a:custGeom>
              <a:avLst/>
              <a:gdLst/>
              <a:ahLst/>
              <a:cxnLst/>
              <a:rect l="0" t="0" r="0" b="0"/>
              <a:pathLst>
                <a:path w="159885" h="257603">
                  <a:moveTo>
                    <a:pt x="83684" y="171450"/>
                  </a:moveTo>
                  <a:lnTo>
                    <a:pt x="83684" y="171450"/>
                  </a:lnTo>
                  <a:lnTo>
                    <a:pt x="83684" y="156985"/>
                  </a:lnTo>
                  <a:lnTo>
                    <a:pt x="80862" y="151616"/>
                  </a:lnTo>
                  <a:lnTo>
                    <a:pt x="78628" y="148702"/>
                  </a:lnTo>
                  <a:lnTo>
                    <a:pt x="70500" y="145465"/>
                  </a:lnTo>
                  <a:lnTo>
                    <a:pt x="65370" y="144602"/>
                  </a:lnTo>
                  <a:lnTo>
                    <a:pt x="54025" y="146464"/>
                  </a:lnTo>
                  <a:lnTo>
                    <a:pt x="41928" y="151879"/>
                  </a:lnTo>
                  <a:lnTo>
                    <a:pt x="29495" y="161340"/>
                  </a:lnTo>
                  <a:lnTo>
                    <a:pt x="4848" y="205279"/>
                  </a:lnTo>
                  <a:lnTo>
                    <a:pt x="0" y="230156"/>
                  </a:lnTo>
                  <a:lnTo>
                    <a:pt x="3620" y="252580"/>
                  </a:lnTo>
                  <a:lnTo>
                    <a:pt x="7024" y="256228"/>
                  </a:lnTo>
                  <a:lnTo>
                    <a:pt x="11411" y="257602"/>
                  </a:lnTo>
                  <a:lnTo>
                    <a:pt x="16452" y="257459"/>
                  </a:lnTo>
                  <a:lnTo>
                    <a:pt x="27697" y="251657"/>
                  </a:lnTo>
                  <a:lnTo>
                    <a:pt x="48750" y="230845"/>
                  </a:lnTo>
                  <a:lnTo>
                    <a:pt x="69453" y="200690"/>
                  </a:lnTo>
                  <a:lnTo>
                    <a:pt x="90987" y="157000"/>
                  </a:lnTo>
                  <a:lnTo>
                    <a:pt x="104310" y="115075"/>
                  </a:lnTo>
                  <a:lnTo>
                    <a:pt x="114960" y="74195"/>
                  </a:lnTo>
                  <a:lnTo>
                    <a:pt x="131247" y="30401"/>
                  </a:lnTo>
                  <a:lnTo>
                    <a:pt x="143997" y="8592"/>
                  </a:lnTo>
                  <a:lnTo>
                    <a:pt x="15988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0" name="SMARTInkShape-656">
              <a:extLst>
                <a:ext uri="{FF2B5EF4-FFF2-40B4-BE49-F238E27FC236}">
                  <a16:creationId xmlns:a16="http://schemas.microsoft.com/office/drawing/2014/main" id="{1B54C355-CACF-B684-76FE-CA561D5E810E}"/>
                </a:ext>
              </a:extLst>
            </p:cNvPr>
            <p:cNvSpPr/>
            <p:nvPr>
              <p:custDataLst>
                <p:tags r:id="rId20"/>
              </p:custDataLst>
            </p:nvPr>
          </p:nvSpPr>
          <p:spPr>
            <a:xfrm>
              <a:off x="7315388" y="4924864"/>
              <a:ext cx="122998" cy="119254"/>
            </a:xfrm>
            <a:custGeom>
              <a:avLst/>
              <a:gdLst/>
              <a:ahLst/>
              <a:cxnLst/>
              <a:rect l="0" t="0" r="0" b="0"/>
              <a:pathLst>
                <a:path w="122998" h="119254">
                  <a:moveTo>
                    <a:pt x="9337" y="9086"/>
                  </a:moveTo>
                  <a:lnTo>
                    <a:pt x="9337" y="9086"/>
                  </a:lnTo>
                  <a:lnTo>
                    <a:pt x="23487" y="22178"/>
                  </a:lnTo>
                  <a:lnTo>
                    <a:pt x="51715" y="34159"/>
                  </a:lnTo>
                  <a:lnTo>
                    <a:pt x="87564" y="37200"/>
                  </a:lnTo>
                  <a:lnTo>
                    <a:pt x="99843" y="34634"/>
                  </a:lnTo>
                  <a:lnTo>
                    <a:pt x="112707" y="27239"/>
                  </a:lnTo>
                  <a:lnTo>
                    <a:pt x="118779" y="21388"/>
                  </a:lnTo>
                  <a:lnTo>
                    <a:pt x="122997" y="10915"/>
                  </a:lnTo>
                  <a:lnTo>
                    <a:pt x="120530" y="7076"/>
                  </a:lnTo>
                  <a:lnTo>
                    <a:pt x="118391" y="4571"/>
                  </a:lnTo>
                  <a:lnTo>
                    <a:pt x="113191" y="1788"/>
                  </a:lnTo>
                  <a:lnTo>
                    <a:pt x="101230" y="0"/>
                  </a:lnTo>
                  <a:lnTo>
                    <a:pt x="69038" y="7252"/>
                  </a:lnTo>
                  <a:lnTo>
                    <a:pt x="35321" y="27019"/>
                  </a:lnTo>
                  <a:lnTo>
                    <a:pt x="7050" y="58185"/>
                  </a:lnTo>
                  <a:lnTo>
                    <a:pt x="3028" y="68303"/>
                  </a:lnTo>
                  <a:lnTo>
                    <a:pt x="0" y="100694"/>
                  </a:lnTo>
                  <a:lnTo>
                    <a:pt x="2717" y="105539"/>
                  </a:lnTo>
                  <a:lnTo>
                    <a:pt x="4924" y="108313"/>
                  </a:lnTo>
                  <a:lnTo>
                    <a:pt x="10198" y="111395"/>
                  </a:lnTo>
                  <a:lnTo>
                    <a:pt x="32674" y="119253"/>
                  </a:lnTo>
                  <a:lnTo>
                    <a:pt x="76012" y="113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657">
              <a:extLst>
                <a:ext uri="{FF2B5EF4-FFF2-40B4-BE49-F238E27FC236}">
                  <a16:creationId xmlns:a16="http://schemas.microsoft.com/office/drawing/2014/main" id="{32D6F24B-6562-00EA-3A94-26DD3848FA9F}"/>
                </a:ext>
              </a:extLst>
            </p:cNvPr>
            <p:cNvSpPr/>
            <p:nvPr>
              <p:custDataLst>
                <p:tags r:id="rId21"/>
              </p:custDataLst>
            </p:nvPr>
          </p:nvSpPr>
          <p:spPr>
            <a:xfrm>
              <a:off x="7506467" y="4772025"/>
              <a:ext cx="180209" cy="279147"/>
            </a:xfrm>
            <a:custGeom>
              <a:avLst/>
              <a:gdLst/>
              <a:ahLst/>
              <a:cxnLst/>
              <a:rect l="0" t="0" r="0" b="0"/>
              <a:pathLst>
                <a:path w="180209" h="279147">
                  <a:moveTo>
                    <a:pt x="123058" y="180975"/>
                  </a:moveTo>
                  <a:lnTo>
                    <a:pt x="123058" y="180975"/>
                  </a:lnTo>
                  <a:lnTo>
                    <a:pt x="139459" y="172774"/>
                  </a:lnTo>
                  <a:lnTo>
                    <a:pt x="139284" y="171274"/>
                  </a:lnTo>
                  <a:lnTo>
                    <a:pt x="136266" y="166786"/>
                  </a:lnTo>
                  <a:lnTo>
                    <a:pt x="118505" y="158309"/>
                  </a:lnTo>
                  <a:lnTo>
                    <a:pt x="98191" y="154151"/>
                  </a:lnTo>
                  <a:lnTo>
                    <a:pt x="55617" y="162993"/>
                  </a:lnTo>
                  <a:lnTo>
                    <a:pt x="46347" y="165812"/>
                  </a:lnTo>
                  <a:lnTo>
                    <a:pt x="30403" y="177410"/>
                  </a:lnTo>
                  <a:lnTo>
                    <a:pt x="7977" y="200614"/>
                  </a:lnTo>
                  <a:lnTo>
                    <a:pt x="3120" y="214045"/>
                  </a:lnTo>
                  <a:lnTo>
                    <a:pt x="0" y="243482"/>
                  </a:lnTo>
                  <a:lnTo>
                    <a:pt x="5218" y="256733"/>
                  </a:lnTo>
                  <a:lnTo>
                    <a:pt x="20758" y="277431"/>
                  </a:lnTo>
                  <a:lnTo>
                    <a:pt x="25224" y="279146"/>
                  </a:lnTo>
                  <a:lnTo>
                    <a:pt x="35832" y="278229"/>
                  </a:lnTo>
                  <a:lnTo>
                    <a:pt x="53704" y="271762"/>
                  </a:lnTo>
                  <a:lnTo>
                    <a:pt x="84194" y="245946"/>
                  </a:lnTo>
                  <a:lnTo>
                    <a:pt x="99784" y="222685"/>
                  </a:lnTo>
                  <a:lnTo>
                    <a:pt x="117338" y="184750"/>
                  </a:lnTo>
                  <a:lnTo>
                    <a:pt x="134887" y="146227"/>
                  </a:lnTo>
                  <a:lnTo>
                    <a:pt x="147259" y="109061"/>
                  </a:lnTo>
                  <a:lnTo>
                    <a:pt x="160922" y="67521"/>
                  </a:lnTo>
                  <a:lnTo>
                    <a:pt x="169398" y="27825"/>
                  </a:lnTo>
                  <a:lnTo>
                    <a:pt x="171361" y="14359"/>
                  </a:lnTo>
                  <a:lnTo>
                    <a:pt x="18020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7" name="SMARTInkShape-Group123">
            <a:extLst>
              <a:ext uri="{FF2B5EF4-FFF2-40B4-BE49-F238E27FC236}">
                <a16:creationId xmlns:a16="http://schemas.microsoft.com/office/drawing/2014/main" id="{66B36739-D161-F4AE-D832-B9A0D1278686}"/>
              </a:ext>
            </a:extLst>
          </p:cNvPr>
          <p:cNvGrpSpPr/>
          <p:nvPr/>
        </p:nvGrpSpPr>
        <p:grpSpPr>
          <a:xfrm>
            <a:off x="5184160" y="5219700"/>
            <a:ext cx="2107537" cy="466726"/>
            <a:chOff x="5184160" y="5219700"/>
            <a:chExt cx="2107537" cy="466726"/>
          </a:xfrm>
        </p:grpSpPr>
        <p:sp>
          <p:nvSpPr>
            <p:cNvPr id="203" name="SMARTInkShape-658">
              <a:extLst>
                <a:ext uri="{FF2B5EF4-FFF2-40B4-BE49-F238E27FC236}">
                  <a16:creationId xmlns:a16="http://schemas.microsoft.com/office/drawing/2014/main" id="{F05A43E2-267C-AA06-0C2A-046E1B2C5B39}"/>
                </a:ext>
              </a:extLst>
            </p:cNvPr>
            <p:cNvSpPr/>
            <p:nvPr>
              <p:custDataLst>
                <p:tags r:id="rId2"/>
              </p:custDataLst>
            </p:nvPr>
          </p:nvSpPr>
          <p:spPr>
            <a:xfrm>
              <a:off x="5184160" y="5405298"/>
              <a:ext cx="235566" cy="148926"/>
            </a:xfrm>
            <a:custGeom>
              <a:avLst/>
              <a:gdLst/>
              <a:ahLst/>
              <a:cxnLst/>
              <a:rect l="0" t="0" r="0" b="0"/>
              <a:pathLst>
                <a:path w="235566" h="148926">
                  <a:moveTo>
                    <a:pt x="102215" y="52527"/>
                  </a:moveTo>
                  <a:lnTo>
                    <a:pt x="102215" y="52527"/>
                  </a:lnTo>
                  <a:lnTo>
                    <a:pt x="116404" y="52527"/>
                  </a:lnTo>
                  <a:lnTo>
                    <a:pt x="121927" y="49705"/>
                  </a:lnTo>
                  <a:lnTo>
                    <a:pt x="124881" y="47471"/>
                  </a:lnTo>
                  <a:lnTo>
                    <a:pt x="128164" y="42166"/>
                  </a:lnTo>
                  <a:lnTo>
                    <a:pt x="130272" y="35194"/>
                  </a:lnTo>
                  <a:lnTo>
                    <a:pt x="131503" y="34622"/>
                  </a:lnTo>
                  <a:lnTo>
                    <a:pt x="135693" y="33985"/>
                  </a:lnTo>
                  <a:lnTo>
                    <a:pt x="136175" y="32758"/>
                  </a:lnTo>
                  <a:lnTo>
                    <a:pt x="131402" y="23806"/>
                  </a:lnTo>
                  <a:lnTo>
                    <a:pt x="131061" y="19301"/>
                  </a:lnTo>
                  <a:lnTo>
                    <a:pt x="128088" y="13771"/>
                  </a:lnTo>
                  <a:lnTo>
                    <a:pt x="125814" y="10815"/>
                  </a:lnTo>
                  <a:lnTo>
                    <a:pt x="120465" y="7530"/>
                  </a:lnTo>
                  <a:lnTo>
                    <a:pt x="113464" y="5422"/>
                  </a:lnTo>
                  <a:lnTo>
                    <a:pt x="107193" y="0"/>
                  </a:lnTo>
                  <a:lnTo>
                    <a:pt x="95961" y="253"/>
                  </a:lnTo>
                  <a:lnTo>
                    <a:pt x="67936" y="9040"/>
                  </a:lnTo>
                  <a:lnTo>
                    <a:pt x="43376" y="28000"/>
                  </a:lnTo>
                  <a:lnTo>
                    <a:pt x="15294" y="69398"/>
                  </a:lnTo>
                  <a:lnTo>
                    <a:pt x="0" y="108802"/>
                  </a:lnTo>
                  <a:lnTo>
                    <a:pt x="1401" y="120224"/>
                  </a:lnTo>
                  <a:lnTo>
                    <a:pt x="5865" y="144804"/>
                  </a:lnTo>
                  <a:lnTo>
                    <a:pt x="8349" y="147911"/>
                  </a:lnTo>
                  <a:lnTo>
                    <a:pt x="12120" y="148925"/>
                  </a:lnTo>
                  <a:lnTo>
                    <a:pt x="16752" y="148542"/>
                  </a:lnTo>
                  <a:lnTo>
                    <a:pt x="38439" y="137890"/>
                  </a:lnTo>
                  <a:lnTo>
                    <a:pt x="79687" y="94816"/>
                  </a:lnTo>
                  <a:lnTo>
                    <a:pt x="104161" y="51825"/>
                  </a:lnTo>
                  <a:lnTo>
                    <a:pt x="119013" y="26564"/>
                  </a:lnTo>
                  <a:lnTo>
                    <a:pt x="120597" y="19552"/>
                  </a:lnTo>
                  <a:lnTo>
                    <a:pt x="120820" y="19960"/>
                  </a:lnTo>
                  <a:lnTo>
                    <a:pt x="120969" y="21291"/>
                  </a:lnTo>
                  <a:lnTo>
                    <a:pt x="107982" y="63491"/>
                  </a:lnTo>
                  <a:lnTo>
                    <a:pt x="103923" y="85997"/>
                  </a:lnTo>
                  <a:lnTo>
                    <a:pt x="110566" y="120368"/>
                  </a:lnTo>
                  <a:lnTo>
                    <a:pt x="112016" y="123154"/>
                  </a:lnTo>
                  <a:lnTo>
                    <a:pt x="114041" y="125012"/>
                  </a:lnTo>
                  <a:lnTo>
                    <a:pt x="135008" y="133050"/>
                  </a:lnTo>
                  <a:lnTo>
                    <a:pt x="151714" y="133118"/>
                  </a:lnTo>
                  <a:lnTo>
                    <a:pt x="194678" y="127839"/>
                  </a:lnTo>
                  <a:lnTo>
                    <a:pt x="225412" y="116978"/>
                  </a:lnTo>
                  <a:lnTo>
                    <a:pt x="235565" y="1096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4" name="SMARTInkShape-659">
              <a:extLst>
                <a:ext uri="{FF2B5EF4-FFF2-40B4-BE49-F238E27FC236}">
                  <a16:creationId xmlns:a16="http://schemas.microsoft.com/office/drawing/2014/main" id="{6F91648B-1D1B-D4C6-43EC-5476C6EDC9BD}"/>
                </a:ext>
              </a:extLst>
            </p:cNvPr>
            <p:cNvSpPr/>
            <p:nvPr>
              <p:custDataLst>
                <p:tags r:id="rId3"/>
              </p:custDataLst>
            </p:nvPr>
          </p:nvSpPr>
          <p:spPr>
            <a:xfrm>
              <a:off x="5505450" y="5325099"/>
              <a:ext cx="28576" cy="218452"/>
            </a:xfrm>
            <a:custGeom>
              <a:avLst/>
              <a:gdLst/>
              <a:ahLst/>
              <a:cxnLst/>
              <a:rect l="0" t="0" r="0" b="0"/>
              <a:pathLst>
                <a:path w="28576" h="218452">
                  <a:moveTo>
                    <a:pt x="28575" y="27951"/>
                  </a:moveTo>
                  <a:lnTo>
                    <a:pt x="28575" y="27951"/>
                  </a:lnTo>
                  <a:lnTo>
                    <a:pt x="28575" y="0"/>
                  </a:lnTo>
                  <a:lnTo>
                    <a:pt x="28575" y="4618"/>
                  </a:lnTo>
                  <a:lnTo>
                    <a:pt x="20374" y="43241"/>
                  </a:lnTo>
                  <a:lnTo>
                    <a:pt x="12765" y="90865"/>
                  </a:lnTo>
                  <a:lnTo>
                    <a:pt x="10485" y="129377"/>
                  </a:lnTo>
                  <a:lnTo>
                    <a:pt x="9715" y="174672"/>
                  </a:lnTo>
                  <a:lnTo>
                    <a:pt x="8551" y="190527"/>
                  </a:lnTo>
                  <a:lnTo>
                    <a:pt x="0" y="218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SMARTInkShape-660">
              <a:extLst>
                <a:ext uri="{FF2B5EF4-FFF2-40B4-BE49-F238E27FC236}">
                  <a16:creationId xmlns:a16="http://schemas.microsoft.com/office/drawing/2014/main" id="{82BBF367-53A2-BDD7-BE70-3E002F4AEEDE}"/>
                </a:ext>
              </a:extLst>
            </p:cNvPr>
            <p:cNvSpPr/>
            <p:nvPr>
              <p:custDataLst>
                <p:tags r:id="rId4"/>
              </p:custDataLst>
            </p:nvPr>
          </p:nvSpPr>
          <p:spPr>
            <a:xfrm>
              <a:off x="5642924" y="5331269"/>
              <a:ext cx="81602" cy="230825"/>
            </a:xfrm>
            <a:custGeom>
              <a:avLst/>
              <a:gdLst/>
              <a:ahLst/>
              <a:cxnLst/>
              <a:rect l="0" t="0" r="0" b="0"/>
              <a:pathLst>
                <a:path w="81602" h="230825">
                  <a:moveTo>
                    <a:pt x="33976" y="12256"/>
                  </a:moveTo>
                  <a:lnTo>
                    <a:pt x="33976" y="12256"/>
                  </a:lnTo>
                  <a:lnTo>
                    <a:pt x="33976" y="0"/>
                  </a:lnTo>
                  <a:lnTo>
                    <a:pt x="31154" y="37964"/>
                  </a:lnTo>
                  <a:lnTo>
                    <a:pt x="23615" y="74201"/>
                  </a:lnTo>
                  <a:lnTo>
                    <a:pt x="16643" y="118684"/>
                  </a:lnTo>
                  <a:lnTo>
                    <a:pt x="8720" y="162004"/>
                  </a:lnTo>
                  <a:lnTo>
                    <a:pt x="5838" y="206875"/>
                  </a:lnTo>
                  <a:lnTo>
                    <a:pt x="4634" y="211852"/>
                  </a:lnTo>
                  <a:lnTo>
                    <a:pt x="2773" y="215170"/>
                  </a:lnTo>
                  <a:lnTo>
                    <a:pt x="474" y="217383"/>
                  </a:lnTo>
                  <a:lnTo>
                    <a:pt x="0" y="219916"/>
                  </a:lnTo>
                  <a:lnTo>
                    <a:pt x="741" y="222662"/>
                  </a:lnTo>
                  <a:lnTo>
                    <a:pt x="2295" y="225552"/>
                  </a:lnTo>
                  <a:lnTo>
                    <a:pt x="4389" y="227478"/>
                  </a:lnTo>
                  <a:lnTo>
                    <a:pt x="9537" y="229618"/>
                  </a:lnTo>
                  <a:lnTo>
                    <a:pt x="18386" y="230824"/>
                  </a:lnTo>
                  <a:lnTo>
                    <a:pt x="24578" y="228284"/>
                  </a:lnTo>
                  <a:lnTo>
                    <a:pt x="39658" y="220903"/>
                  </a:lnTo>
                  <a:lnTo>
                    <a:pt x="58590" y="212013"/>
                  </a:lnTo>
                  <a:lnTo>
                    <a:pt x="67141" y="206870"/>
                  </a:lnTo>
                  <a:lnTo>
                    <a:pt x="81601" y="2027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661">
              <a:extLst>
                <a:ext uri="{FF2B5EF4-FFF2-40B4-BE49-F238E27FC236}">
                  <a16:creationId xmlns:a16="http://schemas.microsoft.com/office/drawing/2014/main" id="{FC122712-0943-89FE-F58F-3F67D9206DEB}"/>
                </a:ext>
              </a:extLst>
            </p:cNvPr>
            <p:cNvSpPr/>
            <p:nvPr>
              <p:custDataLst>
                <p:tags r:id="rId5"/>
              </p:custDataLst>
            </p:nvPr>
          </p:nvSpPr>
          <p:spPr>
            <a:xfrm>
              <a:off x="5648325" y="5429250"/>
              <a:ext cx="133351" cy="28576"/>
            </a:xfrm>
            <a:custGeom>
              <a:avLst/>
              <a:gdLst/>
              <a:ahLst/>
              <a:cxnLst/>
              <a:rect l="0" t="0" r="0" b="0"/>
              <a:pathLst>
                <a:path w="133351" h="28576">
                  <a:moveTo>
                    <a:pt x="0" y="28575"/>
                  </a:moveTo>
                  <a:lnTo>
                    <a:pt x="0" y="28575"/>
                  </a:lnTo>
                  <a:lnTo>
                    <a:pt x="0" y="18462"/>
                  </a:lnTo>
                  <a:lnTo>
                    <a:pt x="3175" y="14424"/>
                  </a:lnTo>
                  <a:lnTo>
                    <a:pt x="15170" y="7116"/>
                  </a:lnTo>
                  <a:lnTo>
                    <a:pt x="49885" y="2108"/>
                  </a:lnTo>
                  <a:lnTo>
                    <a:pt x="88628" y="624"/>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662">
              <a:extLst>
                <a:ext uri="{FF2B5EF4-FFF2-40B4-BE49-F238E27FC236}">
                  <a16:creationId xmlns:a16="http://schemas.microsoft.com/office/drawing/2014/main" id="{F33677F9-833C-31AD-AEF6-FC8CCCEC0F40}"/>
                </a:ext>
              </a:extLst>
            </p:cNvPr>
            <p:cNvSpPr/>
            <p:nvPr>
              <p:custDataLst>
                <p:tags r:id="rId6"/>
              </p:custDataLst>
            </p:nvPr>
          </p:nvSpPr>
          <p:spPr>
            <a:xfrm>
              <a:off x="5832054" y="5421627"/>
              <a:ext cx="302047" cy="148028"/>
            </a:xfrm>
            <a:custGeom>
              <a:avLst/>
              <a:gdLst/>
              <a:ahLst/>
              <a:cxnLst/>
              <a:rect l="0" t="0" r="0" b="0"/>
              <a:pathLst>
                <a:path w="302047" h="148028">
                  <a:moveTo>
                    <a:pt x="16296" y="45723"/>
                  </a:moveTo>
                  <a:lnTo>
                    <a:pt x="16296" y="45723"/>
                  </a:lnTo>
                  <a:lnTo>
                    <a:pt x="59635" y="53262"/>
                  </a:lnTo>
                  <a:lnTo>
                    <a:pt x="106208" y="55132"/>
                  </a:lnTo>
                  <a:lnTo>
                    <a:pt x="115021" y="55214"/>
                  </a:lnTo>
                  <a:lnTo>
                    <a:pt x="117038" y="54167"/>
                  </a:lnTo>
                  <a:lnTo>
                    <a:pt x="118382" y="52411"/>
                  </a:lnTo>
                  <a:lnTo>
                    <a:pt x="120540" y="47044"/>
                  </a:lnTo>
                  <a:lnTo>
                    <a:pt x="123657" y="46309"/>
                  </a:lnTo>
                  <a:lnTo>
                    <a:pt x="125970" y="46114"/>
                  </a:lnTo>
                  <a:lnTo>
                    <a:pt x="126454" y="43867"/>
                  </a:lnTo>
                  <a:lnTo>
                    <a:pt x="121989" y="24299"/>
                  </a:lnTo>
                  <a:lnTo>
                    <a:pt x="119566" y="20856"/>
                  </a:lnTo>
                  <a:lnTo>
                    <a:pt x="100470" y="7728"/>
                  </a:lnTo>
                  <a:lnTo>
                    <a:pt x="85334" y="952"/>
                  </a:lnTo>
                  <a:lnTo>
                    <a:pt x="81371" y="0"/>
                  </a:lnTo>
                  <a:lnTo>
                    <a:pt x="71324" y="1765"/>
                  </a:lnTo>
                  <a:lnTo>
                    <a:pt x="34870" y="15514"/>
                  </a:lnTo>
                  <a:lnTo>
                    <a:pt x="5833" y="38113"/>
                  </a:lnTo>
                  <a:lnTo>
                    <a:pt x="1062" y="50807"/>
                  </a:lnTo>
                  <a:lnTo>
                    <a:pt x="0" y="67033"/>
                  </a:lnTo>
                  <a:lnTo>
                    <a:pt x="3055" y="84828"/>
                  </a:lnTo>
                  <a:lnTo>
                    <a:pt x="15783" y="107640"/>
                  </a:lnTo>
                  <a:lnTo>
                    <a:pt x="56512" y="138983"/>
                  </a:lnTo>
                  <a:lnTo>
                    <a:pt x="78541" y="147086"/>
                  </a:lnTo>
                  <a:lnTo>
                    <a:pt x="91938" y="146159"/>
                  </a:lnTo>
                  <a:lnTo>
                    <a:pt x="98474" y="144430"/>
                  </a:lnTo>
                  <a:lnTo>
                    <a:pt x="103889" y="140103"/>
                  </a:lnTo>
                  <a:lnTo>
                    <a:pt x="130334" y="93576"/>
                  </a:lnTo>
                  <a:lnTo>
                    <a:pt x="142865" y="74365"/>
                  </a:lnTo>
                  <a:lnTo>
                    <a:pt x="154340" y="58090"/>
                  </a:lnTo>
                  <a:lnTo>
                    <a:pt x="158082" y="50161"/>
                  </a:lnTo>
                  <a:lnTo>
                    <a:pt x="167089" y="38246"/>
                  </a:lnTo>
                  <a:lnTo>
                    <a:pt x="170804" y="37108"/>
                  </a:lnTo>
                  <a:lnTo>
                    <a:pt x="173277" y="36805"/>
                  </a:lnTo>
                  <a:lnTo>
                    <a:pt x="175984" y="38719"/>
                  </a:lnTo>
                  <a:lnTo>
                    <a:pt x="181812" y="46490"/>
                  </a:lnTo>
                  <a:lnTo>
                    <a:pt x="185988" y="62766"/>
                  </a:lnTo>
                  <a:lnTo>
                    <a:pt x="179390" y="108001"/>
                  </a:lnTo>
                  <a:lnTo>
                    <a:pt x="177393" y="133323"/>
                  </a:lnTo>
                  <a:lnTo>
                    <a:pt x="173267" y="142159"/>
                  </a:lnTo>
                  <a:lnTo>
                    <a:pt x="170685" y="144939"/>
                  </a:lnTo>
                  <a:lnTo>
                    <a:pt x="164994" y="148027"/>
                  </a:lnTo>
                  <a:lnTo>
                    <a:pt x="161994" y="147792"/>
                  </a:lnTo>
                  <a:lnTo>
                    <a:pt x="155841" y="144709"/>
                  </a:lnTo>
                  <a:lnTo>
                    <a:pt x="153776" y="142405"/>
                  </a:lnTo>
                  <a:lnTo>
                    <a:pt x="151482" y="137024"/>
                  </a:lnTo>
                  <a:lnTo>
                    <a:pt x="160302" y="117931"/>
                  </a:lnTo>
                  <a:lnTo>
                    <a:pt x="176322" y="97222"/>
                  </a:lnTo>
                  <a:lnTo>
                    <a:pt x="199531" y="82736"/>
                  </a:lnTo>
                  <a:lnTo>
                    <a:pt x="241305" y="69419"/>
                  </a:lnTo>
                  <a:lnTo>
                    <a:pt x="283987" y="65385"/>
                  </a:lnTo>
                  <a:lnTo>
                    <a:pt x="302046" y="647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663">
              <a:extLst>
                <a:ext uri="{FF2B5EF4-FFF2-40B4-BE49-F238E27FC236}">
                  <a16:creationId xmlns:a16="http://schemas.microsoft.com/office/drawing/2014/main" id="{3C148413-CD70-F361-8D9B-90B21B7E5A09}"/>
                </a:ext>
              </a:extLst>
            </p:cNvPr>
            <p:cNvSpPr/>
            <p:nvPr>
              <p:custDataLst>
                <p:tags r:id="rId7"/>
              </p:custDataLst>
            </p:nvPr>
          </p:nvSpPr>
          <p:spPr>
            <a:xfrm>
              <a:off x="6134100" y="5444435"/>
              <a:ext cx="171451" cy="108641"/>
            </a:xfrm>
            <a:custGeom>
              <a:avLst/>
              <a:gdLst/>
              <a:ahLst/>
              <a:cxnLst/>
              <a:rect l="0" t="0" r="0" b="0"/>
              <a:pathLst>
                <a:path w="171451" h="108641">
                  <a:moveTo>
                    <a:pt x="0" y="41965"/>
                  </a:moveTo>
                  <a:lnTo>
                    <a:pt x="0" y="41965"/>
                  </a:lnTo>
                  <a:lnTo>
                    <a:pt x="25439" y="31604"/>
                  </a:lnTo>
                  <a:lnTo>
                    <a:pt x="33531" y="26777"/>
                  </a:lnTo>
                  <a:lnTo>
                    <a:pt x="44036" y="24060"/>
                  </a:lnTo>
                  <a:lnTo>
                    <a:pt x="50617" y="23423"/>
                  </a:lnTo>
                  <a:lnTo>
                    <a:pt x="52795" y="24312"/>
                  </a:lnTo>
                  <a:lnTo>
                    <a:pt x="54246" y="25964"/>
                  </a:lnTo>
                  <a:lnTo>
                    <a:pt x="55214" y="28122"/>
                  </a:lnTo>
                  <a:lnTo>
                    <a:pt x="57117" y="73684"/>
                  </a:lnTo>
                  <a:lnTo>
                    <a:pt x="57150" y="98520"/>
                  </a:lnTo>
                  <a:lnTo>
                    <a:pt x="57150" y="93882"/>
                  </a:lnTo>
                  <a:lnTo>
                    <a:pt x="88207" y="51163"/>
                  </a:lnTo>
                  <a:lnTo>
                    <a:pt x="116672" y="26025"/>
                  </a:lnTo>
                  <a:lnTo>
                    <a:pt x="156204" y="0"/>
                  </a:lnTo>
                  <a:lnTo>
                    <a:pt x="158111" y="230"/>
                  </a:lnTo>
                  <a:lnTo>
                    <a:pt x="159383" y="1442"/>
                  </a:lnTo>
                  <a:lnTo>
                    <a:pt x="167969" y="17537"/>
                  </a:lnTo>
                  <a:lnTo>
                    <a:pt x="170762" y="34827"/>
                  </a:lnTo>
                  <a:lnTo>
                    <a:pt x="171439" y="73591"/>
                  </a:lnTo>
                  <a:lnTo>
                    <a:pt x="168623" y="80010"/>
                  </a:lnTo>
                  <a:lnTo>
                    <a:pt x="164902" y="86390"/>
                  </a:lnTo>
                  <a:lnTo>
                    <a:pt x="162513" y="99110"/>
                  </a:lnTo>
                  <a:lnTo>
                    <a:pt x="162041" y="106758"/>
                  </a:lnTo>
                  <a:lnTo>
                    <a:pt x="163060" y="107385"/>
                  </a:lnTo>
                  <a:lnTo>
                    <a:pt x="171450" y="1086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664">
              <a:extLst>
                <a:ext uri="{FF2B5EF4-FFF2-40B4-BE49-F238E27FC236}">
                  <a16:creationId xmlns:a16="http://schemas.microsoft.com/office/drawing/2014/main" id="{AEF1AE69-6991-2252-224F-7202E2E01572}"/>
                </a:ext>
              </a:extLst>
            </p:cNvPr>
            <p:cNvSpPr/>
            <p:nvPr>
              <p:custDataLst>
                <p:tags r:id="rId8"/>
              </p:custDataLst>
            </p:nvPr>
          </p:nvSpPr>
          <p:spPr>
            <a:xfrm>
              <a:off x="6381987" y="5430611"/>
              <a:ext cx="133114" cy="93036"/>
            </a:xfrm>
            <a:custGeom>
              <a:avLst/>
              <a:gdLst/>
              <a:ahLst/>
              <a:cxnLst/>
              <a:rect l="0" t="0" r="0" b="0"/>
              <a:pathLst>
                <a:path w="133114" h="93036">
                  <a:moveTo>
                    <a:pt x="75963" y="36739"/>
                  </a:moveTo>
                  <a:lnTo>
                    <a:pt x="75963" y="36739"/>
                  </a:lnTo>
                  <a:lnTo>
                    <a:pt x="84164" y="28538"/>
                  </a:lnTo>
                  <a:lnTo>
                    <a:pt x="90152" y="27606"/>
                  </a:lnTo>
                  <a:lnTo>
                    <a:pt x="91772" y="26418"/>
                  </a:lnTo>
                  <a:lnTo>
                    <a:pt x="94053" y="20745"/>
                  </a:lnTo>
                  <a:lnTo>
                    <a:pt x="94728" y="17537"/>
                  </a:lnTo>
                  <a:lnTo>
                    <a:pt x="94886" y="13035"/>
                  </a:lnTo>
                  <a:lnTo>
                    <a:pt x="93870" y="11411"/>
                  </a:lnTo>
                  <a:lnTo>
                    <a:pt x="92134" y="10329"/>
                  </a:lnTo>
                  <a:lnTo>
                    <a:pt x="86801" y="8592"/>
                  </a:lnTo>
                  <a:lnTo>
                    <a:pt x="78143" y="1702"/>
                  </a:lnTo>
                  <a:lnTo>
                    <a:pt x="72346" y="0"/>
                  </a:lnTo>
                  <a:lnTo>
                    <a:pt x="58075" y="4099"/>
                  </a:lnTo>
                  <a:lnTo>
                    <a:pt x="13429" y="34842"/>
                  </a:lnTo>
                  <a:lnTo>
                    <a:pt x="8874" y="38649"/>
                  </a:lnTo>
                  <a:lnTo>
                    <a:pt x="3812" y="48524"/>
                  </a:lnTo>
                  <a:lnTo>
                    <a:pt x="0" y="77588"/>
                  </a:lnTo>
                  <a:lnTo>
                    <a:pt x="980" y="78788"/>
                  </a:lnTo>
                  <a:lnTo>
                    <a:pt x="2691" y="78530"/>
                  </a:lnTo>
                  <a:lnTo>
                    <a:pt x="40466" y="52190"/>
                  </a:lnTo>
                  <a:lnTo>
                    <a:pt x="48898" y="44312"/>
                  </a:lnTo>
                  <a:lnTo>
                    <a:pt x="53351" y="34460"/>
                  </a:lnTo>
                  <a:lnTo>
                    <a:pt x="56705" y="18670"/>
                  </a:lnTo>
                  <a:lnTo>
                    <a:pt x="56851" y="23036"/>
                  </a:lnTo>
                  <a:lnTo>
                    <a:pt x="55813" y="24429"/>
                  </a:lnTo>
                  <a:lnTo>
                    <a:pt x="51838" y="25976"/>
                  </a:lnTo>
                  <a:lnTo>
                    <a:pt x="46543" y="32308"/>
                  </a:lnTo>
                  <a:lnTo>
                    <a:pt x="32460" y="58576"/>
                  </a:lnTo>
                  <a:lnTo>
                    <a:pt x="29152" y="74135"/>
                  </a:lnTo>
                  <a:lnTo>
                    <a:pt x="28881" y="77545"/>
                  </a:lnTo>
                  <a:lnTo>
                    <a:pt x="30817" y="80876"/>
                  </a:lnTo>
                  <a:lnTo>
                    <a:pt x="38612" y="87401"/>
                  </a:lnTo>
                  <a:lnTo>
                    <a:pt x="46310" y="91005"/>
                  </a:lnTo>
                  <a:lnTo>
                    <a:pt x="62238" y="93035"/>
                  </a:lnTo>
                  <a:lnTo>
                    <a:pt x="76213" y="92451"/>
                  </a:lnTo>
                  <a:lnTo>
                    <a:pt x="133113" y="653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665">
              <a:extLst>
                <a:ext uri="{FF2B5EF4-FFF2-40B4-BE49-F238E27FC236}">
                  <a16:creationId xmlns:a16="http://schemas.microsoft.com/office/drawing/2014/main" id="{AE5B96C5-5170-73A3-29BA-3472D2A699B5}"/>
                </a:ext>
              </a:extLst>
            </p:cNvPr>
            <p:cNvSpPr/>
            <p:nvPr>
              <p:custDataLst>
                <p:tags r:id="rId9"/>
              </p:custDataLst>
            </p:nvPr>
          </p:nvSpPr>
          <p:spPr>
            <a:xfrm>
              <a:off x="6553779" y="5276850"/>
              <a:ext cx="104197" cy="266487"/>
            </a:xfrm>
            <a:custGeom>
              <a:avLst/>
              <a:gdLst/>
              <a:ahLst/>
              <a:cxnLst/>
              <a:rect l="0" t="0" r="0" b="0"/>
              <a:pathLst>
                <a:path w="104197" h="266487">
                  <a:moveTo>
                    <a:pt x="75621" y="0"/>
                  </a:moveTo>
                  <a:lnTo>
                    <a:pt x="75621" y="0"/>
                  </a:lnTo>
                  <a:lnTo>
                    <a:pt x="80677" y="0"/>
                  </a:lnTo>
                  <a:lnTo>
                    <a:pt x="85982" y="2822"/>
                  </a:lnTo>
                  <a:lnTo>
                    <a:pt x="88878" y="5056"/>
                  </a:lnTo>
                  <a:lnTo>
                    <a:pt x="89750" y="9721"/>
                  </a:lnTo>
                  <a:lnTo>
                    <a:pt x="87899" y="23370"/>
                  </a:lnTo>
                  <a:lnTo>
                    <a:pt x="71539" y="63491"/>
                  </a:lnTo>
                  <a:lnTo>
                    <a:pt x="43582" y="110876"/>
                  </a:lnTo>
                  <a:lnTo>
                    <a:pt x="27558" y="146917"/>
                  </a:lnTo>
                  <a:lnTo>
                    <a:pt x="12661" y="193846"/>
                  </a:lnTo>
                  <a:lnTo>
                    <a:pt x="2350" y="219422"/>
                  </a:lnTo>
                  <a:lnTo>
                    <a:pt x="0" y="244544"/>
                  </a:lnTo>
                  <a:lnTo>
                    <a:pt x="1924" y="249813"/>
                  </a:lnTo>
                  <a:lnTo>
                    <a:pt x="9705" y="258488"/>
                  </a:lnTo>
                  <a:lnTo>
                    <a:pt x="17397" y="263052"/>
                  </a:lnTo>
                  <a:lnTo>
                    <a:pt x="25402" y="265078"/>
                  </a:lnTo>
                  <a:lnTo>
                    <a:pt x="53891" y="266486"/>
                  </a:lnTo>
                  <a:lnTo>
                    <a:pt x="77650" y="256524"/>
                  </a:lnTo>
                  <a:lnTo>
                    <a:pt x="104196"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666">
              <a:extLst>
                <a:ext uri="{FF2B5EF4-FFF2-40B4-BE49-F238E27FC236}">
                  <a16:creationId xmlns:a16="http://schemas.microsoft.com/office/drawing/2014/main" id="{EE4E615E-85E4-1C62-D582-3C48CA4F9F0B}"/>
                </a:ext>
              </a:extLst>
            </p:cNvPr>
            <p:cNvSpPr/>
            <p:nvPr>
              <p:custDataLst>
                <p:tags r:id="rId10"/>
              </p:custDataLst>
            </p:nvPr>
          </p:nvSpPr>
          <p:spPr>
            <a:xfrm>
              <a:off x="6543675" y="5419725"/>
              <a:ext cx="123826" cy="9526"/>
            </a:xfrm>
            <a:custGeom>
              <a:avLst/>
              <a:gdLst/>
              <a:ahLst/>
              <a:cxnLst/>
              <a:rect l="0" t="0" r="0" b="0"/>
              <a:pathLst>
                <a:path w="123826" h="9526">
                  <a:moveTo>
                    <a:pt x="0" y="9525"/>
                  </a:moveTo>
                  <a:lnTo>
                    <a:pt x="0" y="9525"/>
                  </a:lnTo>
                  <a:lnTo>
                    <a:pt x="15209" y="2980"/>
                  </a:lnTo>
                  <a:lnTo>
                    <a:pt x="59683" y="262"/>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667">
              <a:extLst>
                <a:ext uri="{FF2B5EF4-FFF2-40B4-BE49-F238E27FC236}">
                  <a16:creationId xmlns:a16="http://schemas.microsoft.com/office/drawing/2014/main" id="{504FD9FE-A2E4-376E-EF34-68DDAA86B3E0}"/>
                </a:ext>
              </a:extLst>
            </p:cNvPr>
            <p:cNvSpPr/>
            <p:nvPr>
              <p:custDataLst>
                <p:tags r:id="rId11"/>
              </p:custDataLst>
            </p:nvPr>
          </p:nvSpPr>
          <p:spPr>
            <a:xfrm>
              <a:off x="6705600" y="5419725"/>
              <a:ext cx="47626" cy="123826"/>
            </a:xfrm>
            <a:custGeom>
              <a:avLst/>
              <a:gdLst/>
              <a:ahLst/>
              <a:cxnLst/>
              <a:rect l="0" t="0" r="0" b="0"/>
              <a:pathLst>
                <a:path w="47626" h="123826">
                  <a:moveTo>
                    <a:pt x="47625" y="0"/>
                  </a:moveTo>
                  <a:lnTo>
                    <a:pt x="47625" y="0"/>
                  </a:lnTo>
                  <a:lnTo>
                    <a:pt x="39425" y="0"/>
                  </a:lnTo>
                  <a:lnTo>
                    <a:pt x="38983" y="1058"/>
                  </a:lnTo>
                  <a:lnTo>
                    <a:pt x="38493" y="5056"/>
                  </a:lnTo>
                  <a:lnTo>
                    <a:pt x="35452" y="10361"/>
                  </a:lnTo>
                  <a:lnTo>
                    <a:pt x="7519" y="53257"/>
                  </a:lnTo>
                  <a:lnTo>
                    <a:pt x="2228" y="77869"/>
                  </a:lnTo>
                  <a:lnTo>
                    <a:pt x="0" y="123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SMARTInkShape-668">
              <a:extLst>
                <a:ext uri="{FF2B5EF4-FFF2-40B4-BE49-F238E27FC236}">
                  <a16:creationId xmlns:a16="http://schemas.microsoft.com/office/drawing/2014/main" id="{1ECB14D3-82BD-98F8-8EE6-C4E64DBB4532}"/>
                </a:ext>
              </a:extLst>
            </p:cNvPr>
            <p:cNvSpPr/>
            <p:nvPr>
              <p:custDataLst>
                <p:tags r:id="rId12"/>
              </p:custDataLst>
            </p:nvPr>
          </p:nvSpPr>
          <p:spPr>
            <a:xfrm>
              <a:off x="6772275" y="5334000"/>
              <a:ext cx="1" cy="28576"/>
            </a:xfrm>
            <a:custGeom>
              <a:avLst/>
              <a:gdLst/>
              <a:ahLst/>
              <a:cxnLst/>
              <a:rect l="0" t="0" r="0" b="0"/>
              <a:pathLst>
                <a:path w="1" h="28576">
                  <a:moveTo>
                    <a:pt x="0" y="28575"/>
                  </a:moveTo>
                  <a:lnTo>
                    <a:pt x="0" y="2857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SMARTInkShape-669">
              <a:extLst>
                <a:ext uri="{FF2B5EF4-FFF2-40B4-BE49-F238E27FC236}">
                  <a16:creationId xmlns:a16="http://schemas.microsoft.com/office/drawing/2014/main" id="{B9650001-7563-302D-8A16-1EA8CF2923E0}"/>
                </a:ext>
              </a:extLst>
            </p:cNvPr>
            <p:cNvSpPr/>
            <p:nvPr>
              <p:custDataLst>
                <p:tags r:id="rId13"/>
              </p:custDataLst>
            </p:nvPr>
          </p:nvSpPr>
          <p:spPr>
            <a:xfrm>
              <a:off x="6825166" y="5376476"/>
              <a:ext cx="137610" cy="133699"/>
            </a:xfrm>
            <a:custGeom>
              <a:avLst/>
              <a:gdLst/>
              <a:ahLst/>
              <a:cxnLst/>
              <a:rect l="0" t="0" r="0" b="0"/>
              <a:pathLst>
                <a:path w="137610" h="133699">
                  <a:moveTo>
                    <a:pt x="23309" y="24199"/>
                  </a:moveTo>
                  <a:lnTo>
                    <a:pt x="23309" y="24199"/>
                  </a:lnTo>
                  <a:lnTo>
                    <a:pt x="28365" y="19143"/>
                  </a:lnTo>
                  <a:lnTo>
                    <a:pt x="30847" y="13838"/>
                  </a:lnTo>
                  <a:lnTo>
                    <a:pt x="31509" y="10942"/>
                  </a:lnTo>
                  <a:lnTo>
                    <a:pt x="33010" y="9011"/>
                  </a:lnTo>
                  <a:lnTo>
                    <a:pt x="37498" y="6866"/>
                  </a:lnTo>
                  <a:lnTo>
                    <a:pt x="39118" y="5236"/>
                  </a:lnTo>
                  <a:lnTo>
                    <a:pt x="41399" y="0"/>
                  </a:lnTo>
                  <a:lnTo>
                    <a:pt x="41719" y="658"/>
                  </a:lnTo>
                  <a:lnTo>
                    <a:pt x="41932" y="2155"/>
                  </a:lnTo>
                  <a:lnTo>
                    <a:pt x="41016" y="3153"/>
                  </a:lnTo>
                  <a:lnTo>
                    <a:pt x="37176" y="4262"/>
                  </a:lnTo>
                  <a:lnTo>
                    <a:pt x="35728" y="5616"/>
                  </a:lnTo>
                  <a:lnTo>
                    <a:pt x="30584" y="15392"/>
                  </a:lnTo>
                  <a:lnTo>
                    <a:pt x="25485" y="23460"/>
                  </a:lnTo>
                  <a:lnTo>
                    <a:pt x="10477" y="63457"/>
                  </a:lnTo>
                  <a:lnTo>
                    <a:pt x="0" y="100627"/>
                  </a:lnTo>
                  <a:lnTo>
                    <a:pt x="1660" y="119551"/>
                  </a:lnTo>
                  <a:lnTo>
                    <a:pt x="5926" y="130078"/>
                  </a:lnTo>
                  <a:lnTo>
                    <a:pt x="8546" y="132885"/>
                  </a:lnTo>
                  <a:lnTo>
                    <a:pt x="12408" y="133698"/>
                  </a:lnTo>
                  <a:lnTo>
                    <a:pt x="22345" y="131779"/>
                  </a:lnTo>
                  <a:lnTo>
                    <a:pt x="53575" y="113261"/>
                  </a:lnTo>
                  <a:lnTo>
                    <a:pt x="78843" y="89040"/>
                  </a:lnTo>
                  <a:lnTo>
                    <a:pt x="111390" y="41992"/>
                  </a:lnTo>
                  <a:lnTo>
                    <a:pt x="120665" y="31049"/>
                  </a:lnTo>
                  <a:lnTo>
                    <a:pt x="126944" y="19996"/>
                  </a:lnTo>
                  <a:lnTo>
                    <a:pt x="137609" y="14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670">
              <a:extLst>
                <a:ext uri="{FF2B5EF4-FFF2-40B4-BE49-F238E27FC236}">
                  <a16:creationId xmlns:a16="http://schemas.microsoft.com/office/drawing/2014/main" id="{0499ABAD-BA31-F67F-7DFD-1995E2A04496}"/>
                </a:ext>
              </a:extLst>
            </p:cNvPr>
            <p:cNvSpPr/>
            <p:nvPr>
              <p:custDataLst>
                <p:tags r:id="rId14"/>
              </p:custDataLst>
            </p:nvPr>
          </p:nvSpPr>
          <p:spPr>
            <a:xfrm>
              <a:off x="6954102" y="5395749"/>
              <a:ext cx="197083" cy="109106"/>
            </a:xfrm>
            <a:custGeom>
              <a:avLst/>
              <a:gdLst/>
              <a:ahLst/>
              <a:cxnLst/>
              <a:rect l="0" t="0" r="0" b="0"/>
              <a:pathLst>
                <a:path w="197083" h="109106">
                  <a:moveTo>
                    <a:pt x="65823" y="52551"/>
                  </a:moveTo>
                  <a:lnTo>
                    <a:pt x="65823" y="52551"/>
                  </a:lnTo>
                  <a:lnTo>
                    <a:pt x="107241" y="49729"/>
                  </a:lnTo>
                  <a:lnTo>
                    <a:pt x="150927" y="36304"/>
                  </a:lnTo>
                  <a:lnTo>
                    <a:pt x="176551" y="23903"/>
                  </a:lnTo>
                  <a:lnTo>
                    <a:pt x="184886" y="18652"/>
                  </a:lnTo>
                  <a:lnTo>
                    <a:pt x="192118" y="16318"/>
                  </a:lnTo>
                  <a:lnTo>
                    <a:pt x="194469" y="14637"/>
                  </a:lnTo>
                  <a:lnTo>
                    <a:pt x="196038" y="12459"/>
                  </a:lnTo>
                  <a:lnTo>
                    <a:pt x="197082" y="9948"/>
                  </a:lnTo>
                  <a:lnTo>
                    <a:pt x="196721" y="8273"/>
                  </a:lnTo>
                  <a:lnTo>
                    <a:pt x="195421" y="7158"/>
                  </a:lnTo>
                  <a:lnTo>
                    <a:pt x="179873" y="0"/>
                  </a:lnTo>
                  <a:lnTo>
                    <a:pt x="169076" y="267"/>
                  </a:lnTo>
                  <a:lnTo>
                    <a:pt x="138647" y="4312"/>
                  </a:lnTo>
                  <a:lnTo>
                    <a:pt x="110587" y="7627"/>
                  </a:lnTo>
                  <a:lnTo>
                    <a:pt x="66505" y="22215"/>
                  </a:lnTo>
                  <a:lnTo>
                    <a:pt x="19399" y="55071"/>
                  </a:lnTo>
                  <a:lnTo>
                    <a:pt x="8854" y="63549"/>
                  </a:lnTo>
                  <a:lnTo>
                    <a:pt x="3462" y="73666"/>
                  </a:lnTo>
                  <a:lnTo>
                    <a:pt x="0" y="92353"/>
                  </a:lnTo>
                  <a:lnTo>
                    <a:pt x="1832" y="96019"/>
                  </a:lnTo>
                  <a:lnTo>
                    <a:pt x="9514" y="102915"/>
                  </a:lnTo>
                  <a:lnTo>
                    <a:pt x="22805" y="106685"/>
                  </a:lnTo>
                  <a:lnTo>
                    <a:pt x="67321" y="109105"/>
                  </a:lnTo>
                  <a:lnTo>
                    <a:pt x="106601" y="104468"/>
                  </a:lnTo>
                  <a:lnTo>
                    <a:pt x="145051" y="101448"/>
                  </a:lnTo>
                  <a:lnTo>
                    <a:pt x="189648" y="90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SMARTInkShape-671">
              <a:extLst>
                <a:ext uri="{FF2B5EF4-FFF2-40B4-BE49-F238E27FC236}">
                  <a16:creationId xmlns:a16="http://schemas.microsoft.com/office/drawing/2014/main" id="{875295E4-C45E-A8EC-BE4F-838E6844FAD1}"/>
                </a:ext>
              </a:extLst>
            </p:cNvPr>
            <p:cNvSpPr/>
            <p:nvPr>
              <p:custDataLst>
                <p:tags r:id="rId15"/>
              </p:custDataLst>
            </p:nvPr>
          </p:nvSpPr>
          <p:spPr>
            <a:xfrm>
              <a:off x="6934200" y="5219700"/>
              <a:ext cx="357497" cy="466726"/>
            </a:xfrm>
            <a:custGeom>
              <a:avLst/>
              <a:gdLst/>
              <a:ahLst/>
              <a:cxnLst/>
              <a:rect l="0" t="0" r="0" b="0"/>
              <a:pathLst>
                <a:path w="357497" h="466726">
                  <a:moveTo>
                    <a:pt x="323850" y="0"/>
                  </a:moveTo>
                  <a:lnTo>
                    <a:pt x="323850" y="0"/>
                  </a:lnTo>
                  <a:lnTo>
                    <a:pt x="333963" y="0"/>
                  </a:lnTo>
                  <a:lnTo>
                    <a:pt x="338000" y="2117"/>
                  </a:lnTo>
                  <a:lnTo>
                    <a:pt x="345308" y="10113"/>
                  </a:lnTo>
                  <a:lnTo>
                    <a:pt x="349262" y="23545"/>
                  </a:lnTo>
                  <a:lnTo>
                    <a:pt x="357496" y="67267"/>
                  </a:lnTo>
                  <a:lnTo>
                    <a:pt x="353740" y="107714"/>
                  </a:lnTo>
                  <a:lnTo>
                    <a:pt x="349992" y="143746"/>
                  </a:lnTo>
                  <a:lnTo>
                    <a:pt x="342180" y="181234"/>
                  </a:lnTo>
                  <a:lnTo>
                    <a:pt x="333162" y="221974"/>
                  </a:lnTo>
                  <a:lnTo>
                    <a:pt x="320964" y="264736"/>
                  </a:lnTo>
                  <a:lnTo>
                    <a:pt x="301123" y="301396"/>
                  </a:lnTo>
                  <a:lnTo>
                    <a:pt x="271030" y="347284"/>
                  </a:lnTo>
                  <a:lnTo>
                    <a:pt x="230739" y="389011"/>
                  </a:lnTo>
                  <a:lnTo>
                    <a:pt x="198565" y="415626"/>
                  </a:lnTo>
                  <a:lnTo>
                    <a:pt x="152208" y="437274"/>
                  </a:lnTo>
                  <a:lnTo>
                    <a:pt x="131148" y="443052"/>
                  </a:lnTo>
                  <a:lnTo>
                    <a:pt x="90600" y="446306"/>
                  </a:lnTo>
                  <a:lnTo>
                    <a:pt x="46902" y="447404"/>
                  </a:lnTo>
                  <a:lnTo>
                    <a:pt x="34603" y="448613"/>
                  </a:lnTo>
                  <a:lnTo>
                    <a:pt x="13246" y="455860"/>
                  </a:lnTo>
                  <a:lnTo>
                    <a:pt x="0" y="466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04402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11.1.2</a:t>
            </a:r>
          </a:p>
        </p:txBody>
      </p:sp>
      <p:sp>
        <p:nvSpPr>
          <p:cNvPr id="3" name="Content Placeholder 2"/>
          <p:cNvSpPr>
            <a:spLocks noGrp="1"/>
          </p:cNvSpPr>
          <p:nvPr>
            <p:ph idx="1"/>
          </p:nvPr>
        </p:nvSpPr>
        <p:spPr/>
        <p:txBody>
          <a:bodyPr/>
          <a:lstStyle/>
          <a:p>
            <a:r>
              <a:rPr lang="en-US" dirty="0"/>
              <a:t>Suppose a potato chip manufacturer is concerned that the bagging equipment is not functioning properly when filling </a:t>
            </a:r>
            <a:r>
              <a:rPr lang="en-US" dirty="0">
                <a:solidFill>
                  <a:srgbClr val="0000FF"/>
                </a:solidFill>
              </a:rPr>
              <a:t>10</a:t>
            </a:r>
            <a:r>
              <a:rPr lang="en-US" dirty="0"/>
              <a:t>-ounce bags. He wants to test a hypothesis that will help determine if there is a problem with the bagging equipment. What is the correct hypothesis?</a:t>
            </a:r>
          </a:p>
          <a:p>
            <a:endParaRPr lang="en-US" dirty="0"/>
          </a:p>
          <a:p>
            <a:endParaRPr lang="en-US" dirty="0"/>
          </a:p>
          <a:p>
            <a:endParaRPr lang="en-US" dirty="0"/>
          </a:p>
          <a:p>
            <a:endParaRPr lang="en-US" dirty="0"/>
          </a:p>
        </p:txBody>
      </p:sp>
      <p:sp>
        <p:nvSpPr>
          <p:cNvPr id="4" name="SMARTInkShape-672">
            <a:extLst>
              <a:ext uri="{FF2B5EF4-FFF2-40B4-BE49-F238E27FC236}">
                <a16:creationId xmlns:a16="http://schemas.microsoft.com/office/drawing/2014/main" id="{1F56B466-8B28-2674-4497-B549B55F3AFB}"/>
              </a:ext>
            </a:extLst>
          </p:cNvPr>
          <p:cNvSpPr/>
          <p:nvPr>
            <p:custDataLst>
              <p:tags r:id="rId1"/>
            </p:custDataLst>
          </p:nvPr>
        </p:nvSpPr>
        <p:spPr>
          <a:xfrm>
            <a:off x="581025" y="3433040"/>
            <a:ext cx="990601" cy="72161"/>
          </a:xfrm>
          <a:custGeom>
            <a:avLst/>
            <a:gdLst/>
            <a:ahLst/>
            <a:cxnLst/>
            <a:rect l="0" t="0" r="0" b="0"/>
            <a:pathLst>
              <a:path w="990601" h="72161">
                <a:moveTo>
                  <a:pt x="19050" y="72160"/>
                </a:moveTo>
                <a:lnTo>
                  <a:pt x="19050" y="72160"/>
                </a:lnTo>
                <a:lnTo>
                  <a:pt x="0" y="72160"/>
                </a:lnTo>
                <a:lnTo>
                  <a:pt x="9133" y="72160"/>
                </a:lnTo>
                <a:lnTo>
                  <a:pt x="9447" y="66672"/>
                </a:lnTo>
                <a:lnTo>
                  <a:pt x="9491" y="69016"/>
                </a:lnTo>
                <a:lnTo>
                  <a:pt x="9502" y="69005"/>
                </a:lnTo>
                <a:lnTo>
                  <a:pt x="9515" y="66172"/>
                </a:lnTo>
                <a:lnTo>
                  <a:pt x="10576" y="66051"/>
                </a:lnTo>
                <a:lnTo>
                  <a:pt x="14578" y="68739"/>
                </a:lnTo>
                <a:lnTo>
                  <a:pt x="17127" y="68821"/>
                </a:lnTo>
                <a:lnTo>
                  <a:pt x="31915" y="63659"/>
                </a:lnTo>
                <a:lnTo>
                  <a:pt x="72273" y="62725"/>
                </a:lnTo>
                <a:lnTo>
                  <a:pt x="117914" y="61594"/>
                </a:lnTo>
                <a:lnTo>
                  <a:pt x="159072" y="55099"/>
                </a:lnTo>
                <a:lnTo>
                  <a:pt x="204824" y="53699"/>
                </a:lnTo>
                <a:lnTo>
                  <a:pt x="250130" y="53285"/>
                </a:lnTo>
                <a:lnTo>
                  <a:pt x="292129" y="53162"/>
                </a:lnTo>
                <a:lnTo>
                  <a:pt x="327744" y="53133"/>
                </a:lnTo>
                <a:lnTo>
                  <a:pt x="368266" y="53120"/>
                </a:lnTo>
                <a:lnTo>
                  <a:pt x="402505" y="53115"/>
                </a:lnTo>
                <a:lnTo>
                  <a:pt x="442758" y="53111"/>
                </a:lnTo>
                <a:lnTo>
                  <a:pt x="489860" y="53110"/>
                </a:lnTo>
                <a:lnTo>
                  <a:pt x="527320" y="48053"/>
                </a:lnTo>
                <a:lnTo>
                  <a:pt x="565230" y="44909"/>
                </a:lnTo>
                <a:lnTo>
                  <a:pt x="599052" y="41351"/>
                </a:lnTo>
                <a:lnTo>
                  <a:pt x="635604" y="37301"/>
                </a:lnTo>
                <a:lnTo>
                  <a:pt x="677865" y="35020"/>
                </a:lnTo>
                <a:lnTo>
                  <a:pt x="723470" y="31427"/>
                </a:lnTo>
                <a:lnTo>
                  <a:pt x="765753" y="26577"/>
                </a:lnTo>
                <a:lnTo>
                  <a:pt x="801212" y="22318"/>
                </a:lnTo>
                <a:lnTo>
                  <a:pt x="846063" y="16454"/>
                </a:lnTo>
                <a:lnTo>
                  <a:pt x="892309" y="7661"/>
                </a:lnTo>
                <a:lnTo>
                  <a:pt x="939655" y="5510"/>
                </a:lnTo>
                <a:lnTo>
                  <a:pt x="951399" y="4434"/>
                </a:lnTo>
                <a:lnTo>
                  <a:pt x="971929" y="0"/>
                </a:lnTo>
                <a:lnTo>
                  <a:pt x="990600" y="54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SMARTInkShape-Group125">
            <a:extLst>
              <a:ext uri="{FF2B5EF4-FFF2-40B4-BE49-F238E27FC236}">
                <a16:creationId xmlns:a16="http://schemas.microsoft.com/office/drawing/2014/main" id="{0B99F4F3-F5FB-3F92-0BB1-E3D71F991FF4}"/>
              </a:ext>
            </a:extLst>
          </p:cNvPr>
          <p:cNvGrpSpPr/>
          <p:nvPr/>
        </p:nvGrpSpPr>
        <p:grpSpPr>
          <a:xfrm>
            <a:off x="1028700" y="4173899"/>
            <a:ext cx="414258" cy="360002"/>
            <a:chOff x="1028700" y="4173899"/>
            <a:chExt cx="414258" cy="360002"/>
          </a:xfrm>
        </p:grpSpPr>
        <p:sp>
          <p:nvSpPr>
            <p:cNvPr id="5" name="SMARTInkShape-673">
              <a:extLst>
                <a:ext uri="{FF2B5EF4-FFF2-40B4-BE49-F238E27FC236}">
                  <a16:creationId xmlns:a16="http://schemas.microsoft.com/office/drawing/2014/main" id="{B8717EB6-5816-0E71-2F10-61508CCB907D}"/>
                </a:ext>
              </a:extLst>
            </p:cNvPr>
            <p:cNvSpPr/>
            <p:nvPr>
              <p:custDataLst>
                <p:tags r:id="rId21"/>
              </p:custDataLst>
            </p:nvPr>
          </p:nvSpPr>
          <p:spPr>
            <a:xfrm>
              <a:off x="1348255" y="4394151"/>
              <a:ext cx="94703" cy="133863"/>
            </a:xfrm>
            <a:custGeom>
              <a:avLst/>
              <a:gdLst/>
              <a:ahLst/>
              <a:cxnLst/>
              <a:rect l="0" t="0" r="0" b="0"/>
              <a:pathLst>
                <a:path w="94703" h="133863">
                  <a:moveTo>
                    <a:pt x="51920" y="34974"/>
                  </a:moveTo>
                  <a:lnTo>
                    <a:pt x="51920" y="34974"/>
                  </a:lnTo>
                  <a:lnTo>
                    <a:pt x="56977" y="34974"/>
                  </a:lnTo>
                  <a:lnTo>
                    <a:pt x="58466" y="33916"/>
                  </a:lnTo>
                  <a:lnTo>
                    <a:pt x="59459" y="32152"/>
                  </a:lnTo>
                  <a:lnTo>
                    <a:pt x="61052" y="26773"/>
                  </a:lnTo>
                  <a:lnTo>
                    <a:pt x="60125" y="26332"/>
                  </a:lnTo>
                  <a:lnTo>
                    <a:pt x="39045" y="25483"/>
                  </a:lnTo>
                  <a:lnTo>
                    <a:pt x="32792" y="28286"/>
                  </a:lnTo>
                  <a:lnTo>
                    <a:pt x="15098" y="43766"/>
                  </a:lnTo>
                  <a:lnTo>
                    <a:pt x="9097" y="52287"/>
                  </a:lnTo>
                  <a:lnTo>
                    <a:pt x="187" y="71437"/>
                  </a:lnTo>
                  <a:lnTo>
                    <a:pt x="0" y="83283"/>
                  </a:lnTo>
                  <a:lnTo>
                    <a:pt x="1432" y="89405"/>
                  </a:lnTo>
                  <a:lnTo>
                    <a:pt x="23529" y="125822"/>
                  </a:lnTo>
                  <a:lnTo>
                    <a:pt x="32599" y="132854"/>
                  </a:lnTo>
                  <a:lnTo>
                    <a:pt x="46508" y="133862"/>
                  </a:lnTo>
                  <a:lnTo>
                    <a:pt x="62214" y="129724"/>
                  </a:lnTo>
                  <a:lnTo>
                    <a:pt x="76251" y="120830"/>
                  </a:lnTo>
                  <a:lnTo>
                    <a:pt x="80840" y="113378"/>
                  </a:lnTo>
                  <a:lnTo>
                    <a:pt x="91029" y="71001"/>
                  </a:lnTo>
                  <a:lnTo>
                    <a:pt x="94702" y="47811"/>
                  </a:lnTo>
                  <a:lnTo>
                    <a:pt x="90819" y="19022"/>
                  </a:lnTo>
                  <a:lnTo>
                    <a:pt x="85789" y="7423"/>
                  </a:lnTo>
                  <a:lnTo>
                    <a:pt x="81908" y="3907"/>
                  </a:lnTo>
                  <a:lnTo>
                    <a:pt x="71951" y="0"/>
                  </a:lnTo>
                  <a:lnTo>
                    <a:pt x="60470" y="1085"/>
                  </a:lnTo>
                  <a:lnTo>
                    <a:pt x="49370" y="5095"/>
                  </a:lnTo>
                  <a:lnTo>
                    <a:pt x="40909" y="10406"/>
                  </a:lnTo>
                  <a:lnTo>
                    <a:pt x="32870" y="254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674">
              <a:extLst>
                <a:ext uri="{FF2B5EF4-FFF2-40B4-BE49-F238E27FC236}">
                  <a16:creationId xmlns:a16="http://schemas.microsoft.com/office/drawing/2014/main" id="{247F9497-B880-41A3-7716-43703B78D7A0}"/>
                </a:ext>
              </a:extLst>
            </p:cNvPr>
            <p:cNvSpPr/>
            <p:nvPr>
              <p:custDataLst>
                <p:tags r:id="rId22"/>
              </p:custDataLst>
            </p:nvPr>
          </p:nvSpPr>
          <p:spPr>
            <a:xfrm>
              <a:off x="1047750" y="4343400"/>
              <a:ext cx="180976" cy="19051"/>
            </a:xfrm>
            <a:custGeom>
              <a:avLst/>
              <a:gdLst/>
              <a:ahLst/>
              <a:cxnLst/>
              <a:rect l="0" t="0" r="0" b="0"/>
              <a:pathLst>
                <a:path w="180976" h="19051">
                  <a:moveTo>
                    <a:pt x="0" y="19050"/>
                  </a:moveTo>
                  <a:lnTo>
                    <a:pt x="0" y="19050"/>
                  </a:lnTo>
                  <a:lnTo>
                    <a:pt x="5057" y="19050"/>
                  </a:lnTo>
                  <a:lnTo>
                    <a:pt x="10361" y="16228"/>
                  </a:lnTo>
                  <a:lnTo>
                    <a:pt x="16247" y="12504"/>
                  </a:lnTo>
                  <a:lnTo>
                    <a:pt x="22390" y="10849"/>
                  </a:lnTo>
                  <a:lnTo>
                    <a:pt x="62748" y="9642"/>
                  </a:lnTo>
                  <a:lnTo>
                    <a:pt x="102902" y="3003"/>
                  </a:lnTo>
                  <a:lnTo>
                    <a:pt x="148669" y="264"/>
                  </a:lnTo>
                  <a:lnTo>
                    <a:pt x="1809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675">
              <a:extLst>
                <a:ext uri="{FF2B5EF4-FFF2-40B4-BE49-F238E27FC236}">
                  <a16:creationId xmlns:a16="http://schemas.microsoft.com/office/drawing/2014/main" id="{4BE46D76-7A60-34CD-E33F-528EC425F92C}"/>
                </a:ext>
              </a:extLst>
            </p:cNvPr>
            <p:cNvSpPr/>
            <p:nvPr>
              <p:custDataLst>
                <p:tags r:id="rId23"/>
              </p:custDataLst>
            </p:nvPr>
          </p:nvSpPr>
          <p:spPr>
            <a:xfrm>
              <a:off x="1190625" y="4173899"/>
              <a:ext cx="19051" cy="321902"/>
            </a:xfrm>
            <a:custGeom>
              <a:avLst/>
              <a:gdLst/>
              <a:ahLst/>
              <a:cxnLst/>
              <a:rect l="0" t="0" r="0" b="0"/>
              <a:pathLst>
                <a:path w="19051" h="321902">
                  <a:moveTo>
                    <a:pt x="9525" y="36151"/>
                  </a:moveTo>
                  <a:lnTo>
                    <a:pt x="9525" y="36151"/>
                  </a:lnTo>
                  <a:lnTo>
                    <a:pt x="17064" y="18251"/>
                  </a:lnTo>
                  <a:lnTo>
                    <a:pt x="18933" y="0"/>
                  </a:lnTo>
                  <a:lnTo>
                    <a:pt x="19045" y="43791"/>
                  </a:lnTo>
                  <a:lnTo>
                    <a:pt x="19049" y="86040"/>
                  </a:lnTo>
                  <a:lnTo>
                    <a:pt x="19050" y="117590"/>
                  </a:lnTo>
                  <a:lnTo>
                    <a:pt x="19050" y="152780"/>
                  </a:lnTo>
                  <a:lnTo>
                    <a:pt x="16228" y="186764"/>
                  </a:lnTo>
                  <a:lnTo>
                    <a:pt x="11511" y="227180"/>
                  </a:lnTo>
                  <a:lnTo>
                    <a:pt x="3241" y="274346"/>
                  </a:lnTo>
                  <a:lnTo>
                    <a:pt x="284" y="320653"/>
                  </a:lnTo>
                  <a:lnTo>
                    <a:pt x="0" y="3219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676">
              <a:extLst>
                <a:ext uri="{FF2B5EF4-FFF2-40B4-BE49-F238E27FC236}">
                  <a16:creationId xmlns:a16="http://schemas.microsoft.com/office/drawing/2014/main" id="{C8EAC578-8E03-FF03-DEC7-FDE97DF73451}"/>
                </a:ext>
              </a:extLst>
            </p:cNvPr>
            <p:cNvSpPr/>
            <p:nvPr>
              <p:custDataLst>
                <p:tags r:id="rId24"/>
              </p:custDataLst>
            </p:nvPr>
          </p:nvSpPr>
          <p:spPr>
            <a:xfrm>
              <a:off x="1028700" y="4176249"/>
              <a:ext cx="19048" cy="357652"/>
            </a:xfrm>
            <a:custGeom>
              <a:avLst/>
              <a:gdLst/>
              <a:ahLst/>
              <a:cxnLst/>
              <a:rect l="0" t="0" r="0" b="0"/>
              <a:pathLst>
                <a:path w="19048" h="357652">
                  <a:moveTo>
                    <a:pt x="9525" y="14751"/>
                  </a:moveTo>
                  <a:lnTo>
                    <a:pt x="9525" y="14751"/>
                  </a:lnTo>
                  <a:lnTo>
                    <a:pt x="17726" y="6550"/>
                  </a:lnTo>
                  <a:lnTo>
                    <a:pt x="18788" y="0"/>
                  </a:lnTo>
                  <a:lnTo>
                    <a:pt x="19040" y="44733"/>
                  </a:lnTo>
                  <a:lnTo>
                    <a:pt x="19047" y="82431"/>
                  </a:lnTo>
                  <a:lnTo>
                    <a:pt x="13993" y="117001"/>
                  </a:lnTo>
                  <a:lnTo>
                    <a:pt x="10849" y="162522"/>
                  </a:lnTo>
                  <a:lnTo>
                    <a:pt x="4861" y="206114"/>
                  </a:lnTo>
                  <a:lnTo>
                    <a:pt x="1440" y="250897"/>
                  </a:lnTo>
                  <a:lnTo>
                    <a:pt x="427" y="297681"/>
                  </a:lnTo>
                  <a:lnTo>
                    <a:pt x="0" y="3576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SMARTInkShape-Group126">
            <a:extLst>
              <a:ext uri="{FF2B5EF4-FFF2-40B4-BE49-F238E27FC236}">
                <a16:creationId xmlns:a16="http://schemas.microsoft.com/office/drawing/2014/main" id="{3BBE3270-A3D2-80C3-C847-BE388B3A2954}"/>
              </a:ext>
            </a:extLst>
          </p:cNvPr>
          <p:cNvGrpSpPr/>
          <p:nvPr/>
        </p:nvGrpSpPr>
        <p:grpSpPr>
          <a:xfrm>
            <a:off x="1695450" y="4286250"/>
            <a:ext cx="38101" cy="123826"/>
            <a:chOff x="1695450" y="4286250"/>
            <a:chExt cx="38101" cy="123826"/>
          </a:xfrm>
        </p:grpSpPr>
        <p:sp>
          <p:nvSpPr>
            <p:cNvPr id="10" name="SMARTInkShape-677">
              <a:extLst>
                <a:ext uri="{FF2B5EF4-FFF2-40B4-BE49-F238E27FC236}">
                  <a16:creationId xmlns:a16="http://schemas.microsoft.com/office/drawing/2014/main" id="{41F6FD93-0F60-3A29-B808-0020EB156F88}"/>
                </a:ext>
              </a:extLst>
            </p:cNvPr>
            <p:cNvSpPr/>
            <p:nvPr>
              <p:custDataLst>
                <p:tags r:id="rId19"/>
              </p:custDataLst>
            </p:nvPr>
          </p:nvSpPr>
          <p:spPr>
            <a:xfrm>
              <a:off x="1695450" y="4400550"/>
              <a:ext cx="28576" cy="9526"/>
            </a:xfrm>
            <a:custGeom>
              <a:avLst/>
              <a:gdLst/>
              <a:ahLst/>
              <a:cxnLst/>
              <a:rect l="0" t="0" r="0" b="0"/>
              <a:pathLst>
                <a:path w="28576" h="9526">
                  <a:moveTo>
                    <a:pt x="0" y="0"/>
                  </a:moveTo>
                  <a:lnTo>
                    <a:pt x="0" y="0"/>
                  </a:lnTo>
                  <a:lnTo>
                    <a:pt x="5057" y="5057"/>
                  </a:lnTo>
                  <a:lnTo>
                    <a:pt x="10361" y="7539"/>
                  </a:lnTo>
                  <a:lnTo>
                    <a:pt x="285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678">
              <a:extLst>
                <a:ext uri="{FF2B5EF4-FFF2-40B4-BE49-F238E27FC236}">
                  <a16:creationId xmlns:a16="http://schemas.microsoft.com/office/drawing/2014/main" id="{43DBAE70-1626-9B85-B163-ECF211E4E579}"/>
                </a:ext>
              </a:extLst>
            </p:cNvPr>
            <p:cNvSpPr/>
            <p:nvPr>
              <p:custDataLst>
                <p:tags r:id="rId20"/>
              </p:custDataLst>
            </p:nvPr>
          </p:nvSpPr>
          <p:spPr>
            <a:xfrm>
              <a:off x="1733550" y="428625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SMARTInkShape-679">
            <a:extLst>
              <a:ext uri="{FF2B5EF4-FFF2-40B4-BE49-F238E27FC236}">
                <a16:creationId xmlns:a16="http://schemas.microsoft.com/office/drawing/2014/main" id="{9A030ACD-A165-F4FF-03A1-D46D2BC3F504}"/>
              </a:ext>
            </a:extLst>
          </p:cNvPr>
          <p:cNvSpPr/>
          <p:nvPr>
            <p:custDataLst>
              <p:tags r:id="rId2"/>
            </p:custDataLst>
          </p:nvPr>
        </p:nvSpPr>
        <p:spPr>
          <a:xfrm>
            <a:off x="2325424" y="4162489"/>
            <a:ext cx="484452" cy="367375"/>
          </a:xfrm>
          <a:custGeom>
            <a:avLst/>
            <a:gdLst/>
            <a:ahLst/>
            <a:cxnLst/>
            <a:rect l="0" t="0" r="0" b="0"/>
            <a:pathLst>
              <a:path w="484452" h="367375">
                <a:moveTo>
                  <a:pt x="8201" y="361886"/>
                </a:moveTo>
                <a:lnTo>
                  <a:pt x="8201" y="361886"/>
                </a:lnTo>
                <a:lnTo>
                  <a:pt x="3145" y="366943"/>
                </a:lnTo>
                <a:lnTo>
                  <a:pt x="1655" y="367374"/>
                </a:lnTo>
                <a:lnTo>
                  <a:pt x="662" y="366602"/>
                </a:lnTo>
                <a:lnTo>
                  <a:pt x="0" y="365030"/>
                </a:lnTo>
                <a:lnTo>
                  <a:pt x="4125" y="352705"/>
                </a:lnTo>
                <a:lnTo>
                  <a:pt x="38748" y="310230"/>
                </a:lnTo>
                <a:lnTo>
                  <a:pt x="65935" y="272145"/>
                </a:lnTo>
                <a:lnTo>
                  <a:pt x="98510" y="227037"/>
                </a:lnTo>
                <a:lnTo>
                  <a:pt x="131873" y="184652"/>
                </a:lnTo>
                <a:lnTo>
                  <a:pt x="166463" y="140243"/>
                </a:lnTo>
                <a:lnTo>
                  <a:pt x="203170" y="100531"/>
                </a:lnTo>
                <a:lnTo>
                  <a:pt x="242093" y="54798"/>
                </a:lnTo>
                <a:lnTo>
                  <a:pt x="257537" y="35124"/>
                </a:lnTo>
                <a:lnTo>
                  <a:pt x="273271" y="2385"/>
                </a:lnTo>
                <a:lnTo>
                  <a:pt x="272756" y="1569"/>
                </a:lnTo>
                <a:lnTo>
                  <a:pt x="265726" y="0"/>
                </a:lnTo>
                <a:lnTo>
                  <a:pt x="264338" y="17245"/>
                </a:lnTo>
                <a:lnTo>
                  <a:pt x="250189" y="64232"/>
                </a:lnTo>
                <a:lnTo>
                  <a:pt x="240119" y="108457"/>
                </a:lnTo>
                <a:lnTo>
                  <a:pt x="237456" y="146373"/>
                </a:lnTo>
                <a:lnTo>
                  <a:pt x="239817" y="181966"/>
                </a:lnTo>
                <a:lnTo>
                  <a:pt x="247220" y="210857"/>
                </a:lnTo>
                <a:lnTo>
                  <a:pt x="258938" y="228942"/>
                </a:lnTo>
                <a:lnTo>
                  <a:pt x="264259" y="235157"/>
                </a:lnTo>
                <a:lnTo>
                  <a:pt x="275816" y="242062"/>
                </a:lnTo>
                <a:lnTo>
                  <a:pt x="281861" y="243903"/>
                </a:lnTo>
                <a:lnTo>
                  <a:pt x="297044" y="240305"/>
                </a:lnTo>
                <a:lnTo>
                  <a:pt x="305538" y="236382"/>
                </a:lnTo>
                <a:lnTo>
                  <a:pt x="332662" y="210635"/>
                </a:lnTo>
                <a:lnTo>
                  <a:pt x="355063" y="171613"/>
                </a:lnTo>
                <a:lnTo>
                  <a:pt x="369680" y="133331"/>
                </a:lnTo>
                <a:lnTo>
                  <a:pt x="385964" y="86725"/>
                </a:lnTo>
                <a:lnTo>
                  <a:pt x="410558" y="39271"/>
                </a:lnTo>
                <a:lnTo>
                  <a:pt x="419172" y="20484"/>
                </a:lnTo>
                <a:lnTo>
                  <a:pt x="425696" y="11638"/>
                </a:lnTo>
                <a:lnTo>
                  <a:pt x="426231" y="11971"/>
                </a:lnTo>
                <a:lnTo>
                  <a:pt x="426826" y="15163"/>
                </a:lnTo>
                <a:lnTo>
                  <a:pt x="419699" y="52388"/>
                </a:lnTo>
                <a:lnTo>
                  <a:pt x="415524" y="89914"/>
                </a:lnTo>
                <a:lnTo>
                  <a:pt x="410406" y="134546"/>
                </a:lnTo>
                <a:lnTo>
                  <a:pt x="411712" y="172817"/>
                </a:lnTo>
                <a:lnTo>
                  <a:pt x="421634" y="204712"/>
                </a:lnTo>
                <a:lnTo>
                  <a:pt x="430427" y="215478"/>
                </a:lnTo>
                <a:lnTo>
                  <a:pt x="440332" y="222733"/>
                </a:lnTo>
                <a:lnTo>
                  <a:pt x="448262" y="225957"/>
                </a:lnTo>
                <a:lnTo>
                  <a:pt x="451858" y="225758"/>
                </a:lnTo>
                <a:lnTo>
                  <a:pt x="471677" y="219743"/>
                </a:lnTo>
                <a:lnTo>
                  <a:pt x="484451" y="219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 name="SMARTInkShape-Group128">
            <a:extLst>
              <a:ext uri="{FF2B5EF4-FFF2-40B4-BE49-F238E27FC236}">
                <a16:creationId xmlns:a16="http://schemas.microsoft.com/office/drawing/2014/main" id="{5FE454EE-EFCB-4E5C-11F6-2335B777F657}"/>
              </a:ext>
            </a:extLst>
          </p:cNvPr>
          <p:cNvGrpSpPr/>
          <p:nvPr/>
        </p:nvGrpSpPr>
        <p:grpSpPr>
          <a:xfrm>
            <a:off x="3162300" y="4200525"/>
            <a:ext cx="228601" cy="95251"/>
            <a:chOff x="3162300" y="4200525"/>
            <a:chExt cx="228601" cy="95251"/>
          </a:xfrm>
        </p:grpSpPr>
        <p:sp>
          <p:nvSpPr>
            <p:cNvPr id="14" name="SMARTInkShape-680">
              <a:extLst>
                <a:ext uri="{FF2B5EF4-FFF2-40B4-BE49-F238E27FC236}">
                  <a16:creationId xmlns:a16="http://schemas.microsoft.com/office/drawing/2014/main" id="{61FF82BB-65D4-93B4-451D-6E579BFBD94E}"/>
                </a:ext>
              </a:extLst>
            </p:cNvPr>
            <p:cNvSpPr/>
            <p:nvPr>
              <p:custDataLst>
                <p:tags r:id="rId17"/>
              </p:custDataLst>
            </p:nvPr>
          </p:nvSpPr>
          <p:spPr>
            <a:xfrm>
              <a:off x="3162300" y="4286250"/>
              <a:ext cx="228601" cy="9526"/>
            </a:xfrm>
            <a:custGeom>
              <a:avLst/>
              <a:gdLst/>
              <a:ahLst/>
              <a:cxnLst/>
              <a:rect l="0" t="0" r="0" b="0"/>
              <a:pathLst>
                <a:path w="228601" h="9526">
                  <a:moveTo>
                    <a:pt x="0" y="0"/>
                  </a:moveTo>
                  <a:lnTo>
                    <a:pt x="0" y="0"/>
                  </a:lnTo>
                  <a:lnTo>
                    <a:pt x="46624" y="0"/>
                  </a:lnTo>
                  <a:lnTo>
                    <a:pt x="89108" y="0"/>
                  </a:lnTo>
                  <a:lnTo>
                    <a:pt x="117987" y="1058"/>
                  </a:lnTo>
                  <a:lnTo>
                    <a:pt x="159405" y="8201"/>
                  </a:lnTo>
                  <a:lnTo>
                    <a:pt x="22860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681">
              <a:extLst>
                <a:ext uri="{FF2B5EF4-FFF2-40B4-BE49-F238E27FC236}">
                  <a16:creationId xmlns:a16="http://schemas.microsoft.com/office/drawing/2014/main" id="{AF0BAF37-31FA-E415-3051-8E490205483D}"/>
                </a:ext>
              </a:extLst>
            </p:cNvPr>
            <p:cNvSpPr/>
            <p:nvPr>
              <p:custDataLst>
                <p:tags r:id="rId18"/>
              </p:custDataLst>
            </p:nvPr>
          </p:nvSpPr>
          <p:spPr>
            <a:xfrm>
              <a:off x="3171825" y="4200525"/>
              <a:ext cx="209551" cy="19051"/>
            </a:xfrm>
            <a:custGeom>
              <a:avLst/>
              <a:gdLst/>
              <a:ahLst/>
              <a:cxnLst/>
              <a:rect l="0" t="0" r="0" b="0"/>
              <a:pathLst>
                <a:path w="209551" h="19051">
                  <a:moveTo>
                    <a:pt x="0" y="19050"/>
                  </a:moveTo>
                  <a:lnTo>
                    <a:pt x="0" y="19050"/>
                  </a:lnTo>
                  <a:lnTo>
                    <a:pt x="14189" y="19050"/>
                  </a:lnTo>
                  <a:lnTo>
                    <a:pt x="19712" y="16228"/>
                  </a:lnTo>
                  <a:lnTo>
                    <a:pt x="22666" y="13993"/>
                  </a:lnTo>
                  <a:lnTo>
                    <a:pt x="67829" y="4861"/>
                  </a:lnTo>
                  <a:lnTo>
                    <a:pt x="106061" y="960"/>
                  </a:lnTo>
                  <a:lnTo>
                    <a:pt x="147637" y="190"/>
                  </a:lnTo>
                  <a:lnTo>
                    <a:pt x="193427" y="3"/>
                  </a:lnTo>
                  <a:lnTo>
                    <a:pt x="2095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 name="SMARTInkShape-Group129">
            <a:extLst>
              <a:ext uri="{FF2B5EF4-FFF2-40B4-BE49-F238E27FC236}">
                <a16:creationId xmlns:a16="http://schemas.microsoft.com/office/drawing/2014/main" id="{77DD7D65-B54C-0F90-3755-B58F641A06B5}"/>
              </a:ext>
            </a:extLst>
          </p:cNvPr>
          <p:cNvGrpSpPr/>
          <p:nvPr/>
        </p:nvGrpSpPr>
        <p:grpSpPr>
          <a:xfrm>
            <a:off x="3705225" y="4114800"/>
            <a:ext cx="454799" cy="295276"/>
            <a:chOff x="3705225" y="4114800"/>
            <a:chExt cx="454799" cy="295276"/>
          </a:xfrm>
        </p:grpSpPr>
        <p:sp>
          <p:nvSpPr>
            <p:cNvPr id="17" name="SMARTInkShape-682">
              <a:extLst>
                <a:ext uri="{FF2B5EF4-FFF2-40B4-BE49-F238E27FC236}">
                  <a16:creationId xmlns:a16="http://schemas.microsoft.com/office/drawing/2014/main" id="{E05705A9-41F9-C3A4-2B3A-65E658568F6D}"/>
                </a:ext>
              </a:extLst>
            </p:cNvPr>
            <p:cNvSpPr/>
            <p:nvPr>
              <p:custDataLst>
                <p:tags r:id="rId15"/>
              </p:custDataLst>
            </p:nvPr>
          </p:nvSpPr>
          <p:spPr>
            <a:xfrm>
              <a:off x="3963472" y="4114972"/>
              <a:ext cx="196552" cy="236017"/>
            </a:xfrm>
            <a:custGeom>
              <a:avLst/>
              <a:gdLst/>
              <a:ahLst/>
              <a:cxnLst/>
              <a:rect l="0" t="0" r="0" b="0"/>
              <a:pathLst>
                <a:path w="196552" h="236017">
                  <a:moveTo>
                    <a:pt x="113228" y="28403"/>
                  </a:moveTo>
                  <a:lnTo>
                    <a:pt x="113228" y="28403"/>
                  </a:lnTo>
                  <a:lnTo>
                    <a:pt x="127693" y="13938"/>
                  </a:lnTo>
                  <a:lnTo>
                    <a:pt x="128163" y="12409"/>
                  </a:lnTo>
                  <a:lnTo>
                    <a:pt x="127418" y="11390"/>
                  </a:lnTo>
                  <a:lnTo>
                    <a:pt x="123674" y="9755"/>
                  </a:lnTo>
                  <a:lnTo>
                    <a:pt x="92185" y="9363"/>
                  </a:lnTo>
                  <a:lnTo>
                    <a:pt x="65444" y="16959"/>
                  </a:lnTo>
                  <a:lnTo>
                    <a:pt x="50504" y="26659"/>
                  </a:lnTo>
                  <a:lnTo>
                    <a:pt x="20837" y="59466"/>
                  </a:lnTo>
                  <a:lnTo>
                    <a:pt x="4353" y="101057"/>
                  </a:lnTo>
                  <a:lnTo>
                    <a:pt x="0" y="137494"/>
                  </a:lnTo>
                  <a:lnTo>
                    <a:pt x="2067" y="166912"/>
                  </a:lnTo>
                  <a:lnTo>
                    <a:pt x="15217" y="201394"/>
                  </a:lnTo>
                  <a:lnTo>
                    <a:pt x="30733" y="221444"/>
                  </a:lnTo>
                  <a:lnTo>
                    <a:pt x="50332" y="231415"/>
                  </a:lnTo>
                  <a:lnTo>
                    <a:pt x="66134" y="236016"/>
                  </a:lnTo>
                  <a:lnTo>
                    <a:pt x="105027" y="227337"/>
                  </a:lnTo>
                  <a:lnTo>
                    <a:pt x="122283" y="220534"/>
                  </a:lnTo>
                  <a:lnTo>
                    <a:pt x="168385" y="182470"/>
                  </a:lnTo>
                  <a:lnTo>
                    <a:pt x="185233" y="150676"/>
                  </a:lnTo>
                  <a:lnTo>
                    <a:pt x="195930" y="116644"/>
                  </a:lnTo>
                  <a:lnTo>
                    <a:pt x="196551" y="102546"/>
                  </a:lnTo>
                  <a:lnTo>
                    <a:pt x="182588" y="62368"/>
                  </a:lnTo>
                  <a:lnTo>
                    <a:pt x="170281" y="33231"/>
                  </a:lnTo>
                  <a:lnTo>
                    <a:pt x="157658" y="16657"/>
                  </a:lnTo>
                  <a:lnTo>
                    <a:pt x="135482" y="1793"/>
                  </a:lnTo>
                  <a:lnTo>
                    <a:pt x="106044" y="0"/>
                  </a:lnTo>
                  <a:lnTo>
                    <a:pt x="96629" y="2727"/>
                  </a:lnTo>
                  <a:lnTo>
                    <a:pt x="81962" y="13100"/>
                  </a:lnTo>
                  <a:lnTo>
                    <a:pt x="65603" y="284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683">
              <a:extLst>
                <a:ext uri="{FF2B5EF4-FFF2-40B4-BE49-F238E27FC236}">
                  <a16:creationId xmlns:a16="http://schemas.microsoft.com/office/drawing/2014/main" id="{002846FC-2189-7888-4AB7-BA0EA1DBFF1E}"/>
                </a:ext>
              </a:extLst>
            </p:cNvPr>
            <p:cNvSpPr/>
            <p:nvPr>
              <p:custDataLst>
                <p:tags r:id="rId16"/>
              </p:custDataLst>
            </p:nvPr>
          </p:nvSpPr>
          <p:spPr>
            <a:xfrm>
              <a:off x="3705225" y="4114800"/>
              <a:ext cx="46743" cy="295276"/>
            </a:xfrm>
            <a:custGeom>
              <a:avLst/>
              <a:gdLst/>
              <a:ahLst/>
              <a:cxnLst/>
              <a:rect l="0" t="0" r="0" b="0"/>
              <a:pathLst>
                <a:path w="46743" h="295276">
                  <a:moveTo>
                    <a:pt x="38100" y="0"/>
                  </a:moveTo>
                  <a:lnTo>
                    <a:pt x="38100" y="0"/>
                  </a:lnTo>
                  <a:lnTo>
                    <a:pt x="43156" y="0"/>
                  </a:lnTo>
                  <a:lnTo>
                    <a:pt x="44646" y="1058"/>
                  </a:lnTo>
                  <a:lnTo>
                    <a:pt x="45639" y="2822"/>
                  </a:lnTo>
                  <a:lnTo>
                    <a:pt x="46742" y="9721"/>
                  </a:lnTo>
                  <a:lnTo>
                    <a:pt x="44628" y="42842"/>
                  </a:lnTo>
                  <a:lnTo>
                    <a:pt x="34333" y="84780"/>
                  </a:lnTo>
                  <a:lnTo>
                    <a:pt x="28654" y="125755"/>
                  </a:lnTo>
                  <a:lnTo>
                    <a:pt x="21308" y="164378"/>
                  </a:lnTo>
                  <a:lnTo>
                    <a:pt x="9344" y="203645"/>
                  </a:lnTo>
                  <a:lnTo>
                    <a:pt x="2768" y="239198"/>
                  </a:lnTo>
                  <a:lnTo>
                    <a:pt x="0" y="295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SMARTInkShape-Group130">
            <a:extLst>
              <a:ext uri="{FF2B5EF4-FFF2-40B4-BE49-F238E27FC236}">
                <a16:creationId xmlns:a16="http://schemas.microsoft.com/office/drawing/2014/main" id="{29689474-7D08-5311-E364-8AF7E9214A9A}"/>
              </a:ext>
            </a:extLst>
          </p:cNvPr>
          <p:cNvGrpSpPr/>
          <p:nvPr/>
        </p:nvGrpSpPr>
        <p:grpSpPr>
          <a:xfrm>
            <a:off x="1009650" y="4871936"/>
            <a:ext cx="704851" cy="357290"/>
            <a:chOff x="1009650" y="4871936"/>
            <a:chExt cx="704851" cy="357290"/>
          </a:xfrm>
        </p:grpSpPr>
        <p:sp>
          <p:nvSpPr>
            <p:cNvPr id="20" name="SMARTInkShape-684">
              <a:extLst>
                <a:ext uri="{FF2B5EF4-FFF2-40B4-BE49-F238E27FC236}">
                  <a16:creationId xmlns:a16="http://schemas.microsoft.com/office/drawing/2014/main" id="{4E482BDF-6E31-E495-6800-A772DEE8DD03}"/>
                </a:ext>
              </a:extLst>
            </p:cNvPr>
            <p:cNvSpPr/>
            <p:nvPr>
              <p:custDataLst>
                <p:tags r:id="rId9"/>
              </p:custDataLst>
            </p:nvPr>
          </p:nvSpPr>
          <p:spPr>
            <a:xfrm>
              <a:off x="1704975" y="5086350"/>
              <a:ext cx="9526" cy="38101"/>
            </a:xfrm>
            <a:custGeom>
              <a:avLst/>
              <a:gdLst/>
              <a:ahLst/>
              <a:cxnLst/>
              <a:rect l="0" t="0" r="0" b="0"/>
              <a:pathLst>
                <a:path w="9526" h="38101">
                  <a:moveTo>
                    <a:pt x="0" y="0"/>
                  </a:moveTo>
                  <a:lnTo>
                    <a:pt x="0" y="0"/>
                  </a:lnTo>
                  <a:lnTo>
                    <a:pt x="0" y="21459"/>
                  </a:lnTo>
                  <a:lnTo>
                    <a:pt x="2822" y="28234"/>
                  </a:lnTo>
                  <a:lnTo>
                    <a:pt x="952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685">
              <a:extLst>
                <a:ext uri="{FF2B5EF4-FFF2-40B4-BE49-F238E27FC236}">
                  <a16:creationId xmlns:a16="http://schemas.microsoft.com/office/drawing/2014/main" id="{60E81EBE-77B1-1BFA-D8D8-2092A4321308}"/>
                </a:ext>
              </a:extLst>
            </p:cNvPr>
            <p:cNvSpPr/>
            <p:nvPr>
              <p:custDataLst>
                <p:tags r:id="rId10"/>
              </p:custDataLst>
            </p:nvPr>
          </p:nvSpPr>
          <p:spPr>
            <a:xfrm>
              <a:off x="1704975" y="4972050"/>
              <a:ext cx="9526" cy="1"/>
            </a:xfrm>
            <a:custGeom>
              <a:avLst/>
              <a:gdLst/>
              <a:ahLst/>
              <a:cxnLst/>
              <a:rect l="0" t="0" r="0" b="0"/>
              <a:pathLst>
                <a:path w="9526" h="1">
                  <a:moveTo>
                    <a:pt x="9525" y="0"/>
                  </a:moveTo>
                  <a:lnTo>
                    <a:pt x="9525"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686">
              <a:extLst>
                <a:ext uri="{FF2B5EF4-FFF2-40B4-BE49-F238E27FC236}">
                  <a16:creationId xmlns:a16="http://schemas.microsoft.com/office/drawing/2014/main" id="{BF209AA7-022A-F4D7-132D-C6764630D210}"/>
                </a:ext>
              </a:extLst>
            </p:cNvPr>
            <p:cNvSpPr/>
            <p:nvPr>
              <p:custDataLst>
                <p:tags r:id="rId11"/>
              </p:custDataLst>
            </p:nvPr>
          </p:nvSpPr>
          <p:spPr>
            <a:xfrm>
              <a:off x="1309311" y="5096394"/>
              <a:ext cx="214690" cy="122204"/>
            </a:xfrm>
            <a:custGeom>
              <a:avLst/>
              <a:gdLst/>
              <a:ahLst/>
              <a:cxnLst/>
              <a:rect l="0" t="0" r="0" b="0"/>
              <a:pathLst>
                <a:path w="214690" h="122204">
                  <a:moveTo>
                    <a:pt x="119439" y="47106"/>
                  </a:moveTo>
                  <a:lnTo>
                    <a:pt x="119439" y="47106"/>
                  </a:lnTo>
                  <a:lnTo>
                    <a:pt x="119439" y="42050"/>
                  </a:lnTo>
                  <a:lnTo>
                    <a:pt x="118381" y="40561"/>
                  </a:lnTo>
                  <a:lnTo>
                    <a:pt x="116617" y="39567"/>
                  </a:lnTo>
                  <a:lnTo>
                    <a:pt x="109924" y="37584"/>
                  </a:lnTo>
                  <a:lnTo>
                    <a:pt x="109914" y="29380"/>
                  </a:lnTo>
                  <a:lnTo>
                    <a:pt x="108856" y="28939"/>
                  </a:lnTo>
                  <a:lnTo>
                    <a:pt x="101713" y="28172"/>
                  </a:lnTo>
                  <a:lnTo>
                    <a:pt x="95725" y="23034"/>
                  </a:lnTo>
                  <a:lnTo>
                    <a:pt x="87380" y="20532"/>
                  </a:lnTo>
                  <a:lnTo>
                    <a:pt x="82191" y="19865"/>
                  </a:lnTo>
                  <a:lnTo>
                    <a:pt x="78732" y="18362"/>
                  </a:lnTo>
                  <a:lnTo>
                    <a:pt x="76426" y="16302"/>
                  </a:lnTo>
                  <a:lnTo>
                    <a:pt x="73864" y="11190"/>
                  </a:lnTo>
                  <a:lnTo>
                    <a:pt x="72725" y="5391"/>
                  </a:lnTo>
                  <a:lnTo>
                    <a:pt x="70304" y="3421"/>
                  </a:lnTo>
                  <a:lnTo>
                    <a:pt x="57843" y="648"/>
                  </a:lnTo>
                  <a:lnTo>
                    <a:pt x="50435" y="0"/>
                  </a:lnTo>
                  <a:lnTo>
                    <a:pt x="43615" y="2534"/>
                  </a:lnTo>
                  <a:lnTo>
                    <a:pt x="19697" y="23083"/>
                  </a:lnTo>
                  <a:lnTo>
                    <a:pt x="11099" y="41752"/>
                  </a:lnTo>
                  <a:lnTo>
                    <a:pt x="0" y="88253"/>
                  </a:lnTo>
                  <a:lnTo>
                    <a:pt x="2150" y="101024"/>
                  </a:lnTo>
                  <a:lnTo>
                    <a:pt x="9310" y="115057"/>
                  </a:lnTo>
                  <a:lnTo>
                    <a:pt x="15107" y="119640"/>
                  </a:lnTo>
                  <a:lnTo>
                    <a:pt x="18134" y="120862"/>
                  </a:lnTo>
                  <a:lnTo>
                    <a:pt x="27142" y="119397"/>
                  </a:lnTo>
                  <a:lnTo>
                    <a:pt x="38202" y="114161"/>
                  </a:lnTo>
                  <a:lnTo>
                    <a:pt x="55270" y="99312"/>
                  </a:lnTo>
                  <a:lnTo>
                    <a:pt x="84364" y="55268"/>
                  </a:lnTo>
                  <a:lnTo>
                    <a:pt x="97184" y="35626"/>
                  </a:lnTo>
                  <a:lnTo>
                    <a:pt x="103551" y="31420"/>
                  </a:lnTo>
                  <a:lnTo>
                    <a:pt x="104614" y="31358"/>
                  </a:lnTo>
                  <a:lnTo>
                    <a:pt x="104264" y="32374"/>
                  </a:lnTo>
                  <a:lnTo>
                    <a:pt x="102972" y="34110"/>
                  </a:lnTo>
                  <a:lnTo>
                    <a:pt x="97907" y="55024"/>
                  </a:lnTo>
                  <a:lnTo>
                    <a:pt x="95559" y="58734"/>
                  </a:lnTo>
                  <a:lnTo>
                    <a:pt x="92255" y="74070"/>
                  </a:lnTo>
                  <a:lnTo>
                    <a:pt x="96333" y="92020"/>
                  </a:lnTo>
                  <a:lnTo>
                    <a:pt x="109300" y="110744"/>
                  </a:lnTo>
                  <a:lnTo>
                    <a:pt x="117755" y="117723"/>
                  </a:lnTo>
                  <a:lnTo>
                    <a:pt x="126099" y="120824"/>
                  </a:lnTo>
                  <a:lnTo>
                    <a:pt x="136863" y="122203"/>
                  </a:lnTo>
                  <a:lnTo>
                    <a:pt x="163437" y="115008"/>
                  </a:lnTo>
                  <a:lnTo>
                    <a:pt x="202696" y="94531"/>
                  </a:lnTo>
                  <a:lnTo>
                    <a:pt x="214689" y="85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687">
              <a:extLst>
                <a:ext uri="{FF2B5EF4-FFF2-40B4-BE49-F238E27FC236}">
                  <a16:creationId xmlns:a16="http://schemas.microsoft.com/office/drawing/2014/main" id="{219A7A42-D6E3-4833-78F5-5928015043C7}"/>
                </a:ext>
              </a:extLst>
            </p:cNvPr>
            <p:cNvSpPr/>
            <p:nvPr>
              <p:custDataLst>
                <p:tags r:id="rId12"/>
              </p:custDataLst>
            </p:nvPr>
          </p:nvSpPr>
          <p:spPr>
            <a:xfrm>
              <a:off x="1047750" y="5076825"/>
              <a:ext cx="161926" cy="9526"/>
            </a:xfrm>
            <a:custGeom>
              <a:avLst/>
              <a:gdLst/>
              <a:ahLst/>
              <a:cxnLst/>
              <a:rect l="0" t="0" r="0" b="0"/>
              <a:pathLst>
                <a:path w="161926" h="9526">
                  <a:moveTo>
                    <a:pt x="0" y="9525"/>
                  </a:moveTo>
                  <a:lnTo>
                    <a:pt x="0" y="9525"/>
                  </a:lnTo>
                  <a:lnTo>
                    <a:pt x="46644" y="8467"/>
                  </a:lnTo>
                  <a:lnTo>
                    <a:pt x="90538" y="883"/>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688">
              <a:extLst>
                <a:ext uri="{FF2B5EF4-FFF2-40B4-BE49-F238E27FC236}">
                  <a16:creationId xmlns:a16="http://schemas.microsoft.com/office/drawing/2014/main" id="{3E46F1E5-58FA-A4E6-75D6-3785707595E8}"/>
                </a:ext>
              </a:extLst>
            </p:cNvPr>
            <p:cNvSpPr/>
            <p:nvPr>
              <p:custDataLst>
                <p:tags r:id="rId13"/>
              </p:custDataLst>
            </p:nvPr>
          </p:nvSpPr>
          <p:spPr>
            <a:xfrm>
              <a:off x="1200150" y="4877493"/>
              <a:ext cx="38098" cy="332683"/>
            </a:xfrm>
            <a:custGeom>
              <a:avLst/>
              <a:gdLst/>
              <a:ahLst/>
              <a:cxnLst/>
              <a:rect l="0" t="0" r="0" b="0"/>
              <a:pathLst>
                <a:path w="38098" h="332683">
                  <a:moveTo>
                    <a:pt x="28575" y="46932"/>
                  </a:moveTo>
                  <a:lnTo>
                    <a:pt x="28575" y="46932"/>
                  </a:lnTo>
                  <a:lnTo>
                    <a:pt x="35121" y="31723"/>
                  </a:lnTo>
                  <a:lnTo>
                    <a:pt x="38065" y="0"/>
                  </a:lnTo>
                  <a:lnTo>
                    <a:pt x="38097" y="37908"/>
                  </a:lnTo>
                  <a:lnTo>
                    <a:pt x="30495" y="76703"/>
                  </a:lnTo>
                  <a:lnTo>
                    <a:pt x="15710" y="123290"/>
                  </a:lnTo>
                  <a:lnTo>
                    <a:pt x="7517" y="170778"/>
                  </a:lnTo>
                  <a:lnTo>
                    <a:pt x="2227" y="204983"/>
                  </a:lnTo>
                  <a:lnTo>
                    <a:pt x="660" y="245809"/>
                  </a:lnTo>
                  <a:lnTo>
                    <a:pt x="195" y="284717"/>
                  </a:lnTo>
                  <a:lnTo>
                    <a:pt x="0" y="3326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689">
              <a:extLst>
                <a:ext uri="{FF2B5EF4-FFF2-40B4-BE49-F238E27FC236}">
                  <a16:creationId xmlns:a16="http://schemas.microsoft.com/office/drawing/2014/main" id="{B3782749-7EBB-A841-5797-163D21F1686E}"/>
                </a:ext>
              </a:extLst>
            </p:cNvPr>
            <p:cNvSpPr/>
            <p:nvPr>
              <p:custDataLst>
                <p:tags r:id="rId14"/>
              </p:custDataLst>
            </p:nvPr>
          </p:nvSpPr>
          <p:spPr>
            <a:xfrm>
              <a:off x="1009650" y="4871936"/>
              <a:ext cx="66515" cy="357290"/>
            </a:xfrm>
            <a:custGeom>
              <a:avLst/>
              <a:gdLst/>
              <a:ahLst/>
              <a:cxnLst/>
              <a:rect l="0" t="0" r="0" b="0"/>
              <a:pathLst>
                <a:path w="66515" h="357290">
                  <a:moveTo>
                    <a:pt x="38100" y="42964"/>
                  </a:moveTo>
                  <a:lnTo>
                    <a:pt x="38100" y="42964"/>
                  </a:lnTo>
                  <a:lnTo>
                    <a:pt x="57398" y="20844"/>
                  </a:lnTo>
                  <a:lnTo>
                    <a:pt x="64843" y="8021"/>
                  </a:lnTo>
                  <a:lnTo>
                    <a:pt x="66313" y="0"/>
                  </a:lnTo>
                  <a:lnTo>
                    <a:pt x="66514" y="1997"/>
                  </a:lnTo>
                  <a:lnTo>
                    <a:pt x="65509" y="2952"/>
                  </a:lnTo>
                  <a:lnTo>
                    <a:pt x="61571" y="4014"/>
                  </a:lnTo>
                  <a:lnTo>
                    <a:pt x="60097" y="6414"/>
                  </a:lnTo>
                  <a:lnTo>
                    <a:pt x="56965" y="18846"/>
                  </a:lnTo>
                  <a:lnTo>
                    <a:pt x="50863" y="31820"/>
                  </a:lnTo>
                  <a:lnTo>
                    <a:pt x="41363" y="75212"/>
                  </a:lnTo>
                  <a:lnTo>
                    <a:pt x="33473" y="119648"/>
                  </a:lnTo>
                  <a:lnTo>
                    <a:pt x="26398" y="166853"/>
                  </a:lnTo>
                  <a:lnTo>
                    <a:pt x="20501" y="204902"/>
                  </a:lnTo>
                  <a:lnTo>
                    <a:pt x="19480" y="243580"/>
                  </a:lnTo>
                  <a:lnTo>
                    <a:pt x="14121" y="283499"/>
                  </a:lnTo>
                  <a:lnTo>
                    <a:pt x="7308" y="326940"/>
                  </a:lnTo>
                  <a:lnTo>
                    <a:pt x="0" y="3572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SMARTInkShape-690">
            <a:extLst>
              <a:ext uri="{FF2B5EF4-FFF2-40B4-BE49-F238E27FC236}">
                <a16:creationId xmlns:a16="http://schemas.microsoft.com/office/drawing/2014/main" id="{E1D9A029-C2FF-71B7-30D9-AB46E61098FC}"/>
              </a:ext>
            </a:extLst>
          </p:cNvPr>
          <p:cNvSpPr/>
          <p:nvPr>
            <p:custDataLst>
              <p:tags r:id="rId3"/>
            </p:custDataLst>
          </p:nvPr>
        </p:nvSpPr>
        <p:spPr>
          <a:xfrm>
            <a:off x="2315899" y="4962566"/>
            <a:ext cx="493977" cy="332011"/>
          </a:xfrm>
          <a:custGeom>
            <a:avLst/>
            <a:gdLst/>
            <a:ahLst/>
            <a:cxnLst/>
            <a:rect l="0" t="0" r="0" b="0"/>
            <a:pathLst>
              <a:path w="493977" h="332011">
                <a:moveTo>
                  <a:pt x="8201" y="323809"/>
                </a:moveTo>
                <a:lnTo>
                  <a:pt x="8201" y="323809"/>
                </a:lnTo>
                <a:lnTo>
                  <a:pt x="0" y="332010"/>
                </a:lnTo>
                <a:lnTo>
                  <a:pt x="4125" y="327885"/>
                </a:lnTo>
                <a:lnTo>
                  <a:pt x="6389" y="322798"/>
                </a:lnTo>
                <a:lnTo>
                  <a:pt x="6993" y="319960"/>
                </a:lnTo>
                <a:lnTo>
                  <a:pt x="28764" y="286770"/>
                </a:lnTo>
                <a:lnTo>
                  <a:pt x="65746" y="241006"/>
                </a:lnTo>
                <a:lnTo>
                  <a:pt x="106382" y="197344"/>
                </a:lnTo>
                <a:lnTo>
                  <a:pt x="145763" y="156639"/>
                </a:lnTo>
                <a:lnTo>
                  <a:pt x="179618" y="110563"/>
                </a:lnTo>
                <a:lnTo>
                  <a:pt x="216179" y="68969"/>
                </a:lnTo>
                <a:lnTo>
                  <a:pt x="228694" y="53914"/>
                </a:lnTo>
                <a:lnTo>
                  <a:pt x="242530" y="24022"/>
                </a:lnTo>
                <a:lnTo>
                  <a:pt x="243795" y="19176"/>
                </a:lnTo>
                <a:lnTo>
                  <a:pt x="245697" y="15945"/>
                </a:lnTo>
                <a:lnTo>
                  <a:pt x="248023" y="13791"/>
                </a:lnTo>
                <a:lnTo>
                  <a:pt x="250633" y="12355"/>
                </a:lnTo>
                <a:lnTo>
                  <a:pt x="251313" y="10340"/>
                </a:lnTo>
                <a:lnTo>
                  <a:pt x="250709" y="7938"/>
                </a:lnTo>
                <a:lnTo>
                  <a:pt x="246348" y="0"/>
                </a:lnTo>
                <a:lnTo>
                  <a:pt x="245272" y="9688"/>
                </a:lnTo>
                <a:lnTo>
                  <a:pt x="233069" y="48866"/>
                </a:lnTo>
                <a:lnTo>
                  <a:pt x="220816" y="94600"/>
                </a:lnTo>
                <a:lnTo>
                  <a:pt x="212427" y="137127"/>
                </a:lnTo>
                <a:lnTo>
                  <a:pt x="209471" y="175950"/>
                </a:lnTo>
                <a:lnTo>
                  <a:pt x="208472" y="218049"/>
                </a:lnTo>
                <a:lnTo>
                  <a:pt x="208390" y="227903"/>
                </a:lnTo>
                <a:lnTo>
                  <a:pt x="213943" y="244495"/>
                </a:lnTo>
                <a:lnTo>
                  <a:pt x="224525" y="258925"/>
                </a:lnTo>
                <a:lnTo>
                  <a:pt x="239812" y="272394"/>
                </a:lnTo>
                <a:lnTo>
                  <a:pt x="249392" y="275774"/>
                </a:lnTo>
                <a:lnTo>
                  <a:pt x="271325" y="276707"/>
                </a:lnTo>
                <a:lnTo>
                  <a:pt x="280984" y="273358"/>
                </a:lnTo>
                <a:lnTo>
                  <a:pt x="323536" y="236457"/>
                </a:lnTo>
                <a:lnTo>
                  <a:pt x="341287" y="209027"/>
                </a:lnTo>
                <a:lnTo>
                  <a:pt x="362992" y="161820"/>
                </a:lnTo>
                <a:lnTo>
                  <a:pt x="385083" y="114251"/>
                </a:lnTo>
                <a:lnTo>
                  <a:pt x="403935" y="71259"/>
                </a:lnTo>
                <a:lnTo>
                  <a:pt x="410221" y="50066"/>
                </a:lnTo>
                <a:lnTo>
                  <a:pt x="426778" y="20002"/>
                </a:lnTo>
                <a:lnTo>
                  <a:pt x="427146" y="24359"/>
                </a:lnTo>
                <a:lnTo>
                  <a:pt x="411045" y="70483"/>
                </a:lnTo>
                <a:lnTo>
                  <a:pt x="401473" y="105495"/>
                </a:lnTo>
                <a:lnTo>
                  <a:pt x="399269" y="153097"/>
                </a:lnTo>
                <a:lnTo>
                  <a:pt x="398887" y="192913"/>
                </a:lnTo>
                <a:lnTo>
                  <a:pt x="403830" y="231520"/>
                </a:lnTo>
                <a:lnTo>
                  <a:pt x="411931" y="248572"/>
                </a:lnTo>
                <a:lnTo>
                  <a:pt x="429321" y="268143"/>
                </a:lnTo>
                <a:lnTo>
                  <a:pt x="439135" y="272610"/>
                </a:lnTo>
                <a:lnTo>
                  <a:pt x="462682" y="275478"/>
                </a:lnTo>
                <a:lnTo>
                  <a:pt x="472307" y="273048"/>
                </a:lnTo>
                <a:lnTo>
                  <a:pt x="476355" y="270919"/>
                </a:lnTo>
                <a:lnTo>
                  <a:pt x="480112" y="270557"/>
                </a:lnTo>
                <a:lnTo>
                  <a:pt x="493976" y="276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1" name="SMARTInkShape-Group132">
            <a:extLst>
              <a:ext uri="{FF2B5EF4-FFF2-40B4-BE49-F238E27FC236}">
                <a16:creationId xmlns:a16="http://schemas.microsoft.com/office/drawing/2014/main" id="{4DB1871A-7E0F-6064-9A86-6843D4843A13}"/>
              </a:ext>
            </a:extLst>
          </p:cNvPr>
          <p:cNvGrpSpPr/>
          <p:nvPr/>
        </p:nvGrpSpPr>
        <p:grpSpPr>
          <a:xfrm>
            <a:off x="3190875" y="4890794"/>
            <a:ext cx="295276" cy="384937"/>
            <a:chOff x="3190875" y="4890794"/>
            <a:chExt cx="295276" cy="384937"/>
          </a:xfrm>
        </p:grpSpPr>
        <p:sp>
          <p:nvSpPr>
            <p:cNvPr id="28" name="SMARTInkShape-691">
              <a:extLst>
                <a:ext uri="{FF2B5EF4-FFF2-40B4-BE49-F238E27FC236}">
                  <a16:creationId xmlns:a16="http://schemas.microsoft.com/office/drawing/2014/main" id="{7C510C16-EFEB-1BE6-952C-5E8086F7668B}"/>
                </a:ext>
              </a:extLst>
            </p:cNvPr>
            <p:cNvSpPr/>
            <p:nvPr>
              <p:custDataLst>
                <p:tags r:id="rId6"/>
              </p:custDataLst>
            </p:nvPr>
          </p:nvSpPr>
          <p:spPr>
            <a:xfrm>
              <a:off x="3248587" y="4890794"/>
              <a:ext cx="208989" cy="384937"/>
            </a:xfrm>
            <a:custGeom>
              <a:avLst/>
              <a:gdLst/>
              <a:ahLst/>
              <a:cxnLst/>
              <a:rect l="0" t="0" r="0" b="0"/>
              <a:pathLst>
                <a:path w="208989" h="384937">
                  <a:moveTo>
                    <a:pt x="208988" y="5056"/>
                  </a:moveTo>
                  <a:lnTo>
                    <a:pt x="208988" y="5056"/>
                  </a:lnTo>
                  <a:lnTo>
                    <a:pt x="208988" y="0"/>
                  </a:lnTo>
                  <a:lnTo>
                    <a:pt x="207930" y="627"/>
                  </a:lnTo>
                  <a:lnTo>
                    <a:pt x="182151" y="44662"/>
                  </a:lnTo>
                  <a:lnTo>
                    <a:pt x="157163" y="92038"/>
                  </a:lnTo>
                  <a:lnTo>
                    <a:pt x="132586" y="139282"/>
                  </a:lnTo>
                  <a:lnTo>
                    <a:pt x="110856" y="176765"/>
                  </a:lnTo>
                  <a:lnTo>
                    <a:pt x="89954" y="214682"/>
                  </a:lnTo>
                  <a:lnTo>
                    <a:pt x="68353" y="260365"/>
                  </a:lnTo>
                  <a:lnTo>
                    <a:pt x="40237" y="306788"/>
                  </a:lnTo>
                  <a:lnTo>
                    <a:pt x="15471" y="354127"/>
                  </a:lnTo>
                  <a:lnTo>
                    <a:pt x="0" y="384936"/>
                  </a:lnTo>
                  <a:lnTo>
                    <a:pt x="8963" y="3765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692">
              <a:extLst>
                <a:ext uri="{FF2B5EF4-FFF2-40B4-BE49-F238E27FC236}">
                  <a16:creationId xmlns:a16="http://schemas.microsoft.com/office/drawing/2014/main" id="{B247F863-26F0-0146-770D-D2057567E9C9}"/>
                </a:ext>
              </a:extLst>
            </p:cNvPr>
            <p:cNvSpPr/>
            <p:nvPr>
              <p:custDataLst>
                <p:tags r:id="rId7"/>
              </p:custDataLst>
            </p:nvPr>
          </p:nvSpPr>
          <p:spPr>
            <a:xfrm>
              <a:off x="3190875" y="5105400"/>
              <a:ext cx="295276" cy="38101"/>
            </a:xfrm>
            <a:custGeom>
              <a:avLst/>
              <a:gdLst/>
              <a:ahLst/>
              <a:cxnLst/>
              <a:rect l="0" t="0" r="0" b="0"/>
              <a:pathLst>
                <a:path w="295276" h="38101">
                  <a:moveTo>
                    <a:pt x="0" y="0"/>
                  </a:moveTo>
                  <a:lnTo>
                    <a:pt x="0" y="0"/>
                  </a:lnTo>
                  <a:lnTo>
                    <a:pt x="46644" y="1058"/>
                  </a:lnTo>
                  <a:lnTo>
                    <a:pt x="91176" y="10361"/>
                  </a:lnTo>
                  <a:lnTo>
                    <a:pt x="134965" y="16475"/>
                  </a:lnTo>
                  <a:lnTo>
                    <a:pt x="181454" y="21109"/>
                  </a:lnTo>
                  <a:lnTo>
                    <a:pt x="220275" y="29185"/>
                  </a:lnTo>
                  <a:lnTo>
                    <a:pt x="295275"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693">
              <a:extLst>
                <a:ext uri="{FF2B5EF4-FFF2-40B4-BE49-F238E27FC236}">
                  <a16:creationId xmlns:a16="http://schemas.microsoft.com/office/drawing/2014/main" id="{8B04EAF7-F339-25C0-C7C2-25CC34843B58}"/>
                </a:ext>
              </a:extLst>
            </p:cNvPr>
            <p:cNvSpPr/>
            <p:nvPr>
              <p:custDataLst>
                <p:tags r:id="rId8"/>
              </p:custDataLst>
            </p:nvPr>
          </p:nvSpPr>
          <p:spPr>
            <a:xfrm>
              <a:off x="3200435" y="5019675"/>
              <a:ext cx="257141" cy="28576"/>
            </a:xfrm>
            <a:custGeom>
              <a:avLst/>
              <a:gdLst/>
              <a:ahLst/>
              <a:cxnLst/>
              <a:rect l="0" t="0" r="0" b="0"/>
              <a:pathLst>
                <a:path w="257141" h="28576">
                  <a:moveTo>
                    <a:pt x="9490" y="0"/>
                  </a:moveTo>
                  <a:lnTo>
                    <a:pt x="9490" y="0"/>
                  </a:lnTo>
                  <a:lnTo>
                    <a:pt x="0" y="0"/>
                  </a:lnTo>
                  <a:lnTo>
                    <a:pt x="42809" y="0"/>
                  </a:lnTo>
                  <a:lnTo>
                    <a:pt x="89802" y="0"/>
                  </a:lnTo>
                  <a:lnTo>
                    <a:pt x="137410" y="7539"/>
                  </a:lnTo>
                  <a:lnTo>
                    <a:pt x="182145" y="9263"/>
                  </a:lnTo>
                  <a:lnTo>
                    <a:pt x="211949" y="12295"/>
                  </a:lnTo>
                  <a:lnTo>
                    <a:pt x="242252" y="19219"/>
                  </a:lnTo>
                  <a:lnTo>
                    <a:pt x="25714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133">
            <a:extLst>
              <a:ext uri="{FF2B5EF4-FFF2-40B4-BE49-F238E27FC236}">
                <a16:creationId xmlns:a16="http://schemas.microsoft.com/office/drawing/2014/main" id="{8973DA77-D7FE-1DCD-8B95-A6E316FC7CD3}"/>
              </a:ext>
            </a:extLst>
          </p:cNvPr>
          <p:cNvGrpSpPr/>
          <p:nvPr/>
        </p:nvGrpSpPr>
        <p:grpSpPr>
          <a:xfrm>
            <a:off x="3835283" y="4962928"/>
            <a:ext cx="401836" cy="266298"/>
            <a:chOff x="3835283" y="4962928"/>
            <a:chExt cx="401836" cy="266298"/>
          </a:xfrm>
        </p:grpSpPr>
        <p:sp>
          <p:nvSpPr>
            <p:cNvPr id="32" name="SMARTInkShape-694">
              <a:extLst>
                <a:ext uri="{FF2B5EF4-FFF2-40B4-BE49-F238E27FC236}">
                  <a16:creationId xmlns:a16="http://schemas.microsoft.com/office/drawing/2014/main" id="{01FF37B2-A211-2014-15AF-A1CEC6698980}"/>
                </a:ext>
              </a:extLst>
            </p:cNvPr>
            <p:cNvSpPr/>
            <p:nvPr>
              <p:custDataLst>
                <p:tags r:id="rId4"/>
              </p:custDataLst>
            </p:nvPr>
          </p:nvSpPr>
          <p:spPr>
            <a:xfrm>
              <a:off x="4048213" y="4962928"/>
              <a:ext cx="188906" cy="236526"/>
            </a:xfrm>
            <a:custGeom>
              <a:avLst/>
              <a:gdLst/>
              <a:ahLst/>
              <a:cxnLst/>
              <a:rect l="0" t="0" r="0" b="0"/>
              <a:pathLst>
                <a:path w="188906" h="236526">
                  <a:moveTo>
                    <a:pt x="123737" y="18647"/>
                  </a:moveTo>
                  <a:lnTo>
                    <a:pt x="123737" y="18647"/>
                  </a:lnTo>
                  <a:lnTo>
                    <a:pt x="123737" y="9514"/>
                  </a:lnTo>
                  <a:lnTo>
                    <a:pt x="118681" y="4182"/>
                  </a:lnTo>
                  <a:lnTo>
                    <a:pt x="110554" y="1634"/>
                  </a:lnTo>
                  <a:lnTo>
                    <a:pt x="93146" y="0"/>
                  </a:lnTo>
                  <a:lnTo>
                    <a:pt x="86152" y="2598"/>
                  </a:lnTo>
                  <a:lnTo>
                    <a:pt x="40638" y="44656"/>
                  </a:lnTo>
                  <a:lnTo>
                    <a:pt x="22225" y="65138"/>
                  </a:lnTo>
                  <a:lnTo>
                    <a:pt x="7464" y="92982"/>
                  </a:lnTo>
                  <a:lnTo>
                    <a:pt x="1404" y="122426"/>
                  </a:lnTo>
                  <a:lnTo>
                    <a:pt x="0" y="167814"/>
                  </a:lnTo>
                  <a:lnTo>
                    <a:pt x="2773" y="177724"/>
                  </a:lnTo>
                  <a:lnTo>
                    <a:pt x="29575" y="217272"/>
                  </a:lnTo>
                  <a:lnTo>
                    <a:pt x="41670" y="228634"/>
                  </a:lnTo>
                  <a:lnTo>
                    <a:pt x="59322" y="235029"/>
                  </a:lnTo>
                  <a:lnTo>
                    <a:pt x="67945" y="236525"/>
                  </a:lnTo>
                  <a:lnTo>
                    <a:pt x="83805" y="232311"/>
                  </a:lnTo>
                  <a:lnTo>
                    <a:pt x="128881" y="207099"/>
                  </a:lnTo>
                  <a:lnTo>
                    <a:pt x="136606" y="200123"/>
                  </a:lnTo>
                  <a:lnTo>
                    <a:pt x="164746" y="156479"/>
                  </a:lnTo>
                  <a:lnTo>
                    <a:pt x="182755" y="122426"/>
                  </a:lnTo>
                  <a:lnTo>
                    <a:pt x="188900" y="92730"/>
                  </a:lnTo>
                  <a:lnTo>
                    <a:pt x="188905" y="72936"/>
                  </a:lnTo>
                  <a:lnTo>
                    <a:pt x="181617" y="52607"/>
                  </a:lnTo>
                  <a:lnTo>
                    <a:pt x="165463" y="28003"/>
                  </a:lnTo>
                  <a:lnTo>
                    <a:pt x="142098" y="8955"/>
                  </a:lnTo>
                  <a:lnTo>
                    <a:pt x="121299" y="2369"/>
                  </a:lnTo>
                  <a:lnTo>
                    <a:pt x="108189" y="829"/>
                  </a:lnTo>
                  <a:lnTo>
                    <a:pt x="98130" y="2966"/>
                  </a:lnTo>
                  <a:lnTo>
                    <a:pt x="86516" y="10120"/>
                  </a:lnTo>
                  <a:lnTo>
                    <a:pt x="83048" y="12962"/>
                  </a:lnTo>
                  <a:lnTo>
                    <a:pt x="79195" y="24587"/>
                  </a:lnTo>
                  <a:lnTo>
                    <a:pt x="76112" y="472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695">
              <a:extLst>
                <a:ext uri="{FF2B5EF4-FFF2-40B4-BE49-F238E27FC236}">
                  <a16:creationId xmlns:a16="http://schemas.microsoft.com/office/drawing/2014/main" id="{8932F609-844F-CECC-C436-8870508E84F0}"/>
                </a:ext>
              </a:extLst>
            </p:cNvPr>
            <p:cNvSpPr/>
            <p:nvPr>
              <p:custDataLst>
                <p:tags r:id="rId5"/>
              </p:custDataLst>
            </p:nvPr>
          </p:nvSpPr>
          <p:spPr>
            <a:xfrm>
              <a:off x="3835283" y="4973766"/>
              <a:ext cx="60327" cy="255460"/>
            </a:xfrm>
            <a:custGeom>
              <a:avLst/>
              <a:gdLst/>
              <a:ahLst/>
              <a:cxnLst/>
              <a:rect l="0" t="0" r="0" b="0"/>
              <a:pathLst>
                <a:path w="60327" h="255460">
                  <a:moveTo>
                    <a:pt x="50917" y="17334"/>
                  </a:moveTo>
                  <a:lnTo>
                    <a:pt x="50917" y="17334"/>
                  </a:lnTo>
                  <a:lnTo>
                    <a:pt x="50917" y="12278"/>
                  </a:lnTo>
                  <a:lnTo>
                    <a:pt x="53739" y="6973"/>
                  </a:lnTo>
                  <a:lnTo>
                    <a:pt x="59118" y="0"/>
                  </a:lnTo>
                  <a:lnTo>
                    <a:pt x="59559" y="487"/>
                  </a:lnTo>
                  <a:lnTo>
                    <a:pt x="60326" y="16748"/>
                  </a:lnTo>
                  <a:lnTo>
                    <a:pt x="50066" y="53789"/>
                  </a:lnTo>
                  <a:lnTo>
                    <a:pt x="34930" y="94572"/>
                  </a:lnTo>
                  <a:lnTo>
                    <a:pt x="24209" y="136240"/>
                  </a:lnTo>
                  <a:lnTo>
                    <a:pt x="15106" y="168527"/>
                  </a:lnTo>
                  <a:lnTo>
                    <a:pt x="0" y="206133"/>
                  </a:lnTo>
                  <a:lnTo>
                    <a:pt x="3292" y="2554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11.1.3</a:t>
            </a:r>
          </a:p>
        </p:txBody>
      </p:sp>
      <p:sp>
        <p:nvSpPr>
          <p:cNvPr id="3" name="Content Placeholder 2"/>
          <p:cNvSpPr>
            <a:spLocks noGrp="1"/>
          </p:cNvSpPr>
          <p:nvPr>
            <p:ph idx="1"/>
          </p:nvPr>
        </p:nvSpPr>
        <p:spPr/>
        <p:txBody>
          <a:bodyPr/>
          <a:lstStyle/>
          <a:p>
            <a:r>
              <a:rPr lang="en-US" dirty="0"/>
              <a:t>Martha Brandon wants to assess her candidacy in a forthcoming race for the state senate. She is an incumbent and wants to raise sufficient support to retain her seat. How should she formulate an appropriate hypothesis to determine if there is overwhelming evidence that she will retain her seat?</a:t>
            </a:r>
          </a:p>
        </p:txBody>
      </p:sp>
      <p:grpSp>
        <p:nvGrpSpPr>
          <p:cNvPr id="8" name="SMARTInkShape-Group134">
            <a:extLst>
              <a:ext uri="{FF2B5EF4-FFF2-40B4-BE49-F238E27FC236}">
                <a16:creationId xmlns:a16="http://schemas.microsoft.com/office/drawing/2014/main" id="{18D51867-7DA0-F09D-74EC-42B1DD9664C1}"/>
              </a:ext>
            </a:extLst>
          </p:cNvPr>
          <p:cNvGrpSpPr/>
          <p:nvPr/>
        </p:nvGrpSpPr>
        <p:grpSpPr>
          <a:xfrm>
            <a:off x="428625" y="323884"/>
            <a:ext cx="333376" cy="433447"/>
            <a:chOff x="428625" y="323884"/>
            <a:chExt cx="333376" cy="433447"/>
          </a:xfrm>
        </p:grpSpPr>
        <p:sp>
          <p:nvSpPr>
            <p:cNvPr id="4" name="SMARTInkShape-696">
              <a:extLst>
                <a:ext uri="{FF2B5EF4-FFF2-40B4-BE49-F238E27FC236}">
                  <a16:creationId xmlns:a16="http://schemas.microsoft.com/office/drawing/2014/main" id="{63C41F30-F8F3-28E0-D5AD-5BBC8FEFA041}"/>
                </a:ext>
              </a:extLst>
            </p:cNvPr>
            <p:cNvSpPr/>
            <p:nvPr>
              <p:custDataLst>
                <p:tags r:id="rId63"/>
              </p:custDataLst>
            </p:nvPr>
          </p:nvSpPr>
          <p:spPr>
            <a:xfrm>
              <a:off x="428625" y="323884"/>
              <a:ext cx="19051" cy="433447"/>
            </a:xfrm>
            <a:custGeom>
              <a:avLst/>
              <a:gdLst/>
              <a:ahLst/>
              <a:cxnLst/>
              <a:rect l="0" t="0" r="0" b="0"/>
              <a:pathLst>
                <a:path w="19051" h="433447">
                  <a:moveTo>
                    <a:pt x="0" y="9491"/>
                  </a:moveTo>
                  <a:lnTo>
                    <a:pt x="0" y="9491"/>
                  </a:lnTo>
                  <a:lnTo>
                    <a:pt x="5056" y="9491"/>
                  </a:lnTo>
                  <a:lnTo>
                    <a:pt x="6546" y="8433"/>
                  </a:lnTo>
                  <a:lnTo>
                    <a:pt x="7539" y="6669"/>
                  </a:lnTo>
                  <a:lnTo>
                    <a:pt x="9515" y="0"/>
                  </a:lnTo>
                  <a:lnTo>
                    <a:pt x="8466" y="25497"/>
                  </a:lnTo>
                  <a:lnTo>
                    <a:pt x="4037" y="49511"/>
                  </a:lnTo>
                  <a:lnTo>
                    <a:pt x="5305" y="94537"/>
                  </a:lnTo>
                  <a:lnTo>
                    <a:pt x="2358" y="127723"/>
                  </a:lnTo>
                  <a:lnTo>
                    <a:pt x="1048" y="163638"/>
                  </a:lnTo>
                  <a:lnTo>
                    <a:pt x="310" y="209446"/>
                  </a:lnTo>
                  <a:lnTo>
                    <a:pt x="2960" y="242293"/>
                  </a:lnTo>
                  <a:lnTo>
                    <a:pt x="7580" y="288019"/>
                  </a:lnTo>
                  <a:lnTo>
                    <a:pt x="9141" y="326858"/>
                  </a:lnTo>
                  <a:lnTo>
                    <a:pt x="14468" y="363405"/>
                  </a:lnTo>
                  <a:lnTo>
                    <a:pt x="18145" y="405837"/>
                  </a:lnTo>
                  <a:lnTo>
                    <a:pt x="19027" y="433446"/>
                  </a:lnTo>
                  <a:lnTo>
                    <a:pt x="19050" y="4285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697">
              <a:extLst>
                <a:ext uri="{FF2B5EF4-FFF2-40B4-BE49-F238E27FC236}">
                  <a16:creationId xmlns:a16="http://schemas.microsoft.com/office/drawing/2014/main" id="{D2A5D683-031E-7841-FBA7-2AEB5104D096}"/>
                </a:ext>
              </a:extLst>
            </p:cNvPr>
            <p:cNvSpPr/>
            <p:nvPr>
              <p:custDataLst>
                <p:tags r:id="rId64"/>
              </p:custDataLst>
            </p:nvPr>
          </p:nvSpPr>
          <p:spPr>
            <a:xfrm>
              <a:off x="457200" y="411579"/>
              <a:ext cx="140043" cy="111972"/>
            </a:xfrm>
            <a:custGeom>
              <a:avLst/>
              <a:gdLst/>
              <a:ahLst/>
              <a:cxnLst/>
              <a:rect l="0" t="0" r="0" b="0"/>
              <a:pathLst>
                <a:path w="140043" h="111972">
                  <a:moveTo>
                    <a:pt x="0" y="64671"/>
                  </a:moveTo>
                  <a:lnTo>
                    <a:pt x="0" y="64671"/>
                  </a:lnTo>
                  <a:lnTo>
                    <a:pt x="13257" y="43213"/>
                  </a:lnTo>
                  <a:lnTo>
                    <a:pt x="59847" y="11624"/>
                  </a:lnTo>
                  <a:lnTo>
                    <a:pt x="79233" y="2504"/>
                  </a:lnTo>
                  <a:lnTo>
                    <a:pt x="92012" y="0"/>
                  </a:lnTo>
                  <a:lnTo>
                    <a:pt x="107569" y="4531"/>
                  </a:lnTo>
                  <a:lnTo>
                    <a:pt x="122950" y="13600"/>
                  </a:lnTo>
                  <a:lnTo>
                    <a:pt x="133314" y="24687"/>
                  </a:lnTo>
                  <a:lnTo>
                    <a:pt x="138626" y="39492"/>
                  </a:lnTo>
                  <a:lnTo>
                    <a:pt x="140042" y="47885"/>
                  </a:lnTo>
                  <a:lnTo>
                    <a:pt x="138870" y="55597"/>
                  </a:lnTo>
                  <a:lnTo>
                    <a:pt x="121168" y="89712"/>
                  </a:lnTo>
                  <a:lnTo>
                    <a:pt x="106063" y="99789"/>
                  </a:lnTo>
                  <a:lnTo>
                    <a:pt x="76582" y="108590"/>
                  </a:lnTo>
                  <a:lnTo>
                    <a:pt x="32267" y="111971"/>
                  </a:lnTo>
                  <a:lnTo>
                    <a:pt x="0" y="1027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698">
              <a:extLst>
                <a:ext uri="{FF2B5EF4-FFF2-40B4-BE49-F238E27FC236}">
                  <a16:creationId xmlns:a16="http://schemas.microsoft.com/office/drawing/2014/main" id="{30C44333-C72F-46E6-A9E5-2DD1B2D4FFBD}"/>
                </a:ext>
              </a:extLst>
            </p:cNvPr>
            <p:cNvSpPr/>
            <p:nvPr>
              <p:custDataLst>
                <p:tags r:id="rId65"/>
              </p:custDataLst>
            </p:nvPr>
          </p:nvSpPr>
          <p:spPr>
            <a:xfrm>
              <a:off x="752475" y="409575"/>
              <a:ext cx="9526" cy="9526"/>
            </a:xfrm>
            <a:custGeom>
              <a:avLst/>
              <a:gdLst/>
              <a:ahLst/>
              <a:cxnLst/>
              <a:rect l="0" t="0" r="0" b="0"/>
              <a:pathLst>
                <a:path w="9526" h="9526">
                  <a:moveTo>
                    <a:pt x="9525" y="9525"/>
                  </a:moveTo>
                  <a:lnTo>
                    <a:pt x="9525" y="9525"/>
                  </a:lnTo>
                  <a:lnTo>
                    <a:pt x="1324" y="9525"/>
                  </a:lnTo>
                  <a:lnTo>
                    <a:pt x="883" y="8467"/>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699">
              <a:extLst>
                <a:ext uri="{FF2B5EF4-FFF2-40B4-BE49-F238E27FC236}">
                  <a16:creationId xmlns:a16="http://schemas.microsoft.com/office/drawing/2014/main" id="{3516207D-1B4C-7561-0725-5F8CA7F16B13}"/>
                </a:ext>
              </a:extLst>
            </p:cNvPr>
            <p:cNvSpPr/>
            <p:nvPr>
              <p:custDataLst>
                <p:tags r:id="rId66"/>
              </p:custDataLst>
            </p:nvPr>
          </p:nvSpPr>
          <p:spPr>
            <a:xfrm>
              <a:off x="738345" y="504825"/>
              <a:ext cx="14131" cy="28576"/>
            </a:xfrm>
            <a:custGeom>
              <a:avLst/>
              <a:gdLst/>
              <a:ahLst/>
              <a:cxnLst/>
              <a:rect l="0" t="0" r="0" b="0"/>
              <a:pathLst>
                <a:path w="14131" h="28576">
                  <a:moveTo>
                    <a:pt x="14130" y="0"/>
                  </a:moveTo>
                  <a:lnTo>
                    <a:pt x="14130" y="0"/>
                  </a:lnTo>
                  <a:lnTo>
                    <a:pt x="872" y="13257"/>
                  </a:lnTo>
                  <a:lnTo>
                    <a:pt x="0" y="15188"/>
                  </a:lnTo>
                  <a:lnTo>
                    <a:pt x="477" y="16475"/>
                  </a:lnTo>
                  <a:lnTo>
                    <a:pt x="14130"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SMARTInkShape-Group135">
            <a:extLst>
              <a:ext uri="{FF2B5EF4-FFF2-40B4-BE49-F238E27FC236}">
                <a16:creationId xmlns:a16="http://schemas.microsoft.com/office/drawing/2014/main" id="{EA6F18D5-E47B-3165-1022-ECADB46327C2}"/>
              </a:ext>
            </a:extLst>
          </p:cNvPr>
          <p:cNvGrpSpPr/>
          <p:nvPr/>
        </p:nvGrpSpPr>
        <p:grpSpPr>
          <a:xfrm>
            <a:off x="1134031" y="257175"/>
            <a:ext cx="1390095" cy="1047751"/>
            <a:chOff x="1134031" y="257175"/>
            <a:chExt cx="1390095" cy="1047751"/>
          </a:xfrm>
        </p:grpSpPr>
        <p:sp>
          <p:nvSpPr>
            <p:cNvPr id="9" name="SMARTInkShape-700">
              <a:extLst>
                <a:ext uri="{FF2B5EF4-FFF2-40B4-BE49-F238E27FC236}">
                  <a16:creationId xmlns:a16="http://schemas.microsoft.com/office/drawing/2014/main" id="{65461721-EEBE-3D9A-A82A-1F036315E7EA}"/>
                </a:ext>
              </a:extLst>
            </p:cNvPr>
            <p:cNvSpPr/>
            <p:nvPr>
              <p:custDataLst>
                <p:tags r:id="rId39"/>
              </p:custDataLst>
            </p:nvPr>
          </p:nvSpPr>
          <p:spPr>
            <a:xfrm>
              <a:off x="2181225" y="1152877"/>
              <a:ext cx="200026" cy="123474"/>
            </a:xfrm>
            <a:custGeom>
              <a:avLst/>
              <a:gdLst/>
              <a:ahLst/>
              <a:cxnLst/>
              <a:rect l="0" t="0" r="0" b="0"/>
              <a:pathLst>
                <a:path w="200026" h="123474">
                  <a:moveTo>
                    <a:pt x="0" y="75848"/>
                  </a:moveTo>
                  <a:lnTo>
                    <a:pt x="0" y="75848"/>
                  </a:lnTo>
                  <a:lnTo>
                    <a:pt x="0" y="65735"/>
                  </a:lnTo>
                  <a:lnTo>
                    <a:pt x="2822" y="57948"/>
                  </a:lnTo>
                  <a:lnTo>
                    <a:pt x="30591" y="13182"/>
                  </a:lnTo>
                  <a:lnTo>
                    <a:pt x="37585" y="5663"/>
                  </a:lnTo>
                  <a:lnTo>
                    <a:pt x="44221" y="2321"/>
                  </a:lnTo>
                  <a:lnTo>
                    <a:pt x="60295" y="0"/>
                  </a:lnTo>
                  <a:lnTo>
                    <a:pt x="66662" y="2627"/>
                  </a:lnTo>
                  <a:lnTo>
                    <a:pt x="69841" y="4809"/>
                  </a:lnTo>
                  <a:lnTo>
                    <a:pt x="73374" y="10056"/>
                  </a:lnTo>
                  <a:lnTo>
                    <a:pt x="84235" y="39651"/>
                  </a:lnTo>
                  <a:lnTo>
                    <a:pt x="83674" y="43250"/>
                  </a:lnTo>
                  <a:lnTo>
                    <a:pt x="80227" y="50071"/>
                  </a:lnTo>
                  <a:lnTo>
                    <a:pt x="79943" y="53372"/>
                  </a:lnTo>
                  <a:lnTo>
                    <a:pt x="85293" y="78656"/>
                  </a:lnTo>
                  <a:lnTo>
                    <a:pt x="85723" y="113356"/>
                  </a:lnTo>
                  <a:lnTo>
                    <a:pt x="94387" y="104110"/>
                  </a:lnTo>
                  <a:lnTo>
                    <a:pt x="109740" y="79549"/>
                  </a:lnTo>
                  <a:lnTo>
                    <a:pt x="114390" y="70084"/>
                  </a:lnTo>
                  <a:lnTo>
                    <a:pt x="153945" y="26829"/>
                  </a:lnTo>
                  <a:lnTo>
                    <a:pt x="161200" y="22311"/>
                  </a:lnTo>
                  <a:lnTo>
                    <a:pt x="164617" y="21107"/>
                  </a:lnTo>
                  <a:lnTo>
                    <a:pt x="167953" y="21362"/>
                  </a:lnTo>
                  <a:lnTo>
                    <a:pt x="174482" y="24468"/>
                  </a:lnTo>
                  <a:lnTo>
                    <a:pt x="184107" y="37223"/>
                  </a:lnTo>
                  <a:lnTo>
                    <a:pt x="188606" y="59465"/>
                  </a:lnTo>
                  <a:lnTo>
                    <a:pt x="191448" y="106324"/>
                  </a:lnTo>
                  <a:lnTo>
                    <a:pt x="200025" y="1234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701">
              <a:extLst>
                <a:ext uri="{FF2B5EF4-FFF2-40B4-BE49-F238E27FC236}">
                  <a16:creationId xmlns:a16="http://schemas.microsoft.com/office/drawing/2014/main" id="{4B967441-6ABB-8F7A-3FE3-ABA62C2B2B3C}"/>
                </a:ext>
              </a:extLst>
            </p:cNvPr>
            <p:cNvSpPr/>
            <p:nvPr>
              <p:custDataLst>
                <p:tags r:id="rId40"/>
              </p:custDataLst>
            </p:nvPr>
          </p:nvSpPr>
          <p:spPr>
            <a:xfrm>
              <a:off x="2114550" y="1123950"/>
              <a:ext cx="9526" cy="28576"/>
            </a:xfrm>
            <a:custGeom>
              <a:avLst/>
              <a:gdLst/>
              <a:ahLst/>
              <a:cxnLst/>
              <a:rect l="0" t="0" r="0" b="0"/>
              <a:pathLst>
                <a:path w="9526" h="28576">
                  <a:moveTo>
                    <a:pt x="0" y="28575"/>
                  </a:moveTo>
                  <a:lnTo>
                    <a:pt x="0" y="28575"/>
                  </a:lnTo>
                  <a:lnTo>
                    <a:pt x="0" y="10034"/>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702">
              <a:extLst>
                <a:ext uri="{FF2B5EF4-FFF2-40B4-BE49-F238E27FC236}">
                  <a16:creationId xmlns:a16="http://schemas.microsoft.com/office/drawing/2014/main" id="{52CB8671-9B61-C400-017C-4EB1F1A5A799}"/>
                </a:ext>
              </a:extLst>
            </p:cNvPr>
            <p:cNvSpPr/>
            <p:nvPr>
              <p:custDataLst>
                <p:tags r:id="rId41"/>
              </p:custDataLst>
            </p:nvPr>
          </p:nvSpPr>
          <p:spPr>
            <a:xfrm>
              <a:off x="2085975" y="1152525"/>
              <a:ext cx="28576" cy="152401"/>
            </a:xfrm>
            <a:custGeom>
              <a:avLst/>
              <a:gdLst/>
              <a:ahLst/>
              <a:cxnLst/>
              <a:rect l="0" t="0" r="0" b="0"/>
              <a:pathLst>
                <a:path w="28576" h="152401">
                  <a:moveTo>
                    <a:pt x="28575" y="0"/>
                  </a:moveTo>
                  <a:lnTo>
                    <a:pt x="28575" y="0"/>
                  </a:lnTo>
                  <a:lnTo>
                    <a:pt x="28575" y="5056"/>
                  </a:lnTo>
                  <a:lnTo>
                    <a:pt x="25753" y="10361"/>
                  </a:lnTo>
                  <a:lnTo>
                    <a:pt x="23518" y="13257"/>
                  </a:lnTo>
                  <a:lnTo>
                    <a:pt x="21036" y="22120"/>
                  </a:lnTo>
                  <a:lnTo>
                    <a:pt x="11707" y="60925"/>
                  </a:lnTo>
                  <a:lnTo>
                    <a:pt x="2626" y="107833"/>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703">
              <a:extLst>
                <a:ext uri="{FF2B5EF4-FFF2-40B4-BE49-F238E27FC236}">
                  <a16:creationId xmlns:a16="http://schemas.microsoft.com/office/drawing/2014/main" id="{3E6BED7C-E90F-F792-ECCC-9FA8F78602BD}"/>
                </a:ext>
              </a:extLst>
            </p:cNvPr>
            <p:cNvSpPr/>
            <p:nvPr>
              <p:custDataLst>
                <p:tags r:id="rId42"/>
              </p:custDataLst>
            </p:nvPr>
          </p:nvSpPr>
          <p:spPr>
            <a:xfrm>
              <a:off x="2143125" y="742995"/>
              <a:ext cx="152168" cy="123781"/>
            </a:xfrm>
            <a:custGeom>
              <a:avLst/>
              <a:gdLst/>
              <a:ahLst/>
              <a:cxnLst/>
              <a:rect l="0" t="0" r="0" b="0"/>
              <a:pathLst>
                <a:path w="152168" h="123781">
                  <a:moveTo>
                    <a:pt x="133350" y="19005"/>
                  </a:moveTo>
                  <a:lnTo>
                    <a:pt x="133350" y="19005"/>
                  </a:lnTo>
                  <a:lnTo>
                    <a:pt x="143463" y="13948"/>
                  </a:lnTo>
                  <a:lnTo>
                    <a:pt x="146442" y="11401"/>
                  </a:lnTo>
                  <a:lnTo>
                    <a:pt x="152167" y="463"/>
                  </a:lnTo>
                  <a:lnTo>
                    <a:pt x="125864" y="0"/>
                  </a:lnTo>
                  <a:lnTo>
                    <a:pt x="113795" y="5619"/>
                  </a:lnTo>
                  <a:lnTo>
                    <a:pt x="68896" y="37955"/>
                  </a:lnTo>
                  <a:lnTo>
                    <a:pt x="64981" y="41163"/>
                  </a:lnTo>
                  <a:lnTo>
                    <a:pt x="63429" y="44360"/>
                  </a:lnTo>
                  <a:lnTo>
                    <a:pt x="63453" y="47550"/>
                  </a:lnTo>
                  <a:lnTo>
                    <a:pt x="66038" y="55218"/>
                  </a:lnTo>
                  <a:lnTo>
                    <a:pt x="67309" y="55847"/>
                  </a:lnTo>
                  <a:lnTo>
                    <a:pt x="71543" y="56546"/>
                  </a:lnTo>
                  <a:lnTo>
                    <a:pt x="76952" y="59679"/>
                  </a:lnTo>
                  <a:lnTo>
                    <a:pt x="94105" y="70313"/>
                  </a:lnTo>
                  <a:lnTo>
                    <a:pt x="116818" y="77118"/>
                  </a:lnTo>
                  <a:lnTo>
                    <a:pt x="132593" y="91005"/>
                  </a:lnTo>
                  <a:lnTo>
                    <a:pt x="136020" y="92405"/>
                  </a:lnTo>
                  <a:lnTo>
                    <a:pt x="137247" y="94397"/>
                  </a:lnTo>
                  <a:lnTo>
                    <a:pt x="137006" y="96783"/>
                  </a:lnTo>
                  <a:lnTo>
                    <a:pt x="134072" y="103160"/>
                  </a:lnTo>
                  <a:lnTo>
                    <a:pt x="128508" y="109321"/>
                  </a:lnTo>
                  <a:lnTo>
                    <a:pt x="120262" y="112062"/>
                  </a:lnTo>
                  <a:lnTo>
                    <a:pt x="92664" y="115025"/>
                  </a:lnTo>
                  <a:lnTo>
                    <a:pt x="78374" y="120716"/>
                  </a:lnTo>
                  <a:lnTo>
                    <a:pt x="37132" y="123376"/>
                  </a:lnTo>
                  <a:lnTo>
                    <a:pt x="0" y="1237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704">
              <a:extLst>
                <a:ext uri="{FF2B5EF4-FFF2-40B4-BE49-F238E27FC236}">
                  <a16:creationId xmlns:a16="http://schemas.microsoft.com/office/drawing/2014/main" id="{C8543A81-626F-27DC-CD68-091BD15BCCE3}"/>
                </a:ext>
              </a:extLst>
            </p:cNvPr>
            <p:cNvSpPr/>
            <p:nvPr>
              <p:custDataLst>
                <p:tags r:id="rId43"/>
              </p:custDataLst>
            </p:nvPr>
          </p:nvSpPr>
          <p:spPr>
            <a:xfrm>
              <a:off x="1171575" y="371475"/>
              <a:ext cx="19051" cy="304801"/>
            </a:xfrm>
            <a:custGeom>
              <a:avLst/>
              <a:gdLst/>
              <a:ahLst/>
              <a:cxnLst/>
              <a:rect l="0" t="0" r="0" b="0"/>
              <a:pathLst>
                <a:path w="19051" h="304801">
                  <a:moveTo>
                    <a:pt x="0" y="0"/>
                  </a:moveTo>
                  <a:lnTo>
                    <a:pt x="0" y="0"/>
                  </a:lnTo>
                  <a:lnTo>
                    <a:pt x="0" y="45665"/>
                  </a:lnTo>
                  <a:lnTo>
                    <a:pt x="0" y="87925"/>
                  </a:lnTo>
                  <a:lnTo>
                    <a:pt x="0" y="130121"/>
                  </a:lnTo>
                  <a:lnTo>
                    <a:pt x="0" y="161901"/>
                  </a:lnTo>
                  <a:lnTo>
                    <a:pt x="1058" y="193664"/>
                  </a:lnTo>
                  <a:lnTo>
                    <a:pt x="7604" y="240239"/>
                  </a:lnTo>
                  <a:lnTo>
                    <a:pt x="19050" y="304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705">
              <a:extLst>
                <a:ext uri="{FF2B5EF4-FFF2-40B4-BE49-F238E27FC236}">
                  <a16:creationId xmlns:a16="http://schemas.microsoft.com/office/drawing/2014/main" id="{80E9B1C8-911D-4355-D564-5D9AEC2F8C0B}"/>
                </a:ext>
              </a:extLst>
            </p:cNvPr>
            <p:cNvSpPr/>
            <p:nvPr>
              <p:custDataLst>
                <p:tags r:id="rId44"/>
              </p:custDataLst>
            </p:nvPr>
          </p:nvSpPr>
          <p:spPr>
            <a:xfrm>
              <a:off x="1162050" y="344385"/>
              <a:ext cx="101341" cy="115013"/>
            </a:xfrm>
            <a:custGeom>
              <a:avLst/>
              <a:gdLst/>
              <a:ahLst/>
              <a:cxnLst/>
              <a:rect l="0" t="0" r="0" b="0"/>
              <a:pathLst>
                <a:path w="101341" h="115013">
                  <a:moveTo>
                    <a:pt x="9525" y="36615"/>
                  </a:moveTo>
                  <a:lnTo>
                    <a:pt x="9525" y="36615"/>
                  </a:lnTo>
                  <a:lnTo>
                    <a:pt x="9525" y="31559"/>
                  </a:lnTo>
                  <a:lnTo>
                    <a:pt x="12347" y="26254"/>
                  </a:lnTo>
                  <a:lnTo>
                    <a:pt x="33123" y="3527"/>
                  </a:lnTo>
                  <a:lnTo>
                    <a:pt x="38710" y="742"/>
                  </a:lnTo>
                  <a:lnTo>
                    <a:pt x="41682" y="0"/>
                  </a:lnTo>
                  <a:lnTo>
                    <a:pt x="61033" y="4011"/>
                  </a:lnTo>
                  <a:lnTo>
                    <a:pt x="72281" y="11894"/>
                  </a:lnTo>
                  <a:lnTo>
                    <a:pt x="93182" y="39258"/>
                  </a:lnTo>
                  <a:lnTo>
                    <a:pt x="99623" y="54017"/>
                  </a:lnTo>
                  <a:lnTo>
                    <a:pt x="101340" y="60917"/>
                  </a:lnTo>
                  <a:lnTo>
                    <a:pt x="99310" y="68691"/>
                  </a:lnTo>
                  <a:lnTo>
                    <a:pt x="88588" y="85796"/>
                  </a:lnTo>
                  <a:lnTo>
                    <a:pt x="69757" y="103163"/>
                  </a:lnTo>
                  <a:lnTo>
                    <a:pt x="45716" y="115012"/>
                  </a:lnTo>
                  <a:lnTo>
                    <a:pt x="0" y="1128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706">
              <a:extLst>
                <a:ext uri="{FF2B5EF4-FFF2-40B4-BE49-F238E27FC236}">
                  <a16:creationId xmlns:a16="http://schemas.microsoft.com/office/drawing/2014/main" id="{ED154F81-1A68-BA05-2DAD-9B287577A0DF}"/>
                </a:ext>
              </a:extLst>
            </p:cNvPr>
            <p:cNvSpPr/>
            <p:nvPr>
              <p:custDataLst>
                <p:tags r:id="rId45"/>
              </p:custDataLst>
            </p:nvPr>
          </p:nvSpPr>
          <p:spPr>
            <a:xfrm>
              <a:off x="1304925" y="392358"/>
              <a:ext cx="200026" cy="92779"/>
            </a:xfrm>
            <a:custGeom>
              <a:avLst/>
              <a:gdLst/>
              <a:ahLst/>
              <a:cxnLst/>
              <a:rect l="0" t="0" r="0" b="0"/>
              <a:pathLst>
                <a:path w="200026" h="92779">
                  <a:moveTo>
                    <a:pt x="0" y="26742"/>
                  </a:moveTo>
                  <a:lnTo>
                    <a:pt x="0" y="26742"/>
                  </a:lnTo>
                  <a:lnTo>
                    <a:pt x="44474" y="2290"/>
                  </a:lnTo>
                  <a:lnTo>
                    <a:pt x="55397" y="0"/>
                  </a:lnTo>
                  <a:lnTo>
                    <a:pt x="67307" y="1804"/>
                  </a:lnTo>
                  <a:lnTo>
                    <a:pt x="73446" y="3766"/>
                  </a:lnTo>
                  <a:lnTo>
                    <a:pt x="83090" y="11592"/>
                  </a:lnTo>
                  <a:lnTo>
                    <a:pt x="97905" y="33862"/>
                  </a:lnTo>
                  <a:lnTo>
                    <a:pt x="102740" y="57427"/>
                  </a:lnTo>
                  <a:lnTo>
                    <a:pt x="101048" y="69660"/>
                  </a:lnTo>
                  <a:lnTo>
                    <a:pt x="94146" y="82497"/>
                  </a:lnTo>
                  <a:lnTo>
                    <a:pt x="88409" y="88564"/>
                  </a:lnTo>
                  <a:lnTo>
                    <a:pt x="78017" y="92778"/>
                  </a:lnTo>
                  <a:lnTo>
                    <a:pt x="66625" y="88171"/>
                  </a:lnTo>
                  <a:lnTo>
                    <a:pt x="54901" y="80103"/>
                  </a:lnTo>
                  <a:lnTo>
                    <a:pt x="50859" y="74094"/>
                  </a:lnTo>
                  <a:lnTo>
                    <a:pt x="49781" y="71010"/>
                  </a:lnTo>
                  <a:lnTo>
                    <a:pt x="50120" y="67896"/>
                  </a:lnTo>
                  <a:lnTo>
                    <a:pt x="53320" y="61613"/>
                  </a:lnTo>
                  <a:lnTo>
                    <a:pt x="61072" y="52126"/>
                  </a:lnTo>
                  <a:lnTo>
                    <a:pt x="75128" y="42612"/>
                  </a:lnTo>
                  <a:lnTo>
                    <a:pt x="115107" y="29916"/>
                  </a:lnTo>
                  <a:lnTo>
                    <a:pt x="155579" y="20392"/>
                  </a:lnTo>
                  <a:lnTo>
                    <a:pt x="200025" y="76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707">
              <a:extLst>
                <a:ext uri="{FF2B5EF4-FFF2-40B4-BE49-F238E27FC236}">
                  <a16:creationId xmlns:a16="http://schemas.microsoft.com/office/drawing/2014/main" id="{32A71B06-7847-C697-AA19-E3248E0B10B9}"/>
                </a:ext>
              </a:extLst>
            </p:cNvPr>
            <p:cNvSpPr/>
            <p:nvPr>
              <p:custDataLst>
                <p:tags r:id="rId46"/>
              </p:custDataLst>
            </p:nvPr>
          </p:nvSpPr>
          <p:spPr>
            <a:xfrm>
              <a:off x="1543184" y="372028"/>
              <a:ext cx="94099" cy="102733"/>
            </a:xfrm>
            <a:custGeom>
              <a:avLst/>
              <a:gdLst/>
              <a:ahLst/>
              <a:cxnLst/>
              <a:rect l="0" t="0" r="0" b="0"/>
              <a:pathLst>
                <a:path w="94099" h="102733">
                  <a:moveTo>
                    <a:pt x="66541" y="37547"/>
                  </a:moveTo>
                  <a:lnTo>
                    <a:pt x="66541" y="37547"/>
                  </a:lnTo>
                  <a:lnTo>
                    <a:pt x="66541" y="15157"/>
                  </a:lnTo>
                  <a:lnTo>
                    <a:pt x="63719" y="8899"/>
                  </a:lnTo>
                  <a:lnTo>
                    <a:pt x="58340" y="1314"/>
                  </a:lnTo>
                  <a:lnTo>
                    <a:pt x="47295" y="0"/>
                  </a:lnTo>
                  <a:lnTo>
                    <a:pt x="30617" y="4667"/>
                  </a:lnTo>
                  <a:lnTo>
                    <a:pt x="21294" y="12703"/>
                  </a:lnTo>
                  <a:lnTo>
                    <a:pt x="14681" y="22272"/>
                  </a:lnTo>
                  <a:lnTo>
                    <a:pt x="1396" y="58348"/>
                  </a:lnTo>
                  <a:lnTo>
                    <a:pt x="0" y="78697"/>
                  </a:lnTo>
                  <a:lnTo>
                    <a:pt x="2748" y="85116"/>
                  </a:lnTo>
                  <a:lnTo>
                    <a:pt x="4962" y="88310"/>
                  </a:lnTo>
                  <a:lnTo>
                    <a:pt x="10245" y="91858"/>
                  </a:lnTo>
                  <a:lnTo>
                    <a:pt x="16121" y="94494"/>
                  </a:lnTo>
                  <a:lnTo>
                    <a:pt x="25378" y="100869"/>
                  </a:lnTo>
                  <a:lnTo>
                    <a:pt x="31666" y="102732"/>
                  </a:lnTo>
                  <a:lnTo>
                    <a:pt x="51269" y="98724"/>
                  </a:lnTo>
                  <a:lnTo>
                    <a:pt x="62576" y="90842"/>
                  </a:lnTo>
                  <a:lnTo>
                    <a:pt x="87382" y="62439"/>
                  </a:lnTo>
                  <a:lnTo>
                    <a:pt x="92824" y="44805"/>
                  </a:lnTo>
                  <a:lnTo>
                    <a:pt x="94098" y="36187"/>
                  </a:lnTo>
                  <a:lnTo>
                    <a:pt x="91841" y="28828"/>
                  </a:lnTo>
                  <a:lnTo>
                    <a:pt x="89758" y="25385"/>
                  </a:lnTo>
                  <a:lnTo>
                    <a:pt x="85194" y="24147"/>
                  </a:lnTo>
                  <a:lnTo>
                    <a:pt x="71656" y="25594"/>
                  </a:lnTo>
                  <a:lnTo>
                    <a:pt x="47491" y="375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708">
              <a:extLst>
                <a:ext uri="{FF2B5EF4-FFF2-40B4-BE49-F238E27FC236}">
                  <a16:creationId xmlns:a16="http://schemas.microsoft.com/office/drawing/2014/main" id="{5FC9C04C-244C-1A7B-8D7A-09B93CD82076}"/>
                </a:ext>
              </a:extLst>
            </p:cNvPr>
            <p:cNvSpPr/>
            <p:nvPr>
              <p:custDataLst>
                <p:tags r:id="rId47"/>
              </p:custDataLst>
            </p:nvPr>
          </p:nvSpPr>
          <p:spPr>
            <a:xfrm>
              <a:off x="1685925" y="400593"/>
              <a:ext cx="18624" cy="237583"/>
            </a:xfrm>
            <a:custGeom>
              <a:avLst/>
              <a:gdLst/>
              <a:ahLst/>
              <a:cxnLst/>
              <a:rect l="0" t="0" r="0" b="0"/>
              <a:pathLst>
                <a:path w="18624" h="237583">
                  <a:moveTo>
                    <a:pt x="0" y="28032"/>
                  </a:moveTo>
                  <a:lnTo>
                    <a:pt x="0" y="28032"/>
                  </a:lnTo>
                  <a:lnTo>
                    <a:pt x="5057" y="22976"/>
                  </a:lnTo>
                  <a:lnTo>
                    <a:pt x="7539" y="17671"/>
                  </a:lnTo>
                  <a:lnTo>
                    <a:pt x="8201" y="14775"/>
                  </a:lnTo>
                  <a:lnTo>
                    <a:pt x="18623" y="0"/>
                  </a:lnTo>
                  <a:lnTo>
                    <a:pt x="13867" y="9731"/>
                  </a:lnTo>
                  <a:lnTo>
                    <a:pt x="10383" y="52678"/>
                  </a:lnTo>
                  <a:lnTo>
                    <a:pt x="9694" y="99575"/>
                  </a:lnTo>
                  <a:lnTo>
                    <a:pt x="9575" y="140952"/>
                  </a:lnTo>
                  <a:lnTo>
                    <a:pt x="9534" y="182747"/>
                  </a:lnTo>
                  <a:lnTo>
                    <a:pt x="9525" y="2375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709">
              <a:extLst>
                <a:ext uri="{FF2B5EF4-FFF2-40B4-BE49-F238E27FC236}">
                  <a16:creationId xmlns:a16="http://schemas.microsoft.com/office/drawing/2014/main" id="{166DDCBE-FB87-C232-7208-80DAD4250504}"/>
                </a:ext>
              </a:extLst>
            </p:cNvPr>
            <p:cNvSpPr/>
            <p:nvPr>
              <p:custDataLst>
                <p:tags r:id="rId48"/>
              </p:custDataLst>
            </p:nvPr>
          </p:nvSpPr>
          <p:spPr>
            <a:xfrm>
              <a:off x="1676400" y="372385"/>
              <a:ext cx="123532" cy="84816"/>
            </a:xfrm>
            <a:custGeom>
              <a:avLst/>
              <a:gdLst/>
              <a:ahLst/>
              <a:cxnLst/>
              <a:rect l="0" t="0" r="0" b="0"/>
              <a:pathLst>
                <a:path w="123532" h="84816">
                  <a:moveTo>
                    <a:pt x="0" y="84815"/>
                  </a:moveTo>
                  <a:lnTo>
                    <a:pt x="0" y="84815"/>
                  </a:lnTo>
                  <a:lnTo>
                    <a:pt x="19298" y="37283"/>
                  </a:lnTo>
                  <a:lnTo>
                    <a:pt x="31799" y="16865"/>
                  </a:lnTo>
                  <a:lnTo>
                    <a:pt x="41289" y="6003"/>
                  </a:lnTo>
                  <a:lnTo>
                    <a:pt x="47631" y="2162"/>
                  </a:lnTo>
                  <a:lnTo>
                    <a:pt x="59974" y="0"/>
                  </a:lnTo>
                  <a:lnTo>
                    <a:pt x="71105" y="553"/>
                  </a:lnTo>
                  <a:lnTo>
                    <a:pt x="88213" y="6814"/>
                  </a:lnTo>
                  <a:lnTo>
                    <a:pt x="116274" y="24611"/>
                  </a:lnTo>
                  <a:lnTo>
                    <a:pt x="120469" y="30894"/>
                  </a:lnTo>
                  <a:lnTo>
                    <a:pt x="122831" y="40381"/>
                  </a:lnTo>
                  <a:lnTo>
                    <a:pt x="123531" y="49895"/>
                  </a:lnTo>
                  <a:lnTo>
                    <a:pt x="120872" y="56242"/>
                  </a:lnTo>
                  <a:lnTo>
                    <a:pt x="118681" y="59416"/>
                  </a:lnTo>
                  <a:lnTo>
                    <a:pt x="100429" y="68940"/>
                  </a:lnTo>
                  <a:lnTo>
                    <a:pt x="72363" y="74036"/>
                  </a:lnTo>
                  <a:lnTo>
                    <a:pt x="38100" y="752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710">
              <a:extLst>
                <a:ext uri="{FF2B5EF4-FFF2-40B4-BE49-F238E27FC236}">
                  <a16:creationId xmlns:a16="http://schemas.microsoft.com/office/drawing/2014/main" id="{C17F710F-C6F5-095B-3A27-D8627C8CA62A}"/>
                </a:ext>
              </a:extLst>
            </p:cNvPr>
            <p:cNvSpPr/>
            <p:nvPr>
              <p:custDataLst>
                <p:tags r:id="rId49"/>
              </p:custDataLst>
            </p:nvPr>
          </p:nvSpPr>
          <p:spPr>
            <a:xfrm>
              <a:off x="1850112" y="361950"/>
              <a:ext cx="54462" cy="111362"/>
            </a:xfrm>
            <a:custGeom>
              <a:avLst/>
              <a:gdLst/>
              <a:ahLst/>
              <a:cxnLst/>
              <a:rect l="0" t="0" r="0" b="0"/>
              <a:pathLst>
                <a:path w="54462" h="111362">
                  <a:moveTo>
                    <a:pt x="35838" y="47625"/>
                  </a:moveTo>
                  <a:lnTo>
                    <a:pt x="35838" y="47625"/>
                  </a:lnTo>
                  <a:lnTo>
                    <a:pt x="40895" y="47625"/>
                  </a:lnTo>
                  <a:lnTo>
                    <a:pt x="42384" y="46567"/>
                  </a:lnTo>
                  <a:lnTo>
                    <a:pt x="43377" y="44803"/>
                  </a:lnTo>
                  <a:lnTo>
                    <a:pt x="44039" y="42569"/>
                  </a:lnTo>
                  <a:lnTo>
                    <a:pt x="45539" y="41079"/>
                  </a:lnTo>
                  <a:lnTo>
                    <a:pt x="50027" y="39424"/>
                  </a:lnTo>
                  <a:lnTo>
                    <a:pt x="51647" y="37924"/>
                  </a:lnTo>
                  <a:lnTo>
                    <a:pt x="53448" y="33436"/>
                  </a:lnTo>
                  <a:lnTo>
                    <a:pt x="54461" y="24959"/>
                  </a:lnTo>
                  <a:lnTo>
                    <a:pt x="51876" y="18854"/>
                  </a:lnTo>
                  <a:lnTo>
                    <a:pt x="46649" y="11368"/>
                  </a:lnTo>
                  <a:lnTo>
                    <a:pt x="43113" y="10344"/>
                  </a:lnTo>
                  <a:lnTo>
                    <a:pt x="40688" y="10071"/>
                  </a:lnTo>
                  <a:lnTo>
                    <a:pt x="38013" y="12006"/>
                  </a:lnTo>
                  <a:lnTo>
                    <a:pt x="9191" y="50964"/>
                  </a:lnTo>
                  <a:lnTo>
                    <a:pt x="2828" y="68159"/>
                  </a:lnTo>
                  <a:lnTo>
                    <a:pt x="0" y="86385"/>
                  </a:lnTo>
                  <a:lnTo>
                    <a:pt x="1566" y="99424"/>
                  </a:lnTo>
                  <a:lnTo>
                    <a:pt x="6138" y="111361"/>
                  </a:lnTo>
                  <a:lnTo>
                    <a:pt x="17043" y="98260"/>
                  </a:lnTo>
                  <a:lnTo>
                    <a:pt x="42992" y="56292"/>
                  </a:lnTo>
                  <a:lnTo>
                    <a:pt x="51364" y="31143"/>
                  </a:lnTo>
                  <a:lnTo>
                    <a:pt x="54192" y="13795"/>
                  </a:lnTo>
                  <a:lnTo>
                    <a:pt x="453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711">
              <a:extLst>
                <a:ext uri="{FF2B5EF4-FFF2-40B4-BE49-F238E27FC236}">
                  <a16:creationId xmlns:a16="http://schemas.microsoft.com/office/drawing/2014/main" id="{E4078090-76B6-5703-9227-1F5E877E4526}"/>
                </a:ext>
              </a:extLst>
            </p:cNvPr>
            <p:cNvSpPr/>
            <p:nvPr>
              <p:custDataLst>
                <p:tags r:id="rId50"/>
              </p:custDataLst>
            </p:nvPr>
          </p:nvSpPr>
          <p:spPr>
            <a:xfrm>
              <a:off x="1924050" y="361950"/>
              <a:ext cx="180976" cy="106016"/>
            </a:xfrm>
            <a:custGeom>
              <a:avLst/>
              <a:gdLst/>
              <a:ahLst/>
              <a:cxnLst/>
              <a:rect l="0" t="0" r="0" b="0"/>
              <a:pathLst>
                <a:path w="180976" h="106016">
                  <a:moveTo>
                    <a:pt x="0" y="57150"/>
                  </a:moveTo>
                  <a:lnTo>
                    <a:pt x="0" y="57150"/>
                  </a:lnTo>
                  <a:lnTo>
                    <a:pt x="0" y="47037"/>
                  </a:lnTo>
                  <a:lnTo>
                    <a:pt x="2822" y="39250"/>
                  </a:lnTo>
                  <a:lnTo>
                    <a:pt x="5057" y="35692"/>
                  </a:lnTo>
                  <a:lnTo>
                    <a:pt x="18314" y="25627"/>
                  </a:lnTo>
                  <a:lnTo>
                    <a:pt x="47473" y="11768"/>
                  </a:lnTo>
                  <a:lnTo>
                    <a:pt x="50698" y="11020"/>
                  </a:lnTo>
                  <a:lnTo>
                    <a:pt x="53907" y="11580"/>
                  </a:lnTo>
                  <a:lnTo>
                    <a:pt x="60295" y="15024"/>
                  </a:lnTo>
                  <a:lnTo>
                    <a:pt x="62422" y="17425"/>
                  </a:lnTo>
                  <a:lnTo>
                    <a:pt x="72848" y="42665"/>
                  </a:lnTo>
                  <a:lnTo>
                    <a:pt x="76113" y="89819"/>
                  </a:lnTo>
                  <a:lnTo>
                    <a:pt x="76161" y="102008"/>
                  </a:lnTo>
                  <a:lnTo>
                    <a:pt x="74058" y="105047"/>
                  </a:lnTo>
                  <a:lnTo>
                    <a:pt x="70539" y="106015"/>
                  </a:lnTo>
                  <a:lnTo>
                    <a:pt x="66076" y="105602"/>
                  </a:lnTo>
                  <a:lnTo>
                    <a:pt x="58295" y="102320"/>
                  </a:lnTo>
                  <a:lnTo>
                    <a:pt x="40049" y="87463"/>
                  </a:lnTo>
                  <a:lnTo>
                    <a:pt x="41788" y="80853"/>
                  </a:lnTo>
                  <a:lnTo>
                    <a:pt x="43734" y="76127"/>
                  </a:lnTo>
                  <a:lnTo>
                    <a:pt x="43973" y="71918"/>
                  </a:lnTo>
                  <a:lnTo>
                    <a:pt x="41415" y="64419"/>
                  </a:lnTo>
                  <a:lnTo>
                    <a:pt x="42427" y="60938"/>
                  </a:lnTo>
                  <a:lnTo>
                    <a:pt x="53614" y="47746"/>
                  </a:lnTo>
                  <a:lnTo>
                    <a:pt x="54793" y="44531"/>
                  </a:lnTo>
                  <a:lnTo>
                    <a:pt x="57695" y="42387"/>
                  </a:lnTo>
                  <a:lnTo>
                    <a:pt x="71893" y="37254"/>
                  </a:lnTo>
                  <a:lnTo>
                    <a:pt x="89505" y="25384"/>
                  </a:lnTo>
                  <a:lnTo>
                    <a:pt x="111597" y="17479"/>
                  </a:lnTo>
                  <a:lnTo>
                    <a:pt x="119449" y="13060"/>
                  </a:lnTo>
                  <a:lnTo>
                    <a:pt x="131936" y="10572"/>
                  </a:lnTo>
                  <a:lnTo>
                    <a:pt x="171966" y="8559"/>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712">
              <a:extLst>
                <a:ext uri="{FF2B5EF4-FFF2-40B4-BE49-F238E27FC236}">
                  <a16:creationId xmlns:a16="http://schemas.microsoft.com/office/drawing/2014/main" id="{F19534A5-F207-DD83-21E2-88DBDA550FCA}"/>
                </a:ext>
              </a:extLst>
            </p:cNvPr>
            <p:cNvSpPr/>
            <p:nvPr>
              <p:custDataLst>
                <p:tags r:id="rId51"/>
              </p:custDataLst>
            </p:nvPr>
          </p:nvSpPr>
          <p:spPr>
            <a:xfrm>
              <a:off x="2090281" y="257175"/>
              <a:ext cx="100470" cy="236852"/>
            </a:xfrm>
            <a:custGeom>
              <a:avLst/>
              <a:gdLst/>
              <a:ahLst/>
              <a:cxnLst/>
              <a:rect l="0" t="0" r="0" b="0"/>
              <a:pathLst>
                <a:path w="100470" h="236852">
                  <a:moveTo>
                    <a:pt x="14744" y="0"/>
                  </a:moveTo>
                  <a:lnTo>
                    <a:pt x="14744" y="0"/>
                  </a:lnTo>
                  <a:lnTo>
                    <a:pt x="19801" y="5056"/>
                  </a:lnTo>
                  <a:lnTo>
                    <a:pt x="22945" y="23370"/>
                  </a:lnTo>
                  <a:lnTo>
                    <a:pt x="21272" y="70066"/>
                  </a:lnTo>
                  <a:lnTo>
                    <a:pt x="16678" y="105780"/>
                  </a:lnTo>
                  <a:lnTo>
                    <a:pt x="15127" y="145661"/>
                  </a:lnTo>
                  <a:lnTo>
                    <a:pt x="7255" y="190867"/>
                  </a:lnTo>
                  <a:lnTo>
                    <a:pt x="3000" y="216362"/>
                  </a:lnTo>
                  <a:lnTo>
                    <a:pt x="0" y="228452"/>
                  </a:lnTo>
                  <a:lnTo>
                    <a:pt x="681" y="231677"/>
                  </a:lnTo>
                  <a:lnTo>
                    <a:pt x="4323" y="236851"/>
                  </a:lnTo>
                  <a:lnTo>
                    <a:pt x="20123" y="232691"/>
                  </a:lnTo>
                  <a:lnTo>
                    <a:pt x="63391" y="211534"/>
                  </a:lnTo>
                  <a:lnTo>
                    <a:pt x="100469"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713">
              <a:extLst>
                <a:ext uri="{FF2B5EF4-FFF2-40B4-BE49-F238E27FC236}">
                  <a16:creationId xmlns:a16="http://schemas.microsoft.com/office/drawing/2014/main" id="{2FDFB981-D26F-3BFE-BDD0-216988043A03}"/>
                </a:ext>
              </a:extLst>
            </p:cNvPr>
            <p:cNvSpPr/>
            <p:nvPr>
              <p:custDataLst>
                <p:tags r:id="rId52"/>
              </p:custDataLst>
            </p:nvPr>
          </p:nvSpPr>
          <p:spPr>
            <a:xfrm>
              <a:off x="2124075" y="362069"/>
              <a:ext cx="104776" cy="118384"/>
            </a:xfrm>
            <a:custGeom>
              <a:avLst/>
              <a:gdLst/>
              <a:ahLst/>
              <a:cxnLst/>
              <a:rect l="0" t="0" r="0" b="0"/>
              <a:pathLst>
                <a:path w="104776" h="118384">
                  <a:moveTo>
                    <a:pt x="0" y="18931"/>
                  </a:moveTo>
                  <a:lnTo>
                    <a:pt x="0" y="18931"/>
                  </a:lnTo>
                  <a:lnTo>
                    <a:pt x="17900" y="11392"/>
                  </a:lnTo>
                  <a:lnTo>
                    <a:pt x="64071" y="1919"/>
                  </a:lnTo>
                  <a:lnTo>
                    <a:pt x="91892" y="0"/>
                  </a:lnTo>
                  <a:lnTo>
                    <a:pt x="96580" y="2756"/>
                  </a:lnTo>
                  <a:lnTo>
                    <a:pt x="99311" y="4973"/>
                  </a:lnTo>
                  <a:lnTo>
                    <a:pt x="100075" y="7509"/>
                  </a:lnTo>
                  <a:lnTo>
                    <a:pt x="99524" y="10258"/>
                  </a:lnTo>
                  <a:lnTo>
                    <a:pt x="97150" y="16135"/>
                  </a:lnTo>
                  <a:lnTo>
                    <a:pt x="93300" y="42444"/>
                  </a:lnTo>
                  <a:lnTo>
                    <a:pt x="85211" y="54428"/>
                  </a:lnTo>
                  <a:lnTo>
                    <a:pt x="83265" y="60587"/>
                  </a:lnTo>
                  <a:lnTo>
                    <a:pt x="83468" y="78311"/>
                  </a:lnTo>
                  <a:lnTo>
                    <a:pt x="77366" y="97763"/>
                  </a:lnTo>
                  <a:lnTo>
                    <a:pt x="79094" y="101119"/>
                  </a:lnTo>
                  <a:lnTo>
                    <a:pt x="89522" y="110899"/>
                  </a:lnTo>
                  <a:lnTo>
                    <a:pt x="92704" y="117308"/>
                  </a:lnTo>
                  <a:lnTo>
                    <a:pt x="94611" y="118383"/>
                  </a:lnTo>
                  <a:lnTo>
                    <a:pt x="96941" y="118040"/>
                  </a:lnTo>
                  <a:lnTo>
                    <a:pt x="104775" y="1141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714">
              <a:extLst>
                <a:ext uri="{FF2B5EF4-FFF2-40B4-BE49-F238E27FC236}">
                  <a16:creationId xmlns:a16="http://schemas.microsoft.com/office/drawing/2014/main" id="{BFF79875-EF48-EE21-DD46-8B4E51D56239}"/>
                </a:ext>
              </a:extLst>
            </p:cNvPr>
            <p:cNvSpPr/>
            <p:nvPr>
              <p:custDataLst>
                <p:tags r:id="rId53"/>
              </p:custDataLst>
            </p:nvPr>
          </p:nvSpPr>
          <p:spPr>
            <a:xfrm>
              <a:off x="2247900" y="333375"/>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715">
              <a:extLst>
                <a:ext uri="{FF2B5EF4-FFF2-40B4-BE49-F238E27FC236}">
                  <a16:creationId xmlns:a16="http://schemas.microsoft.com/office/drawing/2014/main" id="{AE8E3349-9CE6-9E3E-0929-671202900F72}"/>
                </a:ext>
              </a:extLst>
            </p:cNvPr>
            <p:cNvSpPr/>
            <p:nvPr>
              <p:custDataLst>
                <p:tags r:id="rId54"/>
              </p:custDataLst>
            </p:nvPr>
          </p:nvSpPr>
          <p:spPr>
            <a:xfrm>
              <a:off x="2315514" y="353153"/>
              <a:ext cx="208612" cy="170723"/>
            </a:xfrm>
            <a:custGeom>
              <a:avLst/>
              <a:gdLst/>
              <a:ahLst/>
              <a:cxnLst/>
              <a:rect l="0" t="0" r="0" b="0"/>
              <a:pathLst>
                <a:path w="208612" h="170723">
                  <a:moveTo>
                    <a:pt x="46686" y="46897"/>
                  </a:moveTo>
                  <a:lnTo>
                    <a:pt x="46686" y="46897"/>
                  </a:lnTo>
                  <a:lnTo>
                    <a:pt x="46686" y="41841"/>
                  </a:lnTo>
                  <a:lnTo>
                    <a:pt x="47744" y="40351"/>
                  </a:lnTo>
                  <a:lnTo>
                    <a:pt x="49508" y="39358"/>
                  </a:lnTo>
                  <a:lnTo>
                    <a:pt x="54887" y="37764"/>
                  </a:lnTo>
                  <a:lnTo>
                    <a:pt x="55622" y="34724"/>
                  </a:lnTo>
                  <a:lnTo>
                    <a:pt x="56095" y="29205"/>
                  </a:lnTo>
                  <a:lnTo>
                    <a:pt x="51120" y="23193"/>
                  </a:lnTo>
                  <a:lnTo>
                    <a:pt x="45834" y="20487"/>
                  </a:lnTo>
                  <a:lnTo>
                    <a:pt x="38874" y="18750"/>
                  </a:lnTo>
                  <a:lnTo>
                    <a:pt x="32612" y="23505"/>
                  </a:lnTo>
                  <a:lnTo>
                    <a:pt x="9759" y="50836"/>
                  </a:lnTo>
                  <a:lnTo>
                    <a:pt x="3815" y="64876"/>
                  </a:lnTo>
                  <a:lnTo>
                    <a:pt x="0" y="91135"/>
                  </a:lnTo>
                  <a:lnTo>
                    <a:pt x="2301" y="101131"/>
                  </a:lnTo>
                  <a:lnTo>
                    <a:pt x="4396" y="105278"/>
                  </a:lnTo>
                  <a:lnTo>
                    <a:pt x="6851" y="106984"/>
                  </a:lnTo>
                  <a:lnTo>
                    <a:pt x="9546" y="107063"/>
                  </a:lnTo>
                  <a:lnTo>
                    <a:pt x="26532" y="99586"/>
                  </a:lnTo>
                  <a:lnTo>
                    <a:pt x="35259" y="88306"/>
                  </a:lnTo>
                  <a:lnTo>
                    <a:pt x="53221" y="50010"/>
                  </a:lnTo>
                  <a:lnTo>
                    <a:pt x="61093" y="19798"/>
                  </a:lnTo>
                  <a:lnTo>
                    <a:pt x="63699" y="16131"/>
                  </a:lnTo>
                  <a:lnTo>
                    <a:pt x="73529" y="9763"/>
                  </a:lnTo>
                  <a:lnTo>
                    <a:pt x="79804" y="9083"/>
                  </a:lnTo>
                  <a:lnTo>
                    <a:pt x="82523" y="11104"/>
                  </a:lnTo>
                  <a:lnTo>
                    <a:pt x="88367" y="18995"/>
                  </a:lnTo>
                  <a:lnTo>
                    <a:pt x="92549" y="30281"/>
                  </a:lnTo>
                  <a:lnTo>
                    <a:pt x="92079" y="33703"/>
                  </a:lnTo>
                  <a:lnTo>
                    <a:pt x="87417" y="45692"/>
                  </a:lnTo>
                  <a:lnTo>
                    <a:pt x="85956" y="60120"/>
                  </a:lnTo>
                  <a:lnTo>
                    <a:pt x="88128" y="71471"/>
                  </a:lnTo>
                  <a:lnTo>
                    <a:pt x="92479" y="83812"/>
                  </a:lnTo>
                  <a:lnTo>
                    <a:pt x="93949" y="92406"/>
                  </a:lnTo>
                  <a:lnTo>
                    <a:pt x="95128" y="92053"/>
                  </a:lnTo>
                  <a:lnTo>
                    <a:pt x="107537" y="81079"/>
                  </a:lnTo>
                  <a:lnTo>
                    <a:pt x="144455" y="34665"/>
                  </a:lnTo>
                  <a:lnTo>
                    <a:pt x="152933" y="21705"/>
                  </a:lnTo>
                  <a:lnTo>
                    <a:pt x="165874" y="11712"/>
                  </a:lnTo>
                  <a:lnTo>
                    <a:pt x="188175" y="0"/>
                  </a:lnTo>
                  <a:lnTo>
                    <a:pt x="188637" y="816"/>
                  </a:lnTo>
                  <a:lnTo>
                    <a:pt x="189507" y="44037"/>
                  </a:lnTo>
                  <a:lnTo>
                    <a:pt x="189559" y="90001"/>
                  </a:lnTo>
                  <a:lnTo>
                    <a:pt x="190618" y="113996"/>
                  </a:lnTo>
                  <a:lnTo>
                    <a:pt x="197165" y="133924"/>
                  </a:lnTo>
                  <a:lnTo>
                    <a:pt x="206037" y="150675"/>
                  </a:lnTo>
                  <a:lnTo>
                    <a:pt x="208611" y="1707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716">
              <a:extLst>
                <a:ext uri="{FF2B5EF4-FFF2-40B4-BE49-F238E27FC236}">
                  <a16:creationId xmlns:a16="http://schemas.microsoft.com/office/drawing/2014/main" id="{688DE6BD-8E65-B363-25C7-F95DB945559E}"/>
                </a:ext>
              </a:extLst>
            </p:cNvPr>
            <p:cNvSpPr/>
            <p:nvPr>
              <p:custDataLst>
                <p:tags r:id="rId55"/>
              </p:custDataLst>
            </p:nvPr>
          </p:nvSpPr>
          <p:spPr>
            <a:xfrm>
              <a:off x="1134031" y="776529"/>
              <a:ext cx="93575" cy="84399"/>
            </a:xfrm>
            <a:custGeom>
              <a:avLst/>
              <a:gdLst/>
              <a:ahLst/>
              <a:cxnLst/>
              <a:rect l="0" t="0" r="0" b="0"/>
              <a:pathLst>
                <a:path w="93575" h="84399">
                  <a:moveTo>
                    <a:pt x="37544" y="33096"/>
                  </a:moveTo>
                  <a:lnTo>
                    <a:pt x="37544" y="33096"/>
                  </a:lnTo>
                  <a:lnTo>
                    <a:pt x="42601" y="33096"/>
                  </a:lnTo>
                  <a:lnTo>
                    <a:pt x="44090" y="32038"/>
                  </a:lnTo>
                  <a:lnTo>
                    <a:pt x="45083" y="30274"/>
                  </a:lnTo>
                  <a:lnTo>
                    <a:pt x="46807" y="23395"/>
                  </a:lnTo>
                  <a:lnTo>
                    <a:pt x="47034" y="15486"/>
                  </a:lnTo>
                  <a:lnTo>
                    <a:pt x="33808" y="915"/>
                  </a:lnTo>
                  <a:lnTo>
                    <a:pt x="30820" y="0"/>
                  </a:lnTo>
                  <a:lnTo>
                    <a:pt x="27770" y="449"/>
                  </a:lnTo>
                  <a:lnTo>
                    <a:pt x="21558" y="3769"/>
                  </a:lnTo>
                  <a:lnTo>
                    <a:pt x="15270" y="8773"/>
                  </a:lnTo>
                  <a:lnTo>
                    <a:pt x="5779" y="27653"/>
                  </a:lnTo>
                  <a:lnTo>
                    <a:pt x="695" y="48327"/>
                  </a:lnTo>
                  <a:lnTo>
                    <a:pt x="0" y="59621"/>
                  </a:lnTo>
                  <a:lnTo>
                    <a:pt x="2513" y="68874"/>
                  </a:lnTo>
                  <a:lnTo>
                    <a:pt x="4665" y="72823"/>
                  </a:lnTo>
                  <a:lnTo>
                    <a:pt x="15523" y="80033"/>
                  </a:lnTo>
                  <a:lnTo>
                    <a:pt x="22863" y="83437"/>
                  </a:lnTo>
                  <a:lnTo>
                    <a:pt x="36664" y="84398"/>
                  </a:lnTo>
                  <a:lnTo>
                    <a:pt x="62770" y="76391"/>
                  </a:lnTo>
                  <a:lnTo>
                    <a:pt x="81942" y="62622"/>
                  </a:lnTo>
                  <a:lnTo>
                    <a:pt x="89027" y="53980"/>
                  </a:lnTo>
                  <a:lnTo>
                    <a:pt x="93015" y="43164"/>
                  </a:lnTo>
                  <a:lnTo>
                    <a:pt x="93574" y="39808"/>
                  </a:lnTo>
                  <a:lnTo>
                    <a:pt x="89306" y="24972"/>
                  </a:lnTo>
                  <a:lnTo>
                    <a:pt x="77331" y="6804"/>
                  </a:lnTo>
                  <a:lnTo>
                    <a:pt x="66119" y="45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717">
              <a:extLst>
                <a:ext uri="{FF2B5EF4-FFF2-40B4-BE49-F238E27FC236}">
                  <a16:creationId xmlns:a16="http://schemas.microsoft.com/office/drawing/2014/main" id="{BF57E2C8-FA7C-A6D2-071A-4A0BC894AAE0}"/>
                </a:ext>
              </a:extLst>
            </p:cNvPr>
            <p:cNvSpPr/>
            <p:nvPr>
              <p:custDataLst>
                <p:tags r:id="rId56"/>
              </p:custDataLst>
            </p:nvPr>
          </p:nvSpPr>
          <p:spPr>
            <a:xfrm>
              <a:off x="1251222" y="668276"/>
              <a:ext cx="100936" cy="312800"/>
            </a:xfrm>
            <a:custGeom>
              <a:avLst/>
              <a:gdLst/>
              <a:ahLst/>
              <a:cxnLst/>
              <a:rect l="0" t="0" r="0" b="0"/>
              <a:pathLst>
                <a:path w="100936" h="312800">
                  <a:moveTo>
                    <a:pt x="91803" y="74674"/>
                  </a:moveTo>
                  <a:lnTo>
                    <a:pt x="91803" y="74674"/>
                  </a:lnTo>
                  <a:lnTo>
                    <a:pt x="91803" y="69617"/>
                  </a:lnTo>
                  <a:lnTo>
                    <a:pt x="100445" y="39463"/>
                  </a:lnTo>
                  <a:lnTo>
                    <a:pt x="100935" y="28686"/>
                  </a:lnTo>
                  <a:lnTo>
                    <a:pt x="98331" y="19663"/>
                  </a:lnTo>
                  <a:lnTo>
                    <a:pt x="89554" y="6201"/>
                  </a:lnTo>
                  <a:lnTo>
                    <a:pt x="83715" y="0"/>
                  </a:lnTo>
                  <a:lnTo>
                    <a:pt x="72591" y="3983"/>
                  </a:lnTo>
                  <a:lnTo>
                    <a:pt x="64567" y="14681"/>
                  </a:lnTo>
                  <a:lnTo>
                    <a:pt x="40983" y="58621"/>
                  </a:lnTo>
                  <a:lnTo>
                    <a:pt x="28573" y="106154"/>
                  </a:lnTo>
                  <a:lnTo>
                    <a:pt x="17977" y="150198"/>
                  </a:lnTo>
                  <a:lnTo>
                    <a:pt x="8742" y="178688"/>
                  </a:lnTo>
                  <a:lnTo>
                    <a:pt x="1595" y="225021"/>
                  </a:lnTo>
                  <a:lnTo>
                    <a:pt x="3027" y="238862"/>
                  </a:lnTo>
                  <a:lnTo>
                    <a:pt x="0" y="259612"/>
                  </a:lnTo>
                  <a:lnTo>
                    <a:pt x="7386" y="291710"/>
                  </a:lnTo>
                  <a:lnTo>
                    <a:pt x="13010" y="303426"/>
                  </a:lnTo>
                  <a:lnTo>
                    <a:pt x="25128" y="3127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718">
              <a:extLst>
                <a:ext uri="{FF2B5EF4-FFF2-40B4-BE49-F238E27FC236}">
                  <a16:creationId xmlns:a16="http://schemas.microsoft.com/office/drawing/2014/main" id="{A0D01B75-56AC-AA78-18AB-FDA169B7FD15}"/>
                </a:ext>
              </a:extLst>
            </p:cNvPr>
            <p:cNvSpPr/>
            <p:nvPr>
              <p:custDataLst>
                <p:tags r:id="rId57"/>
              </p:custDataLst>
            </p:nvPr>
          </p:nvSpPr>
          <p:spPr>
            <a:xfrm>
              <a:off x="1219200" y="809625"/>
              <a:ext cx="142876" cy="19051"/>
            </a:xfrm>
            <a:custGeom>
              <a:avLst/>
              <a:gdLst/>
              <a:ahLst/>
              <a:cxnLst/>
              <a:rect l="0" t="0" r="0" b="0"/>
              <a:pathLst>
                <a:path w="142876" h="19051">
                  <a:moveTo>
                    <a:pt x="0" y="19050"/>
                  </a:moveTo>
                  <a:lnTo>
                    <a:pt x="0" y="19050"/>
                  </a:lnTo>
                  <a:lnTo>
                    <a:pt x="15208" y="12504"/>
                  </a:lnTo>
                  <a:lnTo>
                    <a:pt x="58625" y="3241"/>
                  </a:lnTo>
                  <a:lnTo>
                    <a:pt x="98363" y="640"/>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719">
              <a:extLst>
                <a:ext uri="{FF2B5EF4-FFF2-40B4-BE49-F238E27FC236}">
                  <a16:creationId xmlns:a16="http://schemas.microsoft.com/office/drawing/2014/main" id="{6F791609-B13B-8F88-BFCB-B896B796338D}"/>
                </a:ext>
              </a:extLst>
            </p:cNvPr>
            <p:cNvSpPr/>
            <p:nvPr>
              <p:custDataLst>
                <p:tags r:id="rId58"/>
              </p:custDataLst>
            </p:nvPr>
          </p:nvSpPr>
          <p:spPr>
            <a:xfrm>
              <a:off x="1685925" y="771525"/>
              <a:ext cx="123826" cy="99960"/>
            </a:xfrm>
            <a:custGeom>
              <a:avLst/>
              <a:gdLst/>
              <a:ahLst/>
              <a:cxnLst/>
              <a:rect l="0" t="0" r="0" b="0"/>
              <a:pathLst>
                <a:path w="123826" h="99960">
                  <a:moveTo>
                    <a:pt x="0" y="0"/>
                  </a:moveTo>
                  <a:lnTo>
                    <a:pt x="0" y="0"/>
                  </a:lnTo>
                  <a:lnTo>
                    <a:pt x="5488" y="0"/>
                  </a:lnTo>
                  <a:lnTo>
                    <a:pt x="276" y="0"/>
                  </a:lnTo>
                  <a:lnTo>
                    <a:pt x="24" y="13257"/>
                  </a:lnTo>
                  <a:lnTo>
                    <a:pt x="10364" y="54088"/>
                  </a:lnTo>
                  <a:lnTo>
                    <a:pt x="22391" y="81945"/>
                  </a:lnTo>
                  <a:lnTo>
                    <a:pt x="28648" y="89337"/>
                  </a:lnTo>
                  <a:lnTo>
                    <a:pt x="31799" y="91308"/>
                  </a:lnTo>
                  <a:lnTo>
                    <a:pt x="33899" y="93680"/>
                  </a:lnTo>
                  <a:lnTo>
                    <a:pt x="36233" y="99139"/>
                  </a:lnTo>
                  <a:lnTo>
                    <a:pt x="37913" y="99959"/>
                  </a:lnTo>
                  <a:lnTo>
                    <a:pt x="40092" y="99448"/>
                  </a:lnTo>
                  <a:lnTo>
                    <a:pt x="51193" y="91023"/>
                  </a:lnTo>
                  <a:lnTo>
                    <a:pt x="60441" y="82238"/>
                  </a:lnTo>
                  <a:lnTo>
                    <a:pt x="79385" y="36958"/>
                  </a:lnTo>
                  <a:lnTo>
                    <a:pt x="92077" y="14983"/>
                  </a:lnTo>
                  <a:lnTo>
                    <a:pt x="102894" y="2182"/>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720">
              <a:extLst>
                <a:ext uri="{FF2B5EF4-FFF2-40B4-BE49-F238E27FC236}">
                  <a16:creationId xmlns:a16="http://schemas.microsoft.com/office/drawing/2014/main" id="{4788C89A-E130-FB3D-C7BB-4368953CA00F}"/>
                </a:ext>
              </a:extLst>
            </p:cNvPr>
            <p:cNvSpPr/>
            <p:nvPr>
              <p:custDataLst>
                <p:tags r:id="rId59"/>
              </p:custDataLst>
            </p:nvPr>
          </p:nvSpPr>
          <p:spPr>
            <a:xfrm>
              <a:off x="1840308" y="781050"/>
              <a:ext cx="58453" cy="91713"/>
            </a:xfrm>
            <a:custGeom>
              <a:avLst/>
              <a:gdLst/>
              <a:ahLst/>
              <a:cxnLst/>
              <a:rect l="0" t="0" r="0" b="0"/>
              <a:pathLst>
                <a:path w="58453" h="91713">
                  <a:moveTo>
                    <a:pt x="45642" y="47625"/>
                  </a:moveTo>
                  <a:lnTo>
                    <a:pt x="45642" y="47625"/>
                  </a:lnTo>
                  <a:lnTo>
                    <a:pt x="45642" y="9931"/>
                  </a:lnTo>
                  <a:lnTo>
                    <a:pt x="40585" y="9645"/>
                  </a:lnTo>
                  <a:lnTo>
                    <a:pt x="22849" y="23699"/>
                  </a:lnTo>
                  <a:lnTo>
                    <a:pt x="11490" y="35479"/>
                  </a:lnTo>
                  <a:lnTo>
                    <a:pt x="4710" y="46107"/>
                  </a:lnTo>
                  <a:lnTo>
                    <a:pt x="0" y="63991"/>
                  </a:lnTo>
                  <a:lnTo>
                    <a:pt x="1456" y="70177"/>
                  </a:lnTo>
                  <a:lnTo>
                    <a:pt x="8718" y="82696"/>
                  </a:lnTo>
                  <a:lnTo>
                    <a:pt x="16178" y="89670"/>
                  </a:lnTo>
                  <a:lnTo>
                    <a:pt x="19649" y="91530"/>
                  </a:lnTo>
                  <a:lnTo>
                    <a:pt x="23022" y="91712"/>
                  </a:lnTo>
                  <a:lnTo>
                    <a:pt x="29591" y="89091"/>
                  </a:lnTo>
                  <a:lnTo>
                    <a:pt x="57003" y="43104"/>
                  </a:lnTo>
                  <a:lnTo>
                    <a:pt x="58452" y="29388"/>
                  </a:lnTo>
                  <a:lnTo>
                    <a:pt x="5516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721">
              <a:extLst>
                <a:ext uri="{FF2B5EF4-FFF2-40B4-BE49-F238E27FC236}">
                  <a16:creationId xmlns:a16="http://schemas.microsoft.com/office/drawing/2014/main" id="{E2A53840-071D-B93C-C7F3-C3110A7FBEBB}"/>
                </a:ext>
              </a:extLst>
            </p:cNvPr>
            <p:cNvSpPr/>
            <p:nvPr>
              <p:custDataLst>
                <p:tags r:id="rId60"/>
              </p:custDataLst>
            </p:nvPr>
          </p:nvSpPr>
          <p:spPr>
            <a:xfrm>
              <a:off x="1952664" y="687124"/>
              <a:ext cx="66637" cy="197503"/>
            </a:xfrm>
            <a:custGeom>
              <a:avLst/>
              <a:gdLst/>
              <a:ahLst/>
              <a:cxnLst/>
              <a:rect l="0" t="0" r="0" b="0"/>
              <a:pathLst>
                <a:path w="66637" h="197503">
                  <a:moveTo>
                    <a:pt x="28536" y="8201"/>
                  </a:moveTo>
                  <a:lnTo>
                    <a:pt x="28536" y="8201"/>
                  </a:lnTo>
                  <a:lnTo>
                    <a:pt x="28536" y="3144"/>
                  </a:lnTo>
                  <a:lnTo>
                    <a:pt x="29594" y="1655"/>
                  </a:lnTo>
                  <a:lnTo>
                    <a:pt x="31358" y="662"/>
                  </a:lnTo>
                  <a:lnTo>
                    <a:pt x="33593" y="0"/>
                  </a:lnTo>
                  <a:lnTo>
                    <a:pt x="35082" y="617"/>
                  </a:lnTo>
                  <a:lnTo>
                    <a:pt x="36075" y="2087"/>
                  </a:lnTo>
                  <a:lnTo>
                    <a:pt x="36737" y="4125"/>
                  </a:lnTo>
                  <a:lnTo>
                    <a:pt x="24687" y="44471"/>
                  </a:lnTo>
                  <a:lnTo>
                    <a:pt x="13586" y="89527"/>
                  </a:lnTo>
                  <a:lnTo>
                    <a:pt x="3300" y="133478"/>
                  </a:lnTo>
                  <a:lnTo>
                    <a:pt x="156" y="178215"/>
                  </a:lnTo>
                  <a:lnTo>
                    <a:pt x="0" y="194654"/>
                  </a:lnTo>
                  <a:lnTo>
                    <a:pt x="1045" y="196003"/>
                  </a:lnTo>
                  <a:lnTo>
                    <a:pt x="5029" y="197502"/>
                  </a:lnTo>
                  <a:lnTo>
                    <a:pt x="18278" y="193289"/>
                  </a:lnTo>
                  <a:lnTo>
                    <a:pt x="45085" y="179356"/>
                  </a:lnTo>
                  <a:lnTo>
                    <a:pt x="66636" y="1606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722">
              <a:extLst>
                <a:ext uri="{FF2B5EF4-FFF2-40B4-BE49-F238E27FC236}">
                  <a16:creationId xmlns:a16="http://schemas.microsoft.com/office/drawing/2014/main" id="{2F7CD4C5-A00F-46D8-06CC-D295C55518BE}"/>
                </a:ext>
              </a:extLst>
            </p:cNvPr>
            <p:cNvSpPr/>
            <p:nvPr>
              <p:custDataLst>
                <p:tags r:id="rId61"/>
              </p:custDataLst>
            </p:nvPr>
          </p:nvSpPr>
          <p:spPr>
            <a:xfrm>
              <a:off x="1952625" y="762000"/>
              <a:ext cx="95251" cy="28576"/>
            </a:xfrm>
            <a:custGeom>
              <a:avLst/>
              <a:gdLst/>
              <a:ahLst/>
              <a:cxnLst/>
              <a:rect l="0" t="0" r="0" b="0"/>
              <a:pathLst>
                <a:path w="95251" h="28576">
                  <a:moveTo>
                    <a:pt x="0" y="28575"/>
                  </a:moveTo>
                  <a:lnTo>
                    <a:pt x="0" y="28575"/>
                  </a:lnTo>
                  <a:lnTo>
                    <a:pt x="5057" y="28575"/>
                  </a:lnTo>
                  <a:lnTo>
                    <a:pt x="10361" y="22931"/>
                  </a:lnTo>
                  <a:lnTo>
                    <a:pt x="13257" y="18462"/>
                  </a:lnTo>
                  <a:lnTo>
                    <a:pt x="17305" y="15483"/>
                  </a:lnTo>
                  <a:lnTo>
                    <a:pt x="58809" y="3502"/>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723">
              <a:extLst>
                <a:ext uri="{FF2B5EF4-FFF2-40B4-BE49-F238E27FC236}">
                  <a16:creationId xmlns:a16="http://schemas.microsoft.com/office/drawing/2014/main" id="{A0F341F9-64CC-DF61-56C9-A1E17A0C5676}"/>
                </a:ext>
              </a:extLst>
            </p:cNvPr>
            <p:cNvSpPr/>
            <p:nvPr>
              <p:custDataLst>
                <p:tags r:id="rId62"/>
              </p:custDataLst>
            </p:nvPr>
          </p:nvSpPr>
          <p:spPr>
            <a:xfrm>
              <a:off x="2095500" y="762556"/>
              <a:ext cx="95251" cy="100470"/>
            </a:xfrm>
            <a:custGeom>
              <a:avLst/>
              <a:gdLst/>
              <a:ahLst/>
              <a:cxnLst/>
              <a:rect l="0" t="0" r="0" b="0"/>
              <a:pathLst>
                <a:path w="95251" h="100470">
                  <a:moveTo>
                    <a:pt x="0" y="28019"/>
                  </a:moveTo>
                  <a:lnTo>
                    <a:pt x="0" y="28019"/>
                  </a:lnTo>
                  <a:lnTo>
                    <a:pt x="8663" y="35623"/>
                  </a:lnTo>
                  <a:lnTo>
                    <a:pt x="25535" y="45353"/>
                  </a:lnTo>
                  <a:lnTo>
                    <a:pt x="37787" y="46561"/>
                  </a:lnTo>
                  <a:lnTo>
                    <a:pt x="59879" y="41862"/>
                  </a:lnTo>
                  <a:lnTo>
                    <a:pt x="68947" y="36641"/>
                  </a:lnTo>
                  <a:lnTo>
                    <a:pt x="81791" y="21550"/>
                  </a:lnTo>
                  <a:lnTo>
                    <a:pt x="83976" y="15266"/>
                  </a:lnTo>
                  <a:lnTo>
                    <a:pt x="82442" y="12109"/>
                  </a:lnTo>
                  <a:lnTo>
                    <a:pt x="75094" y="5778"/>
                  </a:lnTo>
                  <a:lnTo>
                    <a:pt x="67595" y="2259"/>
                  </a:lnTo>
                  <a:lnTo>
                    <a:pt x="51778" y="278"/>
                  </a:lnTo>
                  <a:lnTo>
                    <a:pt x="44044" y="0"/>
                  </a:lnTo>
                  <a:lnTo>
                    <a:pt x="37829" y="1931"/>
                  </a:lnTo>
                  <a:lnTo>
                    <a:pt x="16676" y="20951"/>
                  </a:lnTo>
                  <a:lnTo>
                    <a:pt x="12703" y="30522"/>
                  </a:lnTo>
                  <a:lnTo>
                    <a:pt x="9711" y="72615"/>
                  </a:lnTo>
                  <a:lnTo>
                    <a:pt x="12824" y="78917"/>
                  </a:lnTo>
                  <a:lnTo>
                    <a:pt x="30258" y="95781"/>
                  </a:lnTo>
                  <a:lnTo>
                    <a:pt x="39201" y="100469"/>
                  </a:lnTo>
                  <a:lnTo>
                    <a:pt x="95250" y="946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SMARTInkShape-Group136">
            <a:extLst>
              <a:ext uri="{FF2B5EF4-FFF2-40B4-BE49-F238E27FC236}">
                <a16:creationId xmlns:a16="http://schemas.microsoft.com/office/drawing/2014/main" id="{CE00A456-2A69-BBF0-4C6A-C588BBFF4A94}"/>
              </a:ext>
            </a:extLst>
          </p:cNvPr>
          <p:cNvGrpSpPr/>
          <p:nvPr/>
        </p:nvGrpSpPr>
        <p:grpSpPr>
          <a:xfrm>
            <a:off x="2771775" y="1028700"/>
            <a:ext cx="1152526" cy="342901"/>
            <a:chOff x="2771775" y="1028700"/>
            <a:chExt cx="1152526" cy="342901"/>
          </a:xfrm>
        </p:grpSpPr>
        <p:sp>
          <p:nvSpPr>
            <p:cNvPr id="34" name="SMARTInkShape-724">
              <a:extLst>
                <a:ext uri="{FF2B5EF4-FFF2-40B4-BE49-F238E27FC236}">
                  <a16:creationId xmlns:a16="http://schemas.microsoft.com/office/drawing/2014/main" id="{731500DB-C5B4-095D-F363-E348560F1494}"/>
                </a:ext>
              </a:extLst>
            </p:cNvPr>
            <p:cNvSpPr/>
            <p:nvPr>
              <p:custDataLst>
                <p:tags r:id="rId29"/>
              </p:custDataLst>
            </p:nvPr>
          </p:nvSpPr>
          <p:spPr>
            <a:xfrm>
              <a:off x="3733800" y="1133475"/>
              <a:ext cx="190501" cy="9526"/>
            </a:xfrm>
            <a:custGeom>
              <a:avLst/>
              <a:gdLst/>
              <a:ahLst/>
              <a:cxnLst/>
              <a:rect l="0" t="0" r="0" b="0"/>
              <a:pathLst>
                <a:path w="190501" h="9526">
                  <a:moveTo>
                    <a:pt x="0" y="0"/>
                  </a:moveTo>
                  <a:lnTo>
                    <a:pt x="0" y="0"/>
                  </a:lnTo>
                  <a:lnTo>
                    <a:pt x="41444" y="0"/>
                  </a:lnTo>
                  <a:lnTo>
                    <a:pt x="77191" y="0"/>
                  </a:lnTo>
                  <a:lnTo>
                    <a:pt x="114594" y="0"/>
                  </a:lnTo>
                  <a:lnTo>
                    <a:pt x="160101" y="5056"/>
                  </a:lnTo>
                  <a:lnTo>
                    <a:pt x="1905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725">
              <a:extLst>
                <a:ext uri="{FF2B5EF4-FFF2-40B4-BE49-F238E27FC236}">
                  <a16:creationId xmlns:a16="http://schemas.microsoft.com/office/drawing/2014/main" id="{EE737FFB-AFDB-6423-A811-ADCF75866C6E}"/>
                </a:ext>
              </a:extLst>
            </p:cNvPr>
            <p:cNvSpPr/>
            <p:nvPr>
              <p:custDataLst>
                <p:tags r:id="rId30"/>
              </p:custDataLst>
            </p:nvPr>
          </p:nvSpPr>
          <p:spPr>
            <a:xfrm>
              <a:off x="3743894" y="1028700"/>
              <a:ext cx="132782" cy="227554"/>
            </a:xfrm>
            <a:custGeom>
              <a:avLst/>
              <a:gdLst/>
              <a:ahLst/>
              <a:cxnLst/>
              <a:rect l="0" t="0" r="0" b="0"/>
              <a:pathLst>
                <a:path w="132782" h="227554">
                  <a:moveTo>
                    <a:pt x="75631" y="0"/>
                  </a:moveTo>
                  <a:lnTo>
                    <a:pt x="75631" y="0"/>
                  </a:lnTo>
                  <a:lnTo>
                    <a:pt x="81119" y="0"/>
                  </a:lnTo>
                  <a:lnTo>
                    <a:pt x="78775" y="0"/>
                  </a:lnTo>
                  <a:lnTo>
                    <a:pt x="70401" y="41445"/>
                  </a:lnTo>
                  <a:lnTo>
                    <a:pt x="49738" y="86832"/>
                  </a:lnTo>
                  <a:lnTo>
                    <a:pt x="26229" y="125434"/>
                  </a:lnTo>
                  <a:lnTo>
                    <a:pt x="9140" y="171662"/>
                  </a:lnTo>
                  <a:lnTo>
                    <a:pt x="710" y="204953"/>
                  </a:lnTo>
                  <a:lnTo>
                    <a:pt x="0" y="216679"/>
                  </a:lnTo>
                  <a:lnTo>
                    <a:pt x="868" y="220653"/>
                  </a:lnTo>
                  <a:lnTo>
                    <a:pt x="2506" y="223302"/>
                  </a:lnTo>
                  <a:lnTo>
                    <a:pt x="4656" y="225068"/>
                  </a:lnTo>
                  <a:lnTo>
                    <a:pt x="17795" y="227553"/>
                  </a:lnTo>
                  <a:lnTo>
                    <a:pt x="60960" y="227480"/>
                  </a:lnTo>
                  <a:lnTo>
                    <a:pt x="105613" y="219660"/>
                  </a:lnTo>
                  <a:lnTo>
                    <a:pt x="116472" y="218277"/>
                  </a:lnTo>
                  <a:lnTo>
                    <a:pt x="132781"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726">
              <a:extLst>
                <a:ext uri="{FF2B5EF4-FFF2-40B4-BE49-F238E27FC236}">
                  <a16:creationId xmlns:a16="http://schemas.microsoft.com/office/drawing/2014/main" id="{4BE0C1DD-AAAA-4414-157B-4D26B4A3BD7D}"/>
                </a:ext>
              </a:extLst>
            </p:cNvPr>
            <p:cNvSpPr/>
            <p:nvPr>
              <p:custDataLst>
                <p:tags r:id="rId31"/>
              </p:custDataLst>
            </p:nvPr>
          </p:nvSpPr>
          <p:spPr>
            <a:xfrm>
              <a:off x="3543300" y="1143000"/>
              <a:ext cx="171451" cy="110392"/>
            </a:xfrm>
            <a:custGeom>
              <a:avLst/>
              <a:gdLst/>
              <a:ahLst/>
              <a:cxnLst/>
              <a:rect l="0" t="0" r="0" b="0"/>
              <a:pathLst>
                <a:path w="171451" h="110392">
                  <a:moveTo>
                    <a:pt x="0" y="38100"/>
                  </a:moveTo>
                  <a:lnTo>
                    <a:pt x="0" y="38100"/>
                  </a:lnTo>
                  <a:lnTo>
                    <a:pt x="0" y="33044"/>
                  </a:lnTo>
                  <a:lnTo>
                    <a:pt x="5644" y="27739"/>
                  </a:lnTo>
                  <a:lnTo>
                    <a:pt x="31435" y="13648"/>
                  </a:lnTo>
                  <a:lnTo>
                    <a:pt x="46935" y="10339"/>
                  </a:lnTo>
                  <a:lnTo>
                    <a:pt x="65245" y="9686"/>
                  </a:lnTo>
                  <a:lnTo>
                    <a:pt x="68896" y="12807"/>
                  </a:lnTo>
                  <a:lnTo>
                    <a:pt x="72954" y="24742"/>
                  </a:lnTo>
                  <a:lnTo>
                    <a:pt x="75773" y="67425"/>
                  </a:lnTo>
                  <a:lnTo>
                    <a:pt x="75915" y="76700"/>
                  </a:lnTo>
                  <a:lnTo>
                    <a:pt x="70429" y="92650"/>
                  </a:lnTo>
                  <a:lnTo>
                    <a:pt x="61994" y="104678"/>
                  </a:lnTo>
                  <a:lnTo>
                    <a:pt x="54716" y="110023"/>
                  </a:lnTo>
                  <a:lnTo>
                    <a:pt x="50236" y="110391"/>
                  </a:lnTo>
                  <a:lnTo>
                    <a:pt x="39613" y="107976"/>
                  </a:lnTo>
                  <a:lnTo>
                    <a:pt x="36992" y="103734"/>
                  </a:lnTo>
                  <a:lnTo>
                    <a:pt x="36902" y="90554"/>
                  </a:lnTo>
                  <a:lnTo>
                    <a:pt x="42802" y="70340"/>
                  </a:lnTo>
                  <a:lnTo>
                    <a:pt x="56309" y="50945"/>
                  </a:lnTo>
                  <a:lnTo>
                    <a:pt x="97336" y="20914"/>
                  </a:lnTo>
                  <a:lnTo>
                    <a:pt x="136181" y="5468"/>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727">
              <a:extLst>
                <a:ext uri="{FF2B5EF4-FFF2-40B4-BE49-F238E27FC236}">
                  <a16:creationId xmlns:a16="http://schemas.microsoft.com/office/drawing/2014/main" id="{E00553C3-9418-41EF-482B-51696883E731}"/>
                </a:ext>
              </a:extLst>
            </p:cNvPr>
            <p:cNvSpPr/>
            <p:nvPr>
              <p:custDataLst>
                <p:tags r:id="rId32"/>
              </p:custDataLst>
            </p:nvPr>
          </p:nvSpPr>
          <p:spPr>
            <a:xfrm>
              <a:off x="3477216" y="1135352"/>
              <a:ext cx="65969" cy="108582"/>
            </a:xfrm>
            <a:custGeom>
              <a:avLst/>
              <a:gdLst/>
              <a:ahLst/>
              <a:cxnLst/>
              <a:rect l="0" t="0" r="0" b="0"/>
              <a:pathLst>
                <a:path w="65969" h="108582">
                  <a:moveTo>
                    <a:pt x="56559" y="45748"/>
                  </a:moveTo>
                  <a:lnTo>
                    <a:pt x="56559" y="45748"/>
                  </a:lnTo>
                  <a:lnTo>
                    <a:pt x="61615" y="40692"/>
                  </a:lnTo>
                  <a:lnTo>
                    <a:pt x="64098" y="35387"/>
                  </a:lnTo>
                  <a:lnTo>
                    <a:pt x="65968" y="13949"/>
                  </a:lnTo>
                  <a:lnTo>
                    <a:pt x="63210" y="7626"/>
                  </a:lnTo>
                  <a:lnTo>
                    <a:pt x="60993" y="4459"/>
                  </a:lnTo>
                  <a:lnTo>
                    <a:pt x="55708" y="939"/>
                  </a:lnTo>
                  <a:lnTo>
                    <a:pt x="52817" y="0"/>
                  </a:lnTo>
                  <a:lnTo>
                    <a:pt x="49830" y="1491"/>
                  </a:lnTo>
                  <a:lnTo>
                    <a:pt x="12982" y="43688"/>
                  </a:lnTo>
                  <a:lnTo>
                    <a:pt x="3901" y="65952"/>
                  </a:lnTo>
                  <a:lnTo>
                    <a:pt x="0" y="99457"/>
                  </a:lnTo>
                  <a:lnTo>
                    <a:pt x="1920" y="103779"/>
                  </a:lnTo>
                  <a:lnTo>
                    <a:pt x="5316" y="106660"/>
                  </a:lnTo>
                  <a:lnTo>
                    <a:pt x="9697" y="108581"/>
                  </a:lnTo>
                  <a:lnTo>
                    <a:pt x="14735" y="107745"/>
                  </a:lnTo>
                  <a:lnTo>
                    <a:pt x="25976" y="101172"/>
                  </a:lnTo>
                  <a:lnTo>
                    <a:pt x="39148" y="85571"/>
                  </a:lnTo>
                  <a:lnTo>
                    <a:pt x="53535" y="50365"/>
                  </a:lnTo>
                  <a:lnTo>
                    <a:pt x="56559" y="266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728">
              <a:extLst>
                <a:ext uri="{FF2B5EF4-FFF2-40B4-BE49-F238E27FC236}">
                  <a16:creationId xmlns:a16="http://schemas.microsoft.com/office/drawing/2014/main" id="{72D3CA42-082C-B692-EF65-579286C86FAC}"/>
                </a:ext>
              </a:extLst>
            </p:cNvPr>
            <p:cNvSpPr/>
            <p:nvPr>
              <p:custDataLst>
                <p:tags r:id="rId33"/>
              </p:custDataLst>
            </p:nvPr>
          </p:nvSpPr>
          <p:spPr>
            <a:xfrm>
              <a:off x="3305175" y="1134188"/>
              <a:ext cx="109964" cy="94538"/>
            </a:xfrm>
            <a:custGeom>
              <a:avLst/>
              <a:gdLst/>
              <a:ahLst/>
              <a:cxnLst/>
              <a:rect l="0" t="0" r="0" b="0"/>
              <a:pathLst>
                <a:path w="109964" h="94538">
                  <a:moveTo>
                    <a:pt x="0" y="85012"/>
                  </a:moveTo>
                  <a:lnTo>
                    <a:pt x="0" y="85012"/>
                  </a:lnTo>
                  <a:lnTo>
                    <a:pt x="23831" y="50422"/>
                  </a:lnTo>
                  <a:lnTo>
                    <a:pt x="29286" y="33371"/>
                  </a:lnTo>
                  <a:lnTo>
                    <a:pt x="38063" y="21138"/>
                  </a:lnTo>
                  <a:lnTo>
                    <a:pt x="59961" y="7408"/>
                  </a:lnTo>
                  <a:lnTo>
                    <a:pt x="80597" y="891"/>
                  </a:lnTo>
                  <a:lnTo>
                    <a:pt x="88032" y="0"/>
                  </a:lnTo>
                  <a:lnTo>
                    <a:pt x="90438" y="821"/>
                  </a:lnTo>
                  <a:lnTo>
                    <a:pt x="92042" y="2426"/>
                  </a:lnTo>
                  <a:lnTo>
                    <a:pt x="94883" y="7032"/>
                  </a:lnTo>
                  <a:lnTo>
                    <a:pt x="103263" y="16639"/>
                  </a:lnTo>
                  <a:lnTo>
                    <a:pt x="109384" y="33003"/>
                  </a:lnTo>
                  <a:lnTo>
                    <a:pt x="109963" y="38698"/>
                  </a:lnTo>
                  <a:lnTo>
                    <a:pt x="107786" y="47847"/>
                  </a:lnTo>
                  <a:lnTo>
                    <a:pt x="100611" y="64005"/>
                  </a:lnTo>
                  <a:lnTo>
                    <a:pt x="94810" y="70384"/>
                  </a:lnTo>
                  <a:lnTo>
                    <a:pt x="56741" y="90476"/>
                  </a:lnTo>
                  <a:lnTo>
                    <a:pt x="28575" y="945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729">
              <a:extLst>
                <a:ext uri="{FF2B5EF4-FFF2-40B4-BE49-F238E27FC236}">
                  <a16:creationId xmlns:a16="http://schemas.microsoft.com/office/drawing/2014/main" id="{C39E92B5-E259-397B-BA5A-7BF0742B6E7D}"/>
                </a:ext>
              </a:extLst>
            </p:cNvPr>
            <p:cNvSpPr/>
            <p:nvPr>
              <p:custDataLst>
                <p:tags r:id="rId34"/>
              </p:custDataLst>
            </p:nvPr>
          </p:nvSpPr>
          <p:spPr>
            <a:xfrm>
              <a:off x="3286125" y="1153310"/>
              <a:ext cx="76085" cy="208766"/>
            </a:xfrm>
            <a:custGeom>
              <a:avLst/>
              <a:gdLst/>
              <a:ahLst/>
              <a:cxnLst/>
              <a:rect l="0" t="0" r="0" b="0"/>
              <a:pathLst>
                <a:path w="76085" h="208766">
                  <a:moveTo>
                    <a:pt x="66675" y="18265"/>
                  </a:moveTo>
                  <a:lnTo>
                    <a:pt x="66675" y="18265"/>
                  </a:lnTo>
                  <a:lnTo>
                    <a:pt x="75807" y="0"/>
                  </a:lnTo>
                  <a:lnTo>
                    <a:pt x="76084" y="4504"/>
                  </a:lnTo>
                  <a:lnTo>
                    <a:pt x="67514" y="24170"/>
                  </a:lnTo>
                  <a:lnTo>
                    <a:pt x="54459" y="47531"/>
                  </a:lnTo>
                  <a:lnTo>
                    <a:pt x="43469" y="86494"/>
                  </a:lnTo>
                  <a:lnTo>
                    <a:pt x="30498" y="129893"/>
                  </a:lnTo>
                  <a:lnTo>
                    <a:pt x="11473" y="170137"/>
                  </a:lnTo>
                  <a:lnTo>
                    <a:pt x="0" y="2087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730">
              <a:extLst>
                <a:ext uri="{FF2B5EF4-FFF2-40B4-BE49-F238E27FC236}">
                  <a16:creationId xmlns:a16="http://schemas.microsoft.com/office/drawing/2014/main" id="{B58362B0-0F05-A48B-A0C7-9C299919C566}"/>
                </a:ext>
              </a:extLst>
            </p:cNvPr>
            <p:cNvSpPr/>
            <p:nvPr>
              <p:custDataLst>
                <p:tags r:id="rId35"/>
              </p:custDataLst>
            </p:nvPr>
          </p:nvSpPr>
          <p:spPr>
            <a:xfrm>
              <a:off x="3190875" y="1147500"/>
              <a:ext cx="94184" cy="62176"/>
            </a:xfrm>
            <a:custGeom>
              <a:avLst/>
              <a:gdLst/>
              <a:ahLst/>
              <a:cxnLst/>
              <a:rect l="0" t="0" r="0" b="0"/>
              <a:pathLst>
                <a:path w="94184" h="62176">
                  <a:moveTo>
                    <a:pt x="0" y="52650"/>
                  </a:moveTo>
                  <a:lnTo>
                    <a:pt x="0" y="52650"/>
                  </a:lnTo>
                  <a:lnTo>
                    <a:pt x="13183" y="31928"/>
                  </a:lnTo>
                  <a:lnTo>
                    <a:pt x="34152" y="10292"/>
                  </a:lnTo>
                  <a:lnTo>
                    <a:pt x="50698" y="662"/>
                  </a:lnTo>
                  <a:lnTo>
                    <a:pt x="54965" y="0"/>
                  </a:lnTo>
                  <a:lnTo>
                    <a:pt x="71084" y="4124"/>
                  </a:lnTo>
                  <a:lnTo>
                    <a:pt x="83098" y="9211"/>
                  </a:lnTo>
                  <a:lnTo>
                    <a:pt x="87149" y="13107"/>
                  </a:lnTo>
                  <a:lnTo>
                    <a:pt x="91650" y="23081"/>
                  </a:lnTo>
                  <a:lnTo>
                    <a:pt x="94183" y="35540"/>
                  </a:lnTo>
                  <a:lnTo>
                    <a:pt x="91954" y="42576"/>
                  </a:lnTo>
                  <a:lnTo>
                    <a:pt x="89877" y="45934"/>
                  </a:lnTo>
                  <a:lnTo>
                    <a:pt x="76842" y="55717"/>
                  </a:lnTo>
                  <a:lnTo>
                    <a:pt x="59575" y="60261"/>
                  </a:lnTo>
                  <a:lnTo>
                    <a:pt x="19050" y="62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731">
              <a:extLst>
                <a:ext uri="{FF2B5EF4-FFF2-40B4-BE49-F238E27FC236}">
                  <a16:creationId xmlns:a16="http://schemas.microsoft.com/office/drawing/2014/main" id="{65B86CF6-9DE9-C539-AECC-5EB86DB0B14E}"/>
                </a:ext>
              </a:extLst>
            </p:cNvPr>
            <p:cNvSpPr/>
            <p:nvPr>
              <p:custDataLst>
                <p:tags r:id="rId36"/>
              </p:custDataLst>
            </p:nvPr>
          </p:nvSpPr>
          <p:spPr>
            <a:xfrm>
              <a:off x="3162300" y="1171691"/>
              <a:ext cx="57116" cy="199910"/>
            </a:xfrm>
            <a:custGeom>
              <a:avLst/>
              <a:gdLst/>
              <a:ahLst/>
              <a:cxnLst/>
              <a:rect l="0" t="0" r="0" b="0"/>
              <a:pathLst>
                <a:path w="57116" h="199910">
                  <a:moveTo>
                    <a:pt x="47625" y="9409"/>
                  </a:moveTo>
                  <a:lnTo>
                    <a:pt x="47625" y="9409"/>
                  </a:lnTo>
                  <a:lnTo>
                    <a:pt x="57034" y="0"/>
                  </a:lnTo>
                  <a:lnTo>
                    <a:pt x="57115" y="4975"/>
                  </a:lnTo>
                  <a:lnTo>
                    <a:pt x="46389" y="49247"/>
                  </a:lnTo>
                  <a:lnTo>
                    <a:pt x="32721" y="85952"/>
                  </a:lnTo>
                  <a:lnTo>
                    <a:pt x="21517" y="127792"/>
                  </a:lnTo>
                  <a:lnTo>
                    <a:pt x="6256" y="174877"/>
                  </a:lnTo>
                  <a:lnTo>
                    <a:pt x="0" y="1999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732">
              <a:extLst>
                <a:ext uri="{FF2B5EF4-FFF2-40B4-BE49-F238E27FC236}">
                  <a16:creationId xmlns:a16="http://schemas.microsoft.com/office/drawing/2014/main" id="{65DA4FAB-97EA-9C27-7E2A-895314C49E61}"/>
                </a:ext>
              </a:extLst>
            </p:cNvPr>
            <p:cNvSpPr/>
            <p:nvPr>
              <p:custDataLst>
                <p:tags r:id="rId37"/>
              </p:custDataLst>
            </p:nvPr>
          </p:nvSpPr>
          <p:spPr>
            <a:xfrm>
              <a:off x="3057525" y="1163893"/>
              <a:ext cx="104776" cy="93238"/>
            </a:xfrm>
            <a:custGeom>
              <a:avLst/>
              <a:gdLst/>
              <a:ahLst/>
              <a:cxnLst/>
              <a:rect l="0" t="0" r="0" b="0"/>
              <a:pathLst>
                <a:path w="104776" h="93238">
                  <a:moveTo>
                    <a:pt x="0" y="36257"/>
                  </a:moveTo>
                  <a:lnTo>
                    <a:pt x="0" y="36257"/>
                  </a:lnTo>
                  <a:lnTo>
                    <a:pt x="8200" y="28056"/>
                  </a:lnTo>
                  <a:lnTo>
                    <a:pt x="9133" y="22068"/>
                  </a:lnTo>
                  <a:lnTo>
                    <a:pt x="9515" y="0"/>
                  </a:lnTo>
                  <a:lnTo>
                    <a:pt x="9522" y="3759"/>
                  </a:lnTo>
                  <a:lnTo>
                    <a:pt x="6701" y="8761"/>
                  </a:lnTo>
                  <a:lnTo>
                    <a:pt x="4467" y="11576"/>
                  </a:lnTo>
                  <a:lnTo>
                    <a:pt x="1323" y="30708"/>
                  </a:lnTo>
                  <a:lnTo>
                    <a:pt x="392" y="51429"/>
                  </a:lnTo>
                  <a:lnTo>
                    <a:pt x="2997" y="61697"/>
                  </a:lnTo>
                  <a:lnTo>
                    <a:pt x="7591" y="73428"/>
                  </a:lnTo>
                  <a:lnTo>
                    <a:pt x="8236" y="76913"/>
                  </a:lnTo>
                  <a:lnTo>
                    <a:pt x="11774" y="83607"/>
                  </a:lnTo>
                  <a:lnTo>
                    <a:pt x="14199" y="86874"/>
                  </a:lnTo>
                  <a:lnTo>
                    <a:pt x="19716" y="90503"/>
                  </a:lnTo>
                  <a:lnTo>
                    <a:pt x="28466" y="93025"/>
                  </a:lnTo>
                  <a:lnTo>
                    <a:pt x="33113" y="93237"/>
                  </a:lnTo>
                  <a:lnTo>
                    <a:pt x="38706" y="90509"/>
                  </a:lnTo>
                  <a:lnTo>
                    <a:pt x="50920" y="80135"/>
                  </a:lnTo>
                  <a:lnTo>
                    <a:pt x="70070" y="52685"/>
                  </a:lnTo>
                  <a:lnTo>
                    <a:pt x="81674" y="29130"/>
                  </a:lnTo>
                  <a:lnTo>
                    <a:pt x="104775" y="76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733">
              <a:extLst>
                <a:ext uri="{FF2B5EF4-FFF2-40B4-BE49-F238E27FC236}">
                  <a16:creationId xmlns:a16="http://schemas.microsoft.com/office/drawing/2014/main" id="{B1D58513-89E3-8287-36F6-60AF91556DB6}"/>
                </a:ext>
              </a:extLst>
            </p:cNvPr>
            <p:cNvSpPr/>
            <p:nvPr>
              <p:custDataLst>
                <p:tags r:id="rId38"/>
              </p:custDataLst>
            </p:nvPr>
          </p:nvSpPr>
          <p:spPr>
            <a:xfrm>
              <a:off x="2771775" y="1104934"/>
              <a:ext cx="200026" cy="123792"/>
            </a:xfrm>
            <a:custGeom>
              <a:avLst/>
              <a:gdLst/>
              <a:ahLst/>
              <a:cxnLst/>
              <a:rect l="0" t="0" r="0" b="0"/>
              <a:pathLst>
                <a:path w="200026" h="123792">
                  <a:moveTo>
                    <a:pt x="200025" y="9491"/>
                  </a:moveTo>
                  <a:lnTo>
                    <a:pt x="200025" y="9491"/>
                  </a:lnTo>
                  <a:lnTo>
                    <a:pt x="200025" y="358"/>
                  </a:lnTo>
                  <a:lnTo>
                    <a:pt x="178566" y="0"/>
                  </a:lnTo>
                  <a:lnTo>
                    <a:pt x="131789" y="15156"/>
                  </a:lnTo>
                  <a:lnTo>
                    <a:pt x="122778" y="17301"/>
                  </a:lnTo>
                  <a:lnTo>
                    <a:pt x="119952" y="18931"/>
                  </a:lnTo>
                  <a:lnTo>
                    <a:pt x="118068" y="21076"/>
                  </a:lnTo>
                  <a:lnTo>
                    <a:pt x="116812" y="23564"/>
                  </a:lnTo>
                  <a:lnTo>
                    <a:pt x="117033" y="26281"/>
                  </a:lnTo>
                  <a:lnTo>
                    <a:pt x="120101" y="32123"/>
                  </a:lnTo>
                  <a:lnTo>
                    <a:pt x="122401" y="34104"/>
                  </a:lnTo>
                  <a:lnTo>
                    <a:pt x="151174" y="51169"/>
                  </a:lnTo>
                  <a:lnTo>
                    <a:pt x="157147" y="57295"/>
                  </a:lnTo>
                  <a:lnTo>
                    <a:pt x="158740" y="60410"/>
                  </a:lnTo>
                  <a:lnTo>
                    <a:pt x="160860" y="62487"/>
                  </a:lnTo>
                  <a:lnTo>
                    <a:pt x="179176" y="74680"/>
                  </a:lnTo>
                  <a:lnTo>
                    <a:pt x="180176" y="78328"/>
                  </a:lnTo>
                  <a:lnTo>
                    <a:pt x="180817" y="89293"/>
                  </a:lnTo>
                  <a:lnTo>
                    <a:pt x="183727" y="95406"/>
                  </a:lnTo>
                  <a:lnTo>
                    <a:pt x="187489" y="101650"/>
                  </a:lnTo>
                  <a:lnTo>
                    <a:pt x="189162" y="107953"/>
                  </a:lnTo>
                  <a:lnTo>
                    <a:pt x="188550" y="110058"/>
                  </a:lnTo>
                  <a:lnTo>
                    <a:pt x="187083" y="111460"/>
                  </a:lnTo>
                  <a:lnTo>
                    <a:pt x="185047" y="112396"/>
                  </a:lnTo>
                  <a:lnTo>
                    <a:pt x="183690" y="114077"/>
                  </a:lnTo>
                  <a:lnTo>
                    <a:pt x="182182" y="118768"/>
                  </a:lnTo>
                  <a:lnTo>
                    <a:pt x="178604" y="120443"/>
                  </a:lnTo>
                  <a:lnTo>
                    <a:pt x="136252" y="123350"/>
                  </a:lnTo>
                  <a:lnTo>
                    <a:pt x="89278" y="123704"/>
                  </a:lnTo>
                  <a:lnTo>
                    <a:pt x="48327" y="123774"/>
                  </a:lnTo>
                  <a:lnTo>
                    <a:pt x="0" y="1237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SMARTInkShape-734">
            <a:extLst>
              <a:ext uri="{FF2B5EF4-FFF2-40B4-BE49-F238E27FC236}">
                <a16:creationId xmlns:a16="http://schemas.microsoft.com/office/drawing/2014/main" id="{A225A4C9-820D-DFB9-92FC-DC45655F1AD1}"/>
              </a:ext>
            </a:extLst>
          </p:cNvPr>
          <p:cNvSpPr/>
          <p:nvPr>
            <p:custDataLst>
              <p:tags r:id="rId1"/>
            </p:custDataLst>
          </p:nvPr>
        </p:nvSpPr>
        <p:spPr>
          <a:xfrm>
            <a:off x="2085975" y="102870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 name="SMARTInkShape-Group138">
            <a:extLst>
              <a:ext uri="{FF2B5EF4-FFF2-40B4-BE49-F238E27FC236}">
                <a16:creationId xmlns:a16="http://schemas.microsoft.com/office/drawing/2014/main" id="{4203CBCC-DB27-0611-6089-F0A3864A045E}"/>
              </a:ext>
            </a:extLst>
          </p:cNvPr>
          <p:cNvGrpSpPr/>
          <p:nvPr/>
        </p:nvGrpSpPr>
        <p:grpSpPr>
          <a:xfrm>
            <a:off x="923925" y="4048125"/>
            <a:ext cx="408474" cy="342901"/>
            <a:chOff x="923925" y="4048125"/>
            <a:chExt cx="408474" cy="342901"/>
          </a:xfrm>
        </p:grpSpPr>
        <p:sp>
          <p:nvSpPr>
            <p:cNvPr id="46" name="SMARTInkShape-735">
              <a:extLst>
                <a:ext uri="{FF2B5EF4-FFF2-40B4-BE49-F238E27FC236}">
                  <a16:creationId xmlns:a16="http://schemas.microsoft.com/office/drawing/2014/main" id="{190C3A06-FEE8-76CE-EF09-17FFD61AADB3}"/>
                </a:ext>
              </a:extLst>
            </p:cNvPr>
            <p:cNvSpPr/>
            <p:nvPr>
              <p:custDataLst>
                <p:tags r:id="rId25"/>
              </p:custDataLst>
            </p:nvPr>
          </p:nvSpPr>
          <p:spPr>
            <a:xfrm>
              <a:off x="1248714" y="4259209"/>
              <a:ext cx="83685" cy="115820"/>
            </a:xfrm>
            <a:custGeom>
              <a:avLst/>
              <a:gdLst/>
              <a:ahLst/>
              <a:cxnLst/>
              <a:rect l="0" t="0" r="0" b="0"/>
              <a:pathLst>
                <a:path w="83685" h="115820">
                  <a:moveTo>
                    <a:pt x="46686" y="46091"/>
                  </a:moveTo>
                  <a:lnTo>
                    <a:pt x="46686" y="46091"/>
                  </a:lnTo>
                  <a:lnTo>
                    <a:pt x="46686" y="41034"/>
                  </a:lnTo>
                  <a:lnTo>
                    <a:pt x="47744" y="39545"/>
                  </a:lnTo>
                  <a:lnTo>
                    <a:pt x="49508" y="38552"/>
                  </a:lnTo>
                  <a:lnTo>
                    <a:pt x="55818" y="36683"/>
                  </a:lnTo>
                  <a:lnTo>
                    <a:pt x="51038" y="36600"/>
                  </a:lnTo>
                  <a:lnTo>
                    <a:pt x="45798" y="33759"/>
                  </a:lnTo>
                  <a:lnTo>
                    <a:pt x="42919" y="31519"/>
                  </a:lnTo>
                  <a:lnTo>
                    <a:pt x="41000" y="31085"/>
                  </a:lnTo>
                  <a:lnTo>
                    <a:pt x="39720" y="31853"/>
                  </a:lnTo>
                  <a:lnTo>
                    <a:pt x="38867" y="33424"/>
                  </a:lnTo>
                  <a:lnTo>
                    <a:pt x="37240" y="34471"/>
                  </a:lnTo>
                  <a:lnTo>
                    <a:pt x="29894" y="35945"/>
                  </a:lnTo>
                  <a:lnTo>
                    <a:pt x="24053" y="36290"/>
                  </a:lnTo>
                  <a:lnTo>
                    <a:pt x="15108" y="44910"/>
                  </a:lnTo>
                  <a:lnTo>
                    <a:pt x="3815" y="61969"/>
                  </a:lnTo>
                  <a:lnTo>
                    <a:pt x="1174" y="71139"/>
                  </a:lnTo>
                  <a:lnTo>
                    <a:pt x="0" y="82271"/>
                  </a:lnTo>
                  <a:lnTo>
                    <a:pt x="5123" y="94274"/>
                  </a:lnTo>
                  <a:lnTo>
                    <a:pt x="20602" y="114170"/>
                  </a:lnTo>
                  <a:lnTo>
                    <a:pt x="25063" y="115819"/>
                  </a:lnTo>
                  <a:lnTo>
                    <a:pt x="35665" y="114828"/>
                  </a:lnTo>
                  <a:lnTo>
                    <a:pt x="53533" y="108320"/>
                  </a:lnTo>
                  <a:lnTo>
                    <a:pt x="72234" y="94633"/>
                  </a:lnTo>
                  <a:lnTo>
                    <a:pt x="79207" y="77543"/>
                  </a:lnTo>
                  <a:lnTo>
                    <a:pt x="83684" y="47247"/>
                  </a:lnTo>
                  <a:lnTo>
                    <a:pt x="76488" y="16045"/>
                  </a:lnTo>
                  <a:lnTo>
                    <a:pt x="75021" y="13361"/>
                  </a:lnTo>
                  <a:lnTo>
                    <a:pt x="72984" y="11571"/>
                  </a:lnTo>
                  <a:lnTo>
                    <a:pt x="49758" y="0"/>
                  </a:lnTo>
                  <a:lnTo>
                    <a:pt x="47676" y="547"/>
                  </a:lnTo>
                  <a:lnTo>
                    <a:pt x="39688" y="5315"/>
                  </a:lnTo>
                  <a:lnTo>
                    <a:pt x="30619" y="8256"/>
                  </a:lnTo>
                  <a:lnTo>
                    <a:pt x="24376" y="12695"/>
                  </a:lnTo>
                  <a:lnTo>
                    <a:pt x="18111" y="270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736">
              <a:extLst>
                <a:ext uri="{FF2B5EF4-FFF2-40B4-BE49-F238E27FC236}">
                  <a16:creationId xmlns:a16="http://schemas.microsoft.com/office/drawing/2014/main" id="{738B7170-1900-D4C1-46D9-F4C762585BA5}"/>
                </a:ext>
              </a:extLst>
            </p:cNvPr>
            <p:cNvSpPr/>
            <p:nvPr>
              <p:custDataLst>
                <p:tags r:id="rId26"/>
              </p:custDataLst>
            </p:nvPr>
          </p:nvSpPr>
          <p:spPr>
            <a:xfrm>
              <a:off x="962025" y="4191000"/>
              <a:ext cx="152401" cy="19051"/>
            </a:xfrm>
            <a:custGeom>
              <a:avLst/>
              <a:gdLst/>
              <a:ahLst/>
              <a:cxnLst/>
              <a:rect l="0" t="0" r="0" b="0"/>
              <a:pathLst>
                <a:path w="152401" h="19051">
                  <a:moveTo>
                    <a:pt x="0" y="19050"/>
                  </a:moveTo>
                  <a:lnTo>
                    <a:pt x="0" y="19050"/>
                  </a:lnTo>
                  <a:lnTo>
                    <a:pt x="5057" y="19050"/>
                  </a:lnTo>
                  <a:lnTo>
                    <a:pt x="48303" y="3862"/>
                  </a:lnTo>
                  <a:lnTo>
                    <a:pt x="87278" y="508"/>
                  </a:lnTo>
                  <a:lnTo>
                    <a:pt x="128561" y="100"/>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737">
              <a:extLst>
                <a:ext uri="{FF2B5EF4-FFF2-40B4-BE49-F238E27FC236}">
                  <a16:creationId xmlns:a16="http://schemas.microsoft.com/office/drawing/2014/main" id="{E26F9A16-1E64-0742-B157-D284B90B0EE3}"/>
                </a:ext>
              </a:extLst>
            </p:cNvPr>
            <p:cNvSpPr/>
            <p:nvPr>
              <p:custDataLst>
                <p:tags r:id="rId27"/>
              </p:custDataLst>
            </p:nvPr>
          </p:nvSpPr>
          <p:spPr>
            <a:xfrm>
              <a:off x="1117736" y="4058043"/>
              <a:ext cx="23941" cy="304408"/>
            </a:xfrm>
            <a:custGeom>
              <a:avLst/>
              <a:gdLst/>
              <a:ahLst/>
              <a:cxnLst/>
              <a:rect l="0" t="0" r="0" b="0"/>
              <a:pathLst>
                <a:path w="23941" h="304408">
                  <a:moveTo>
                    <a:pt x="15739" y="9132"/>
                  </a:moveTo>
                  <a:lnTo>
                    <a:pt x="15739" y="9132"/>
                  </a:lnTo>
                  <a:lnTo>
                    <a:pt x="15739" y="4075"/>
                  </a:lnTo>
                  <a:lnTo>
                    <a:pt x="16797" y="2586"/>
                  </a:lnTo>
                  <a:lnTo>
                    <a:pt x="18561" y="1593"/>
                  </a:lnTo>
                  <a:lnTo>
                    <a:pt x="23940" y="0"/>
                  </a:lnTo>
                  <a:lnTo>
                    <a:pt x="11890" y="41326"/>
                  </a:lnTo>
                  <a:lnTo>
                    <a:pt x="7896" y="84170"/>
                  </a:lnTo>
                  <a:lnTo>
                    <a:pt x="0" y="130846"/>
                  </a:lnTo>
                  <a:lnTo>
                    <a:pt x="165" y="176284"/>
                  </a:lnTo>
                  <a:lnTo>
                    <a:pt x="5019" y="220420"/>
                  </a:lnTo>
                  <a:lnTo>
                    <a:pt x="12524" y="262613"/>
                  </a:lnTo>
                  <a:lnTo>
                    <a:pt x="15739" y="3044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738">
              <a:extLst>
                <a:ext uri="{FF2B5EF4-FFF2-40B4-BE49-F238E27FC236}">
                  <a16:creationId xmlns:a16="http://schemas.microsoft.com/office/drawing/2014/main" id="{2BDFFC3A-1C75-26B3-66D7-363F9F85751A}"/>
                </a:ext>
              </a:extLst>
            </p:cNvPr>
            <p:cNvSpPr/>
            <p:nvPr>
              <p:custDataLst>
                <p:tags r:id="rId28"/>
              </p:custDataLst>
            </p:nvPr>
          </p:nvSpPr>
          <p:spPr>
            <a:xfrm>
              <a:off x="923925" y="4048125"/>
              <a:ext cx="47626" cy="342901"/>
            </a:xfrm>
            <a:custGeom>
              <a:avLst/>
              <a:gdLst/>
              <a:ahLst/>
              <a:cxnLst/>
              <a:rect l="0" t="0" r="0" b="0"/>
              <a:pathLst>
                <a:path w="47626" h="342901">
                  <a:moveTo>
                    <a:pt x="47625" y="0"/>
                  </a:moveTo>
                  <a:lnTo>
                    <a:pt x="47625" y="0"/>
                  </a:lnTo>
                  <a:lnTo>
                    <a:pt x="40086" y="38623"/>
                  </a:lnTo>
                  <a:lnTo>
                    <a:pt x="31816" y="84736"/>
                  </a:lnTo>
                  <a:lnTo>
                    <a:pt x="29002" y="125158"/>
                  </a:lnTo>
                  <a:lnTo>
                    <a:pt x="18588" y="162908"/>
                  </a:lnTo>
                  <a:lnTo>
                    <a:pt x="7896" y="210411"/>
                  </a:lnTo>
                  <a:lnTo>
                    <a:pt x="1560" y="252876"/>
                  </a:lnTo>
                  <a:lnTo>
                    <a:pt x="308" y="299913"/>
                  </a:lnTo>
                  <a:lnTo>
                    <a:pt x="0" y="342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139">
            <a:extLst>
              <a:ext uri="{FF2B5EF4-FFF2-40B4-BE49-F238E27FC236}">
                <a16:creationId xmlns:a16="http://schemas.microsoft.com/office/drawing/2014/main" id="{46EA32C1-AE74-2174-CA03-7B1B3253686F}"/>
              </a:ext>
            </a:extLst>
          </p:cNvPr>
          <p:cNvGrpSpPr/>
          <p:nvPr/>
        </p:nvGrpSpPr>
        <p:grpSpPr>
          <a:xfrm>
            <a:off x="1800225" y="4057650"/>
            <a:ext cx="9526" cy="161926"/>
            <a:chOff x="1800225" y="4057650"/>
            <a:chExt cx="9526" cy="161926"/>
          </a:xfrm>
        </p:grpSpPr>
        <p:sp>
          <p:nvSpPr>
            <p:cNvPr id="51" name="SMARTInkShape-739">
              <a:extLst>
                <a:ext uri="{FF2B5EF4-FFF2-40B4-BE49-F238E27FC236}">
                  <a16:creationId xmlns:a16="http://schemas.microsoft.com/office/drawing/2014/main" id="{17F47365-463D-8D30-7BCC-C17EBA863E85}"/>
                </a:ext>
              </a:extLst>
            </p:cNvPr>
            <p:cNvSpPr/>
            <p:nvPr>
              <p:custDataLst>
                <p:tags r:id="rId23"/>
              </p:custDataLst>
            </p:nvPr>
          </p:nvSpPr>
          <p:spPr>
            <a:xfrm>
              <a:off x="1800225" y="4219575"/>
              <a:ext cx="9526" cy="1"/>
            </a:xfrm>
            <a:custGeom>
              <a:avLst/>
              <a:gdLst/>
              <a:ahLst/>
              <a:cxnLst/>
              <a:rect l="0" t="0" r="0" b="0"/>
              <a:pathLst>
                <a:path w="9526" h="1">
                  <a:moveTo>
                    <a:pt x="9525" y="0"/>
                  </a:moveTo>
                  <a:lnTo>
                    <a:pt x="9525"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740">
              <a:extLst>
                <a:ext uri="{FF2B5EF4-FFF2-40B4-BE49-F238E27FC236}">
                  <a16:creationId xmlns:a16="http://schemas.microsoft.com/office/drawing/2014/main" id="{F124E725-300E-CFF7-CDA1-0002B50F09E0}"/>
                </a:ext>
              </a:extLst>
            </p:cNvPr>
            <p:cNvSpPr/>
            <p:nvPr>
              <p:custDataLst>
                <p:tags r:id="rId24"/>
              </p:custDataLst>
            </p:nvPr>
          </p:nvSpPr>
          <p:spPr>
            <a:xfrm>
              <a:off x="1800225" y="4057650"/>
              <a:ext cx="9526" cy="9526"/>
            </a:xfrm>
            <a:custGeom>
              <a:avLst/>
              <a:gdLst/>
              <a:ahLst/>
              <a:cxnLst/>
              <a:rect l="0" t="0" r="0" b="0"/>
              <a:pathLst>
                <a:path w="9526" h="9526">
                  <a:moveTo>
                    <a:pt x="0" y="9525"/>
                  </a:moveTo>
                  <a:lnTo>
                    <a:pt x="0" y="9525"/>
                  </a:lnTo>
                  <a:lnTo>
                    <a:pt x="0" y="4468"/>
                  </a:lnTo>
                  <a:lnTo>
                    <a:pt x="1058" y="2979"/>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SMARTInkShape-Group140">
            <a:extLst>
              <a:ext uri="{FF2B5EF4-FFF2-40B4-BE49-F238E27FC236}">
                <a16:creationId xmlns:a16="http://schemas.microsoft.com/office/drawing/2014/main" id="{F919B035-9A0A-23B4-656E-7113D40BD63D}"/>
              </a:ext>
            </a:extLst>
          </p:cNvPr>
          <p:cNvGrpSpPr/>
          <p:nvPr/>
        </p:nvGrpSpPr>
        <p:grpSpPr>
          <a:xfrm>
            <a:off x="5010150" y="3966699"/>
            <a:ext cx="552451" cy="328994"/>
            <a:chOff x="5010150" y="3966699"/>
            <a:chExt cx="552451" cy="328994"/>
          </a:xfrm>
        </p:grpSpPr>
        <p:sp>
          <p:nvSpPr>
            <p:cNvPr id="54" name="SMARTInkShape-741">
              <a:extLst>
                <a:ext uri="{FF2B5EF4-FFF2-40B4-BE49-F238E27FC236}">
                  <a16:creationId xmlns:a16="http://schemas.microsoft.com/office/drawing/2014/main" id="{49A43DD6-13A7-A877-F3CD-1724B7B6D84B}"/>
                </a:ext>
              </a:extLst>
            </p:cNvPr>
            <p:cNvSpPr/>
            <p:nvPr>
              <p:custDataLst>
                <p:tags r:id="rId17"/>
              </p:custDataLst>
            </p:nvPr>
          </p:nvSpPr>
          <p:spPr>
            <a:xfrm>
              <a:off x="5534025" y="4200525"/>
              <a:ext cx="1" cy="9526"/>
            </a:xfrm>
            <a:custGeom>
              <a:avLst/>
              <a:gdLst/>
              <a:ahLst/>
              <a:cxnLst/>
              <a:rect l="0" t="0" r="0" b="0"/>
              <a:pathLst>
                <a:path w="1" h="9526">
                  <a:moveTo>
                    <a:pt x="0" y="0"/>
                  </a:moveTo>
                  <a:lnTo>
                    <a:pt x="0" y="0"/>
                  </a:lnTo>
                  <a:lnTo>
                    <a:pt x="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742">
              <a:extLst>
                <a:ext uri="{FF2B5EF4-FFF2-40B4-BE49-F238E27FC236}">
                  <a16:creationId xmlns:a16="http://schemas.microsoft.com/office/drawing/2014/main" id="{88DF5FA6-9078-2FC2-AE05-67217224CE4A}"/>
                </a:ext>
              </a:extLst>
            </p:cNvPr>
            <p:cNvSpPr/>
            <p:nvPr>
              <p:custDataLst>
                <p:tags r:id="rId18"/>
              </p:custDataLst>
            </p:nvPr>
          </p:nvSpPr>
          <p:spPr>
            <a:xfrm>
              <a:off x="5553075" y="40386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743">
              <a:extLst>
                <a:ext uri="{FF2B5EF4-FFF2-40B4-BE49-F238E27FC236}">
                  <a16:creationId xmlns:a16="http://schemas.microsoft.com/office/drawing/2014/main" id="{A842987C-D813-13F0-9C32-6E7CB8B61342}"/>
                </a:ext>
              </a:extLst>
            </p:cNvPr>
            <p:cNvSpPr/>
            <p:nvPr>
              <p:custDataLst>
                <p:tags r:id="rId19"/>
              </p:custDataLst>
            </p:nvPr>
          </p:nvSpPr>
          <p:spPr>
            <a:xfrm>
              <a:off x="5231223" y="4200653"/>
              <a:ext cx="178978" cy="95040"/>
            </a:xfrm>
            <a:custGeom>
              <a:avLst/>
              <a:gdLst/>
              <a:ahLst/>
              <a:cxnLst/>
              <a:rect l="0" t="0" r="0" b="0"/>
              <a:pathLst>
                <a:path w="178978" h="95040">
                  <a:moveTo>
                    <a:pt x="74202" y="28447"/>
                  </a:moveTo>
                  <a:lnTo>
                    <a:pt x="74202" y="28447"/>
                  </a:lnTo>
                  <a:lnTo>
                    <a:pt x="83727" y="28447"/>
                  </a:lnTo>
                  <a:lnTo>
                    <a:pt x="83727" y="20246"/>
                  </a:lnTo>
                  <a:lnTo>
                    <a:pt x="69538" y="4767"/>
                  </a:lnTo>
                  <a:lnTo>
                    <a:pt x="64015" y="2047"/>
                  </a:lnTo>
                  <a:lnTo>
                    <a:pt x="42413" y="0"/>
                  </a:lnTo>
                  <a:lnTo>
                    <a:pt x="27859" y="4966"/>
                  </a:lnTo>
                  <a:lnTo>
                    <a:pt x="19033" y="15895"/>
                  </a:lnTo>
                  <a:lnTo>
                    <a:pt x="2496" y="50273"/>
                  </a:lnTo>
                  <a:lnTo>
                    <a:pt x="0" y="63195"/>
                  </a:lnTo>
                  <a:lnTo>
                    <a:pt x="1712" y="75993"/>
                  </a:lnTo>
                  <a:lnTo>
                    <a:pt x="3650" y="82370"/>
                  </a:lnTo>
                  <a:lnTo>
                    <a:pt x="6001" y="85562"/>
                  </a:lnTo>
                  <a:lnTo>
                    <a:pt x="8626" y="86632"/>
                  </a:lnTo>
                  <a:lnTo>
                    <a:pt x="37034" y="82866"/>
                  </a:lnTo>
                  <a:lnTo>
                    <a:pt x="49216" y="76975"/>
                  </a:lnTo>
                  <a:lnTo>
                    <a:pt x="75550" y="55011"/>
                  </a:lnTo>
                  <a:lnTo>
                    <a:pt x="80092" y="48014"/>
                  </a:lnTo>
                  <a:lnTo>
                    <a:pt x="81304" y="44667"/>
                  </a:lnTo>
                  <a:lnTo>
                    <a:pt x="82112" y="43494"/>
                  </a:lnTo>
                  <a:lnTo>
                    <a:pt x="82650" y="43770"/>
                  </a:lnTo>
                  <a:lnTo>
                    <a:pt x="83009" y="45012"/>
                  </a:lnTo>
                  <a:lnTo>
                    <a:pt x="80585" y="49215"/>
                  </a:lnTo>
                  <a:lnTo>
                    <a:pt x="68497" y="63598"/>
                  </a:lnTo>
                  <a:lnTo>
                    <a:pt x="66375" y="69823"/>
                  </a:lnTo>
                  <a:lnTo>
                    <a:pt x="68254" y="78939"/>
                  </a:lnTo>
                  <a:lnTo>
                    <a:pt x="73026" y="91925"/>
                  </a:lnTo>
                  <a:lnTo>
                    <a:pt x="79324" y="93701"/>
                  </a:lnTo>
                  <a:lnTo>
                    <a:pt x="118952" y="95039"/>
                  </a:lnTo>
                  <a:lnTo>
                    <a:pt x="144111" y="87502"/>
                  </a:lnTo>
                  <a:lnTo>
                    <a:pt x="178977" y="665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744">
              <a:extLst>
                <a:ext uri="{FF2B5EF4-FFF2-40B4-BE49-F238E27FC236}">
                  <a16:creationId xmlns:a16="http://schemas.microsoft.com/office/drawing/2014/main" id="{4F61EB7A-42D8-56F7-D78E-1A28541865A8}"/>
                </a:ext>
              </a:extLst>
            </p:cNvPr>
            <p:cNvSpPr/>
            <p:nvPr>
              <p:custDataLst>
                <p:tags r:id="rId20"/>
              </p:custDataLst>
            </p:nvPr>
          </p:nvSpPr>
          <p:spPr>
            <a:xfrm>
              <a:off x="5038725" y="4114800"/>
              <a:ext cx="104776" cy="9526"/>
            </a:xfrm>
            <a:custGeom>
              <a:avLst/>
              <a:gdLst/>
              <a:ahLst/>
              <a:cxnLst/>
              <a:rect l="0" t="0" r="0" b="0"/>
              <a:pathLst>
                <a:path w="104776" h="9526">
                  <a:moveTo>
                    <a:pt x="0" y="9525"/>
                  </a:moveTo>
                  <a:lnTo>
                    <a:pt x="0" y="9525"/>
                  </a:lnTo>
                  <a:lnTo>
                    <a:pt x="5056" y="4468"/>
                  </a:lnTo>
                  <a:lnTo>
                    <a:pt x="23370" y="1324"/>
                  </a:lnTo>
                  <a:lnTo>
                    <a:pt x="67635" y="78"/>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745">
              <a:extLst>
                <a:ext uri="{FF2B5EF4-FFF2-40B4-BE49-F238E27FC236}">
                  <a16:creationId xmlns:a16="http://schemas.microsoft.com/office/drawing/2014/main" id="{1C057EEA-7890-1FE3-CA39-1D45D1CED4BB}"/>
                </a:ext>
              </a:extLst>
            </p:cNvPr>
            <p:cNvSpPr/>
            <p:nvPr>
              <p:custDataLst>
                <p:tags r:id="rId21"/>
              </p:custDataLst>
            </p:nvPr>
          </p:nvSpPr>
          <p:spPr>
            <a:xfrm>
              <a:off x="5153025" y="3976747"/>
              <a:ext cx="28560" cy="271404"/>
            </a:xfrm>
            <a:custGeom>
              <a:avLst/>
              <a:gdLst/>
              <a:ahLst/>
              <a:cxnLst/>
              <a:rect l="0" t="0" r="0" b="0"/>
              <a:pathLst>
                <a:path w="28560" h="271404">
                  <a:moveTo>
                    <a:pt x="19050" y="33278"/>
                  </a:moveTo>
                  <a:lnTo>
                    <a:pt x="19050" y="33278"/>
                  </a:lnTo>
                  <a:lnTo>
                    <a:pt x="27987" y="3646"/>
                  </a:lnTo>
                  <a:lnTo>
                    <a:pt x="28313" y="0"/>
                  </a:lnTo>
                  <a:lnTo>
                    <a:pt x="28559" y="41063"/>
                  </a:lnTo>
                  <a:lnTo>
                    <a:pt x="25748" y="83209"/>
                  </a:lnTo>
                  <a:lnTo>
                    <a:pt x="18212" y="129211"/>
                  </a:lnTo>
                  <a:lnTo>
                    <a:pt x="12100" y="167889"/>
                  </a:lnTo>
                  <a:lnTo>
                    <a:pt x="10033" y="210033"/>
                  </a:lnTo>
                  <a:lnTo>
                    <a:pt x="0" y="2714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746">
              <a:extLst>
                <a:ext uri="{FF2B5EF4-FFF2-40B4-BE49-F238E27FC236}">
                  <a16:creationId xmlns:a16="http://schemas.microsoft.com/office/drawing/2014/main" id="{B63A6209-DF50-A37E-4DFE-F208E02D528B}"/>
                </a:ext>
              </a:extLst>
            </p:cNvPr>
            <p:cNvSpPr/>
            <p:nvPr>
              <p:custDataLst>
                <p:tags r:id="rId22"/>
              </p:custDataLst>
            </p:nvPr>
          </p:nvSpPr>
          <p:spPr>
            <a:xfrm>
              <a:off x="5010150" y="3966699"/>
              <a:ext cx="47592" cy="271927"/>
            </a:xfrm>
            <a:custGeom>
              <a:avLst/>
              <a:gdLst/>
              <a:ahLst/>
              <a:cxnLst/>
              <a:rect l="0" t="0" r="0" b="0"/>
              <a:pathLst>
                <a:path w="47592" h="271927">
                  <a:moveTo>
                    <a:pt x="38100" y="14751"/>
                  </a:moveTo>
                  <a:lnTo>
                    <a:pt x="38100" y="14751"/>
                  </a:lnTo>
                  <a:lnTo>
                    <a:pt x="46301" y="6550"/>
                  </a:lnTo>
                  <a:lnTo>
                    <a:pt x="47363" y="0"/>
                  </a:lnTo>
                  <a:lnTo>
                    <a:pt x="47591" y="9385"/>
                  </a:lnTo>
                  <a:lnTo>
                    <a:pt x="37259" y="55489"/>
                  </a:lnTo>
                  <a:lnTo>
                    <a:pt x="25234" y="99116"/>
                  </a:lnTo>
                  <a:lnTo>
                    <a:pt x="12667" y="145912"/>
                  </a:lnTo>
                  <a:lnTo>
                    <a:pt x="4223" y="183318"/>
                  </a:lnTo>
                  <a:lnTo>
                    <a:pt x="1251" y="221212"/>
                  </a:lnTo>
                  <a:lnTo>
                    <a:pt x="0" y="2719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 name="SMARTInkShape-Group141">
            <a:extLst>
              <a:ext uri="{FF2B5EF4-FFF2-40B4-BE49-F238E27FC236}">
                <a16:creationId xmlns:a16="http://schemas.microsoft.com/office/drawing/2014/main" id="{7C267C4B-8868-BF75-B9AF-72709E15E6FC}"/>
              </a:ext>
            </a:extLst>
          </p:cNvPr>
          <p:cNvGrpSpPr/>
          <p:nvPr/>
        </p:nvGrpSpPr>
        <p:grpSpPr>
          <a:xfrm>
            <a:off x="5905500" y="3910454"/>
            <a:ext cx="1209676" cy="471047"/>
            <a:chOff x="5905500" y="3910454"/>
            <a:chExt cx="1209676" cy="471047"/>
          </a:xfrm>
        </p:grpSpPr>
        <p:sp>
          <p:nvSpPr>
            <p:cNvPr id="61" name="SMARTInkShape-747">
              <a:extLst>
                <a:ext uri="{FF2B5EF4-FFF2-40B4-BE49-F238E27FC236}">
                  <a16:creationId xmlns:a16="http://schemas.microsoft.com/office/drawing/2014/main" id="{BAB10213-EBEB-6484-3B2A-E58ED01DEA4D}"/>
                </a:ext>
              </a:extLst>
            </p:cNvPr>
            <p:cNvSpPr/>
            <p:nvPr>
              <p:custDataLst>
                <p:tags r:id="rId10"/>
              </p:custDataLst>
            </p:nvPr>
          </p:nvSpPr>
          <p:spPr>
            <a:xfrm>
              <a:off x="6972300" y="3945301"/>
              <a:ext cx="142876" cy="36150"/>
            </a:xfrm>
            <a:custGeom>
              <a:avLst/>
              <a:gdLst/>
              <a:ahLst/>
              <a:cxnLst/>
              <a:rect l="0" t="0" r="0" b="0"/>
              <a:pathLst>
                <a:path w="142876" h="36150">
                  <a:moveTo>
                    <a:pt x="0" y="36149"/>
                  </a:moveTo>
                  <a:lnTo>
                    <a:pt x="0" y="36149"/>
                  </a:lnTo>
                  <a:lnTo>
                    <a:pt x="5056" y="36149"/>
                  </a:lnTo>
                  <a:lnTo>
                    <a:pt x="10361" y="33327"/>
                  </a:lnTo>
                  <a:lnTo>
                    <a:pt x="18362" y="28544"/>
                  </a:lnTo>
                  <a:lnTo>
                    <a:pt x="58817" y="10323"/>
                  </a:lnTo>
                  <a:lnTo>
                    <a:pt x="88613" y="6623"/>
                  </a:lnTo>
                  <a:lnTo>
                    <a:pt x="90825" y="4823"/>
                  </a:lnTo>
                  <a:lnTo>
                    <a:pt x="92301" y="2565"/>
                  </a:lnTo>
                  <a:lnTo>
                    <a:pt x="102406" y="56"/>
                  </a:lnTo>
                  <a:lnTo>
                    <a:pt x="114305" y="0"/>
                  </a:lnTo>
                  <a:lnTo>
                    <a:pt x="117479" y="1466"/>
                  </a:lnTo>
                  <a:lnTo>
                    <a:pt x="119594" y="3502"/>
                  </a:lnTo>
                  <a:lnTo>
                    <a:pt x="124767" y="5764"/>
                  </a:lnTo>
                  <a:lnTo>
                    <a:pt x="142875" y="75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748">
              <a:extLst>
                <a:ext uri="{FF2B5EF4-FFF2-40B4-BE49-F238E27FC236}">
                  <a16:creationId xmlns:a16="http://schemas.microsoft.com/office/drawing/2014/main" id="{57EB2B77-6724-8976-2CE9-31FDF94A13C5}"/>
                </a:ext>
              </a:extLst>
            </p:cNvPr>
            <p:cNvSpPr/>
            <p:nvPr>
              <p:custDataLst>
                <p:tags r:id="rId11"/>
              </p:custDataLst>
            </p:nvPr>
          </p:nvSpPr>
          <p:spPr>
            <a:xfrm>
              <a:off x="6963202" y="3990978"/>
              <a:ext cx="108128" cy="161923"/>
            </a:xfrm>
            <a:custGeom>
              <a:avLst/>
              <a:gdLst/>
              <a:ahLst/>
              <a:cxnLst/>
              <a:rect l="0" t="0" r="0" b="0"/>
              <a:pathLst>
                <a:path w="108128" h="161923">
                  <a:moveTo>
                    <a:pt x="18623" y="9522"/>
                  </a:moveTo>
                  <a:lnTo>
                    <a:pt x="18623" y="9522"/>
                  </a:lnTo>
                  <a:lnTo>
                    <a:pt x="28145" y="0"/>
                  </a:lnTo>
                  <a:lnTo>
                    <a:pt x="19947" y="8198"/>
                  </a:lnTo>
                  <a:lnTo>
                    <a:pt x="19014" y="14186"/>
                  </a:lnTo>
                  <a:lnTo>
                    <a:pt x="18738" y="22663"/>
                  </a:lnTo>
                  <a:lnTo>
                    <a:pt x="15852" y="28768"/>
                  </a:lnTo>
                  <a:lnTo>
                    <a:pt x="12100" y="35009"/>
                  </a:lnTo>
                  <a:lnTo>
                    <a:pt x="8929" y="44473"/>
                  </a:lnTo>
                  <a:lnTo>
                    <a:pt x="2815" y="55038"/>
                  </a:lnTo>
                  <a:lnTo>
                    <a:pt x="0" y="72992"/>
                  </a:lnTo>
                  <a:lnTo>
                    <a:pt x="916" y="74060"/>
                  </a:lnTo>
                  <a:lnTo>
                    <a:pt x="4756" y="75248"/>
                  </a:lnTo>
                  <a:lnTo>
                    <a:pt x="35912" y="76195"/>
                  </a:lnTo>
                  <a:lnTo>
                    <a:pt x="44929" y="69651"/>
                  </a:lnTo>
                  <a:lnTo>
                    <a:pt x="70130" y="62008"/>
                  </a:lnTo>
                  <a:lnTo>
                    <a:pt x="81379" y="62129"/>
                  </a:lnTo>
                  <a:lnTo>
                    <a:pt x="89906" y="65712"/>
                  </a:lnTo>
                  <a:lnTo>
                    <a:pt x="97224" y="70831"/>
                  </a:lnTo>
                  <a:lnTo>
                    <a:pt x="107294" y="89776"/>
                  </a:lnTo>
                  <a:lnTo>
                    <a:pt x="108127" y="103752"/>
                  </a:lnTo>
                  <a:lnTo>
                    <a:pt x="100037" y="129970"/>
                  </a:lnTo>
                  <a:lnTo>
                    <a:pt x="91312" y="144106"/>
                  </a:lnTo>
                  <a:lnTo>
                    <a:pt x="76967" y="154996"/>
                  </a:lnTo>
                  <a:lnTo>
                    <a:pt x="59311" y="159870"/>
                  </a:lnTo>
                  <a:lnTo>
                    <a:pt x="18623" y="161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749">
              <a:extLst>
                <a:ext uri="{FF2B5EF4-FFF2-40B4-BE49-F238E27FC236}">
                  <a16:creationId xmlns:a16="http://schemas.microsoft.com/office/drawing/2014/main" id="{89FEDD17-7E44-A96A-CE18-D0B8641BC022}"/>
                </a:ext>
              </a:extLst>
            </p:cNvPr>
            <p:cNvSpPr/>
            <p:nvPr>
              <p:custDataLst>
                <p:tags r:id="rId12"/>
              </p:custDataLst>
            </p:nvPr>
          </p:nvSpPr>
          <p:spPr>
            <a:xfrm>
              <a:off x="6858000" y="4134011"/>
              <a:ext cx="19051" cy="28415"/>
            </a:xfrm>
            <a:custGeom>
              <a:avLst/>
              <a:gdLst/>
              <a:ahLst/>
              <a:cxnLst/>
              <a:rect l="0" t="0" r="0" b="0"/>
              <a:pathLst>
                <a:path w="19051" h="28415">
                  <a:moveTo>
                    <a:pt x="0" y="18889"/>
                  </a:moveTo>
                  <a:lnTo>
                    <a:pt x="0" y="18889"/>
                  </a:lnTo>
                  <a:lnTo>
                    <a:pt x="5056" y="18889"/>
                  </a:lnTo>
                  <a:lnTo>
                    <a:pt x="6545" y="19947"/>
                  </a:lnTo>
                  <a:lnTo>
                    <a:pt x="7538" y="21711"/>
                  </a:lnTo>
                  <a:lnTo>
                    <a:pt x="9409" y="28021"/>
                  </a:lnTo>
                  <a:lnTo>
                    <a:pt x="4435" y="28297"/>
                  </a:lnTo>
                  <a:lnTo>
                    <a:pt x="2956" y="27278"/>
                  </a:lnTo>
                  <a:lnTo>
                    <a:pt x="1971" y="25540"/>
                  </a:lnTo>
                  <a:lnTo>
                    <a:pt x="390" y="15146"/>
                  </a:lnTo>
                  <a:lnTo>
                    <a:pt x="34" y="1670"/>
                  </a:lnTo>
                  <a:lnTo>
                    <a:pt x="1081" y="1060"/>
                  </a:lnTo>
                  <a:lnTo>
                    <a:pt x="8204" y="0"/>
                  </a:lnTo>
                  <a:lnTo>
                    <a:pt x="14191" y="4943"/>
                  </a:lnTo>
                  <a:lnTo>
                    <a:pt x="16890" y="10222"/>
                  </a:lnTo>
                  <a:lnTo>
                    <a:pt x="19050" y="284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750">
              <a:extLst>
                <a:ext uri="{FF2B5EF4-FFF2-40B4-BE49-F238E27FC236}">
                  <a16:creationId xmlns:a16="http://schemas.microsoft.com/office/drawing/2014/main" id="{2FB93E01-4845-DFDC-4767-49DA81593859}"/>
                </a:ext>
              </a:extLst>
            </p:cNvPr>
            <p:cNvSpPr/>
            <p:nvPr>
              <p:custDataLst>
                <p:tags r:id="rId13"/>
              </p:custDataLst>
            </p:nvPr>
          </p:nvSpPr>
          <p:spPr>
            <a:xfrm>
              <a:off x="6610917" y="3985940"/>
              <a:ext cx="188037" cy="174241"/>
            </a:xfrm>
            <a:custGeom>
              <a:avLst/>
              <a:gdLst/>
              <a:ahLst/>
              <a:cxnLst/>
              <a:rect l="0" t="0" r="0" b="0"/>
              <a:pathLst>
                <a:path w="188037" h="174241">
                  <a:moveTo>
                    <a:pt x="75633" y="43135"/>
                  </a:moveTo>
                  <a:lnTo>
                    <a:pt x="75633" y="43135"/>
                  </a:lnTo>
                  <a:lnTo>
                    <a:pt x="75633" y="10022"/>
                  </a:lnTo>
                  <a:lnTo>
                    <a:pt x="74575" y="8360"/>
                  </a:lnTo>
                  <a:lnTo>
                    <a:pt x="72811" y="7252"/>
                  </a:lnTo>
                  <a:lnTo>
                    <a:pt x="65272" y="5692"/>
                  </a:lnTo>
                  <a:lnTo>
                    <a:pt x="51677" y="5046"/>
                  </a:lnTo>
                  <a:lnTo>
                    <a:pt x="29765" y="22937"/>
                  </a:lnTo>
                  <a:lnTo>
                    <a:pt x="19003" y="36092"/>
                  </a:lnTo>
                  <a:lnTo>
                    <a:pt x="3735" y="65687"/>
                  </a:lnTo>
                  <a:lnTo>
                    <a:pt x="0" y="102209"/>
                  </a:lnTo>
                  <a:lnTo>
                    <a:pt x="4657" y="124374"/>
                  </a:lnTo>
                  <a:lnTo>
                    <a:pt x="17797" y="149403"/>
                  </a:lnTo>
                  <a:lnTo>
                    <a:pt x="29114" y="159157"/>
                  </a:lnTo>
                  <a:lnTo>
                    <a:pt x="60961" y="172479"/>
                  </a:lnTo>
                  <a:lnTo>
                    <a:pt x="85397" y="174240"/>
                  </a:lnTo>
                  <a:lnTo>
                    <a:pt x="132612" y="159940"/>
                  </a:lnTo>
                  <a:lnTo>
                    <a:pt x="144349" y="157490"/>
                  </a:lnTo>
                  <a:lnTo>
                    <a:pt x="156906" y="150161"/>
                  </a:lnTo>
                  <a:lnTo>
                    <a:pt x="163966" y="144325"/>
                  </a:lnTo>
                  <a:lnTo>
                    <a:pt x="183533" y="109247"/>
                  </a:lnTo>
                  <a:lnTo>
                    <a:pt x="188036" y="87771"/>
                  </a:lnTo>
                  <a:lnTo>
                    <a:pt x="181565" y="51662"/>
                  </a:lnTo>
                  <a:lnTo>
                    <a:pt x="178100" y="44102"/>
                  </a:lnTo>
                  <a:lnTo>
                    <a:pt x="170916" y="36157"/>
                  </a:lnTo>
                  <a:lnTo>
                    <a:pt x="140433" y="16631"/>
                  </a:lnTo>
                  <a:lnTo>
                    <a:pt x="102038" y="657"/>
                  </a:lnTo>
                  <a:lnTo>
                    <a:pt x="98529" y="0"/>
                  </a:lnTo>
                  <a:lnTo>
                    <a:pt x="95130" y="620"/>
                  </a:lnTo>
                  <a:lnTo>
                    <a:pt x="85291" y="3727"/>
                  </a:lnTo>
                  <a:lnTo>
                    <a:pt x="82071" y="4163"/>
                  </a:lnTo>
                  <a:lnTo>
                    <a:pt x="75673" y="7469"/>
                  </a:lnTo>
                  <a:lnTo>
                    <a:pt x="67997" y="13160"/>
                  </a:lnTo>
                  <a:lnTo>
                    <a:pt x="66108" y="240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751">
              <a:extLst>
                <a:ext uri="{FF2B5EF4-FFF2-40B4-BE49-F238E27FC236}">
                  <a16:creationId xmlns:a16="http://schemas.microsoft.com/office/drawing/2014/main" id="{C31B6C49-42FA-B678-82B8-6EA21E9A21A2}"/>
                </a:ext>
              </a:extLst>
            </p:cNvPr>
            <p:cNvSpPr/>
            <p:nvPr>
              <p:custDataLst>
                <p:tags r:id="rId14"/>
              </p:custDataLst>
            </p:nvPr>
          </p:nvSpPr>
          <p:spPr>
            <a:xfrm>
              <a:off x="6286500" y="3972318"/>
              <a:ext cx="133336" cy="180583"/>
            </a:xfrm>
            <a:custGeom>
              <a:avLst/>
              <a:gdLst/>
              <a:ahLst/>
              <a:cxnLst/>
              <a:rect l="0" t="0" r="0" b="0"/>
              <a:pathLst>
                <a:path w="133336" h="180583">
                  <a:moveTo>
                    <a:pt x="0" y="28182"/>
                  </a:moveTo>
                  <a:lnTo>
                    <a:pt x="0" y="28182"/>
                  </a:lnTo>
                  <a:lnTo>
                    <a:pt x="0" y="0"/>
                  </a:lnTo>
                  <a:lnTo>
                    <a:pt x="0" y="4780"/>
                  </a:lnTo>
                  <a:lnTo>
                    <a:pt x="1058" y="6231"/>
                  </a:lnTo>
                  <a:lnTo>
                    <a:pt x="42815" y="25303"/>
                  </a:lnTo>
                  <a:lnTo>
                    <a:pt x="87001" y="43025"/>
                  </a:lnTo>
                  <a:lnTo>
                    <a:pt x="100097" y="47044"/>
                  </a:lnTo>
                  <a:lnTo>
                    <a:pt x="123737" y="63634"/>
                  </a:lnTo>
                  <a:lnTo>
                    <a:pt x="126941" y="64517"/>
                  </a:lnTo>
                  <a:lnTo>
                    <a:pt x="129077" y="66163"/>
                  </a:lnTo>
                  <a:lnTo>
                    <a:pt x="133300" y="75677"/>
                  </a:lnTo>
                  <a:lnTo>
                    <a:pt x="133335" y="75768"/>
                  </a:lnTo>
                  <a:lnTo>
                    <a:pt x="128289" y="75796"/>
                  </a:lnTo>
                  <a:lnTo>
                    <a:pt x="126802" y="76858"/>
                  </a:lnTo>
                  <a:lnTo>
                    <a:pt x="125809" y="78624"/>
                  </a:lnTo>
                  <a:lnTo>
                    <a:pt x="125148" y="80860"/>
                  </a:lnTo>
                  <a:lnTo>
                    <a:pt x="115424" y="93111"/>
                  </a:lnTo>
                  <a:lnTo>
                    <a:pt x="101110" y="106805"/>
                  </a:lnTo>
                  <a:lnTo>
                    <a:pt x="76357" y="123853"/>
                  </a:lnTo>
                  <a:lnTo>
                    <a:pt x="63900" y="133081"/>
                  </a:lnTo>
                  <a:lnTo>
                    <a:pt x="38693" y="152018"/>
                  </a:lnTo>
                  <a:lnTo>
                    <a:pt x="23361" y="167883"/>
                  </a:lnTo>
                  <a:lnTo>
                    <a:pt x="19053" y="180572"/>
                  </a:lnTo>
                  <a:lnTo>
                    <a:pt x="19052" y="180575"/>
                  </a:lnTo>
                  <a:lnTo>
                    <a:pt x="19051" y="180578"/>
                  </a:lnTo>
                  <a:lnTo>
                    <a:pt x="19050" y="1805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SMARTInkShape-752">
              <a:extLst>
                <a:ext uri="{FF2B5EF4-FFF2-40B4-BE49-F238E27FC236}">
                  <a16:creationId xmlns:a16="http://schemas.microsoft.com/office/drawing/2014/main" id="{B9B05D1B-4E7C-E5F5-5040-38B6D515F5EC}"/>
                </a:ext>
              </a:extLst>
            </p:cNvPr>
            <p:cNvSpPr/>
            <p:nvPr>
              <p:custDataLst>
                <p:tags r:id="rId15"/>
              </p:custDataLst>
            </p:nvPr>
          </p:nvSpPr>
          <p:spPr>
            <a:xfrm>
              <a:off x="5935041" y="3993303"/>
              <a:ext cx="148000" cy="121498"/>
            </a:xfrm>
            <a:custGeom>
              <a:avLst/>
              <a:gdLst/>
              <a:ahLst/>
              <a:cxnLst/>
              <a:rect l="0" t="0" r="0" b="0"/>
              <a:pathLst>
                <a:path w="148000" h="121498">
                  <a:moveTo>
                    <a:pt x="18084" y="64347"/>
                  </a:moveTo>
                  <a:lnTo>
                    <a:pt x="18084" y="64347"/>
                  </a:lnTo>
                  <a:lnTo>
                    <a:pt x="18084" y="47014"/>
                  </a:lnTo>
                  <a:lnTo>
                    <a:pt x="39543" y="23989"/>
                  </a:lnTo>
                  <a:lnTo>
                    <a:pt x="54663" y="13818"/>
                  </a:lnTo>
                  <a:lnTo>
                    <a:pt x="100055" y="530"/>
                  </a:lnTo>
                  <a:lnTo>
                    <a:pt x="113782" y="0"/>
                  </a:lnTo>
                  <a:lnTo>
                    <a:pt x="123411" y="3293"/>
                  </a:lnTo>
                  <a:lnTo>
                    <a:pt x="139838" y="21210"/>
                  </a:lnTo>
                  <a:lnTo>
                    <a:pt x="146280" y="37766"/>
                  </a:lnTo>
                  <a:lnTo>
                    <a:pt x="147999" y="46627"/>
                  </a:lnTo>
                  <a:lnTo>
                    <a:pt x="144263" y="64938"/>
                  </a:lnTo>
                  <a:lnTo>
                    <a:pt x="135547" y="81543"/>
                  </a:lnTo>
                  <a:lnTo>
                    <a:pt x="124617" y="92451"/>
                  </a:lnTo>
                  <a:lnTo>
                    <a:pt x="79020" y="111492"/>
                  </a:lnTo>
                  <a:lnTo>
                    <a:pt x="57306" y="118532"/>
                  </a:lnTo>
                  <a:lnTo>
                    <a:pt x="10037" y="121445"/>
                  </a:lnTo>
                  <a:lnTo>
                    <a:pt x="0" y="121493"/>
                  </a:lnTo>
                  <a:lnTo>
                    <a:pt x="8559" y="121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753">
              <a:extLst>
                <a:ext uri="{FF2B5EF4-FFF2-40B4-BE49-F238E27FC236}">
                  <a16:creationId xmlns:a16="http://schemas.microsoft.com/office/drawing/2014/main" id="{6197DDDD-72E1-5E94-D38E-2C614102730B}"/>
                </a:ext>
              </a:extLst>
            </p:cNvPr>
            <p:cNvSpPr/>
            <p:nvPr>
              <p:custDataLst>
                <p:tags r:id="rId16"/>
              </p:custDataLst>
            </p:nvPr>
          </p:nvSpPr>
          <p:spPr>
            <a:xfrm>
              <a:off x="5905500" y="3910454"/>
              <a:ext cx="85648" cy="471047"/>
            </a:xfrm>
            <a:custGeom>
              <a:avLst/>
              <a:gdLst/>
              <a:ahLst/>
              <a:cxnLst/>
              <a:rect l="0" t="0" r="0" b="0"/>
              <a:pathLst>
                <a:path w="85648" h="471047">
                  <a:moveTo>
                    <a:pt x="76200" y="32896"/>
                  </a:moveTo>
                  <a:lnTo>
                    <a:pt x="76200" y="32896"/>
                  </a:lnTo>
                  <a:lnTo>
                    <a:pt x="76200" y="27839"/>
                  </a:lnTo>
                  <a:lnTo>
                    <a:pt x="77258" y="26350"/>
                  </a:lnTo>
                  <a:lnTo>
                    <a:pt x="79022" y="25357"/>
                  </a:lnTo>
                  <a:lnTo>
                    <a:pt x="81256" y="24695"/>
                  </a:lnTo>
                  <a:lnTo>
                    <a:pt x="82745" y="23195"/>
                  </a:lnTo>
                  <a:lnTo>
                    <a:pt x="84401" y="18707"/>
                  </a:lnTo>
                  <a:lnTo>
                    <a:pt x="85647" y="0"/>
                  </a:lnTo>
                  <a:lnTo>
                    <a:pt x="84660" y="22186"/>
                  </a:lnTo>
                  <a:lnTo>
                    <a:pt x="75362" y="68253"/>
                  </a:lnTo>
                  <a:lnTo>
                    <a:pt x="68391" y="113610"/>
                  </a:lnTo>
                  <a:lnTo>
                    <a:pt x="62127" y="150768"/>
                  </a:lnTo>
                  <a:lnTo>
                    <a:pt x="58624" y="188589"/>
                  </a:lnTo>
                  <a:lnTo>
                    <a:pt x="52531" y="226606"/>
                  </a:lnTo>
                  <a:lnTo>
                    <a:pt x="44022" y="264681"/>
                  </a:lnTo>
                  <a:lnTo>
                    <a:pt x="38212" y="308927"/>
                  </a:lnTo>
                  <a:lnTo>
                    <a:pt x="30843" y="345988"/>
                  </a:lnTo>
                  <a:lnTo>
                    <a:pt x="21956" y="388954"/>
                  </a:lnTo>
                  <a:lnTo>
                    <a:pt x="12294" y="433467"/>
                  </a:lnTo>
                  <a:lnTo>
                    <a:pt x="7524" y="452151"/>
                  </a:lnTo>
                  <a:lnTo>
                    <a:pt x="0" y="4710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SMARTInkShape-Group142">
            <a:extLst>
              <a:ext uri="{FF2B5EF4-FFF2-40B4-BE49-F238E27FC236}">
                <a16:creationId xmlns:a16="http://schemas.microsoft.com/office/drawing/2014/main" id="{0EC9EAB7-CE1C-2E9D-2729-19CED0706EA8}"/>
              </a:ext>
            </a:extLst>
          </p:cNvPr>
          <p:cNvGrpSpPr/>
          <p:nvPr/>
        </p:nvGrpSpPr>
        <p:grpSpPr>
          <a:xfrm>
            <a:off x="2105025" y="3972051"/>
            <a:ext cx="504826" cy="438025"/>
            <a:chOff x="2105025" y="3972051"/>
            <a:chExt cx="504826" cy="438025"/>
          </a:xfrm>
        </p:grpSpPr>
        <p:sp>
          <p:nvSpPr>
            <p:cNvPr id="69" name="SMARTInkShape-754">
              <a:extLst>
                <a:ext uri="{FF2B5EF4-FFF2-40B4-BE49-F238E27FC236}">
                  <a16:creationId xmlns:a16="http://schemas.microsoft.com/office/drawing/2014/main" id="{4A1D5D3A-6A02-F931-2F7C-D8A7BAAEB5B1}"/>
                </a:ext>
              </a:extLst>
            </p:cNvPr>
            <p:cNvSpPr/>
            <p:nvPr>
              <p:custDataLst>
                <p:tags r:id="rId6"/>
              </p:custDataLst>
            </p:nvPr>
          </p:nvSpPr>
          <p:spPr>
            <a:xfrm>
              <a:off x="2428875" y="4181512"/>
              <a:ext cx="180976" cy="14977"/>
            </a:xfrm>
            <a:custGeom>
              <a:avLst/>
              <a:gdLst/>
              <a:ahLst/>
              <a:cxnLst/>
              <a:rect l="0" t="0" r="0" b="0"/>
              <a:pathLst>
                <a:path w="180976" h="14977">
                  <a:moveTo>
                    <a:pt x="0" y="9488"/>
                  </a:moveTo>
                  <a:lnTo>
                    <a:pt x="0" y="9488"/>
                  </a:lnTo>
                  <a:lnTo>
                    <a:pt x="5056" y="14545"/>
                  </a:lnTo>
                  <a:lnTo>
                    <a:pt x="8663" y="14976"/>
                  </a:lnTo>
                  <a:lnTo>
                    <a:pt x="49361" y="9051"/>
                  </a:lnTo>
                  <a:lnTo>
                    <a:pt x="88890" y="2072"/>
                  </a:lnTo>
                  <a:lnTo>
                    <a:pt x="134433" y="240"/>
                  </a:lnTo>
                  <a:lnTo>
                    <a:pt x="162943" y="0"/>
                  </a:lnTo>
                  <a:lnTo>
                    <a:pt x="170491" y="2801"/>
                  </a:lnTo>
                  <a:lnTo>
                    <a:pt x="180975" y="9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SMARTInkShape-755">
              <a:extLst>
                <a:ext uri="{FF2B5EF4-FFF2-40B4-BE49-F238E27FC236}">
                  <a16:creationId xmlns:a16="http://schemas.microsoft.com/office/drawing/2014/main" id="{0E1BCD5D-56E6-C5FE-CBAD-99457772E5C7}"/>
                </a:ext>
              </a:extLst>
            </p:cNvPr>
            <p:cNvSpPr/>
            <p:nvPr>
              <p:custDataLst>
                <p:tags r:id="rId7"/>
              </p:custDataLst>
            </p:nvPr>
          </p:nvSpPr>
          <p:spPr>
            <a:xfrm>
              <a:off x="2476500" y="4086225"/>
              <a:ext cx="114301" cy="9526"/>
            </a:xfrm>
            <a:custGeom>
              <a:avLst/>
              <a:gdLst/>
              <a:ahLst/>
              <a:cxnLst/>
              <a:rect l="0" t="0" r="0" b="0"/>
              <a:pathLst>
                <a:path w="114301" h="9526">
                  <a:moveTo>
                    <a:pt x="0" y="9525"/>
                  </a:moveTo>
                  <a:lnTo>
                    <a:pt x="0" y="9525"/>
                  </a:lnTo>
                  <a:lnTo>
                    <a:pt x="21754" y="8467"/>
                  </a:lnTo>
                  <a:lnTo>
                    <a:pt x="62400" y="883"/>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756">
              <a:extLst>
                <a:ext uri="{FF2B5EF4-FFF2-40B4-BE49-F238E27FC236}">
                  <a16:creationId xmlns:a16="http://schemas.microsoft.com/office/drawing/2014/main" id="{2F8B612C-7A9F-B4E0-6B8D-C3A7CAB559EC}"/>
                </a:ext>
              </a:extLst>
            </p:cNvPr>
            <p:cNvSpPr/>
            <p:nvPr>
              <p:custDataLst>
                <p:tags r:id="rId8"/>
              </p:custDataLst>
            </p:nvPr>
          </p:nvSpPr>
          <p:spPr>
            <a:xfrm>
              <a:off x="2114550" y="4058173"/>
              <a:ext cx="178865" cy="123278"/>
            </a:xfrm>
            <a:custGeom>
              <a:avLst/>
              <a:gdLst/>
              <a:ahLst/>
              <a:cxnLst/>
              <a:rect l="0" t="0" r="0" b="0"/>
              <a:pathLst>
                <a:path w="178865" h="123278">
                  <a:moveTo>
                    <a:pt x="38100" y="47102"/>
                  </a:moveTo>
                  <a:lnTo>
                    <a:pt x="38100" y="47102"/>
                  </a:lnTo>
                  <a:lnTo>
                    <a:pt x="63610" y="22650"/>
                  </a:lnTo>
                  <a:lnTo>
                    <a:pt x="93270" y="8407"/>
                  </a:lnTo>
                  <a:lnTo>
                    <a:pt x="97106" y="5431"/>
                  </a:lnTo>
                  <a:lnTo>
                    <a:pt x="117672" y="1241"/>
                  </a:lnTo>
                  <a:lnTo>
                    <a:pt x="143874" y="0"/>
                  </a:lnTo>
                  <a:lnTo>
                    <a:pt x="150950" y="1942"/>
                  </a:lnTo>
                  <a:lnTo>
                    <a:pt x="161633" y="9745"/>
                  </a:lnTo>
                  <a:lnTo>
                    <a:pt x="167087" y="17446"/>
                  </a:lnTo>
                  <a:lnTo>
                    <a:pt x="178606" y="47843"/>
                  </a:lnTo>
                  <a:lnTo>
                    <a:pt x="178864" y="60131"/>
                  </a:lnTo>
                  <a:lnTo>
                    <a:pt x="173059" y="77891"/>
                  </a:lnTo>
                  <a:lnTo>
                    <a:pt x="158544" y="97357"/>
                  </a:lnTo>
                  <a:lnTo>
                    <a:pt x="139051" y="112322"/>
                  </a:lnTo>
                  <a:lnTo>
                    <a:pt x="119303" y="118422"/>
                  </a:lnTo>
                  <a:lnTo>
                    <a:pt x="74938" y="122659"/>
                  </a:lnTo>
                  <a:lnTo>
                    <a:pt x="27356" y="123277"/>
                  </a:lnTo>
                  <a:lnTo>
                    <a:pt x="19920" y="120469"/>
                  </a:lnTo>
                  <a:lnTo>
                    <a:pt x="0" y="1042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757">
              <a:extLst>
                <a:ext uri="{FF2B5EF4-FFF2-40B4-BE49-F238E27FC236}">
                  <a16:creationId xmlns:a16="http://schemas.microsoft.com/office/drawing/2014/main" id="{69DC2C34-DA26-CB7D-3FD0-1B25B2D2FC37}"/>
                </a:ext>
              </a:extLst>
            </p:cNvPr>
            <p:cNvSpPr/>
            <p:nvPr>
              <p:custDataLst>
                <p:tags r:id="rId9"/>
              </p:custDataLst>
            </p:nvPr>
          </p:nvSpPr>
          <p:spPr>
            <a:xfrm>
              <a:off x="2105025" y="3972051"/>
              <a:ext cx="91214" cy="438025"/>
            </a:xfrm>
            <a:custGeom>
              <a:avLst/>
              <a:gdLst/>
              <a:ahLst/>
              <a:cxnLst/>
              <a:rect l="0" t="0" r="0" b="0"/>
              <a:pathLst>
                <a:path w="91214" h="438025">
                  <a:moveTo>
                    <a:pt x="85725" y="18924"/>
                  </a:moveTo>
                  <a:lnTo>
                    <a:pt x="85725" y="18924"/>
                  </a:lnTo>
                  <a:lnTo>
                    <a:pt x="90781" y="13867"/>
                  </a:lnTo>
                  <a:lnTo>
                    <a:pt x="91213" y="12378"/>
                  </a:lnTo>
                  <a:lnTo>
                    <a:pt x="90442" y="11385"/>
                  </a:lnTo>
                  <a:lnTo>
                    <a:pt x="88870" y="10723"/>
                  </a:lnTo>
                  <a:lnTo>
                    <a:pt x="87822" y="9223"/>
                  </a:lnTo>
                  <a:lnTo>
                    <a:pt x="85749" y="0"/>
                  </a:lnTo>
                  <a:lnTo>
                    <a:pt x="80670" y="36513"/>
                  </a:lnTo>
                  <a:lnTo>
                    <a:pt x="69479" y="80019"/>
                  </a:lnTo>
                  <a:lnTo>
                    <a:pt x="63335" y="115222"/>
                  </a:lnTo>
                  <a:lnTo>
                    <a:pt x="57077" y="155562"/>
                  </a:lnTo>
                  <a:lnTo>
                    <a:pt x="51826" y="195010"/>
                  </a:lnTo>
                  <a:lnTo>
                    <a:pt x="48870" y="239961"/>
                  </a:lnTo>
                  <a:lnTo>
                    <a:pt x="45049" y="284130"/>
                  </a:lnTo>
                  <a:lnTo>
                    <a:pt x="34416" y="323429"/>
                  </a:lnTo>
                  <a:lnTo>
                    <a:pt x="27612" y="362824"/>
                  </a:lnTo>
                  <a:lnTo>
                    <a:pt x="10903" y="404629"/>
                  </a:lnTo>
                  <a:lnTo>
                    <a:pt x="0" y="4380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SMARTInkShape-Group143">
            <a:extLst>
              <a:ext uri="{FF2B5EF4-FFF2-40B4-BE49-F238E27FC236}">
                <a16:creationId xmlns:a16="http://schemas.microsoft.com/office/drawing/2014/main" id="{7C4554AA-AE4A-C3D4-CD51-11FD47B52C52}"/>
              </a:ext>
            </a:extLst>
          </p:cNvPr>
          <p:cNvGrpSpPr/>
          <p:nvPr/>
        </p:nvGrpSpPr>
        <p:grpSpPr>
          <a:xfrm>
            <a:off x="2944133" y="3954364"/>
            <a:ext cx="532493" cy="255649"/>
            <a:chOff x="2944133" y="3954364"/>
            <a:chExt cx="532493" cy="255649"/>
          </a:xfrm>
        </p:grpSpPr>
        <p:sp>
          <p:nvSpPr>
            <p:cNvPr id="74" name="SMARTInkShape-758">
              <a:extLst>
                <a:ext uri="{FF2B5EF4-FFF2-40B4-BE49-F238E27FC236}">
                  <a16:creationId xmlns:a16="http://schemas.microsoft.com/office/drawing/2014/main" id="{C9ADA56D-54D1-65B8-BC54-AAF55A75539F}"/>
                </a:ext>
              </a:extLst>
            </p:cNvPr>
            <p:cNvSpPr/>
            <p:nvPr>
              <p:custDataLst>
                <p:tags r:id="rId2"/>
              </p:custDataLst>
            </p:nvPr>
          </p:nvSpPr>
          <p:spPr>
            <a:xfrm>
              <a:off x="3305175" y="3954364"/>
              <a:ext cx="171451" cy="55662"/>
            </a:xfrm>
            <a:custGeom>
              <a:avLst/>
              <a:gdLst/>
              <a:ahLst/>
              <a:cxnLst/>
              <a:rect l="0" t="0" r="0" b="0"/>
              <a:pathLst>
                <a:path w="171451" h="55662">
                  <a:moveTo>
                    <a:pt x="0" y="55661"/>
                  </a:moveTo>
                  <a:lnTo>
                    <a:pt x="0" y="55661"/>
                  </a:lnTo>
                  <a:lnTo>
                    <a:pt x="41418" y="36363"/>
                  </a:lnTo>
                  <a:lnTo>
                    <a:pt x="62014" y="27013"/>
                  </a:lnTo>
                  <a:lnTo>
                    <a:pt x="88567" y="14372"/>
                  </a:lnTo>
                  <a:lnTo>
                    <a:pt x="134924" y="3536"/>
                  </a:lnTo>
                  <a:lnTo>
                    <a:pt x="152279" y="0"/>
                  </a:lnTo>
                  <a:lnTo>
                    <a:pt x="160460" y="1995"/>
                  </a:lnTo>
                  <a:lnTo>
                    <a:pt x="171450" y="80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759">
              <a:extLst>
                <a:ext uri="{FF2B5EF4-FFF2-40B4-BE49-F238E27FC236}">
                  <a16:creationId xmlns:a16="http://schemas.microsoft.com/office/drawing/2014/main" id="{893F0D2D-CFE1-F4E2-7B34-696EAA741C41}"/>
                </a:ext>
              </a:extLst>
            </p:cNvPr>
            <p:cNvSpPr/>
            <p:nvPr>
              <p:custDataLst>
                <p:tags r:id="rId3"/>
              </p:custDataLst>
            </p:nvPr>
          </p:nvSpPr>
          <p:spPr>
            <a:xfrm>
              <a:off x="3248025" y="4000626"/>
              <a:ext cx="109869" cy="188991"/>
            </a:xfrm>
            <a:custGeom>
              <a:avLst/>
              <a:gdLst/>
              <a:ahLst/>
              <a:cxnLst/>
              <a:rect l="0" t="0" r="0" b="0"/>
              <a:pathLst>
                <a:path w="109869" h="188991">
                  <a:moveTo>
                    <a:pt x="57150" y="18924"/>
                  </a:moveTo>
                  <a:lnTo>
                    <a:pt x="57150" y="18924"/>
                  </a:lnTo>
                  <a:lnTo>
                    <a:pt x="57150" y="0"/>
                  </a:lnTo>
                  <a:lnTo>
                    <a:pt x="57150" y="4968"/>
                  </a:lnTo>
                  <a:lnTo>
                    <a:pt x="32261" y="50275"/>
                  </a:lnTo>
                  <a:lnTo>
                    <a:pt x="15943" y="82372"/>
                  </a:lnTo>
                  <a:lnTo>
                    <a:pt x="14861" y="86623"/>
                  </a:lnTo>
                  <a:lnTo>
                    <a:pt x="15199" y="89457"/>
                  </a:lnTo>
                  <a:lnTo>
                    <a:pt x="16483" y="91346"/>
                  </a:lnTo>
                  <a:lnTo>
                    <a:pt x="18397" y="92605"/>
                  </a:lnTo>
                  <a:lnTo>
                    <a:pt x="26147" y="94378"/>
                  </a:lnTo>
                  <a:lnTo>
                    <a:pt x="32082" y="94792"/>
                  </a:lnTo>
                  <a:lnTo>
                    <a:pt x="38248" y="92154"/>
                  </a:lnTo>
                  <a:lnTo>
                    <a:pt x="44515" y="88512"/>
                  </a:lnTo>
                  <a:lnTo>
                    <a:pt x="53994" y="85404"/>
                  </a:lnTo>
                  <a:lnTo>
                    <a:pt x="64564" y="79309"/>
                  </a:lnTo>
                  <a:lnTo>
                    <a:pt x="74909" y="77512"/>
                  </a:lnTo>
                  <a:lnTo>
                    <a:pt x="83740" y="79535"/>
                  </a:lnTo>
                  <a:lnTo>
                    <a:pt x="98033" y="89457"/>
                  </a:lnTo>
                  <a:lnTo>
                    <a:pt x="101778" y="95428"/>
                  </a:lnTo>
                  <a:lnTo>
                    <a:pt x="109868" y="119702"/>
                  </a:lnTo>
                  <a:lnTo>
                    <a:pt x="105696" y="143328"/>
                  </a:lnTo>
                  <a:lnTo>
                    <a:pt x="94805" y="167989"/>
                  </a:lnTo>
                  <a:lnTo>
                    <a:pt x="91778" y="172275"/>
                  </a:lnTo>
                  <a:lnTo>
                    <a:pt x="72349" y="183366"/>
                  </a:lnTo>
                  <a:lnTo>
                    <a:pt x="44943" y="188990"/>
                  </a:lnTo>
                  <a:lnTo>
                    <a:pt x="25546" y="188905"/>
                  </a:lnTo>
                  <a:lnTo>
                    <a:pt x="0" y="1808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760">
              <a:extLst>
                <a:ext uri="{FF2B5EF4-FFF2-40B4-BE49-F238E27FC236}">
                  <a16:creationId xmlns:a16="http://schemas.microsoft.com/office/drawing/2014/main" id="{F762041C-964E-13B0-8F76-545E91DD2D61}"/>
                </a:ext>
              </a:extLst>
            </p:cNvPr>
            <p:cNvSpPr/>
            <p:nvPr>
              <p:custDataLst>
                <p:tags r:id="rId4"/>
              </p:custDataLst>
            </p:nvPr>
          </p:nvSpPr>
          <p:spPr>
            <a:xfrm>
              <a:off x="3125926" y="4191000"/>
              <a:ext cx="26850" cy="19013"/>
            </a:xfrm>
            <a:custGeom>
              <a:avLst/>
              <a:gdLst/>
              <a:ahLst/>
              <a:cxnLst/>
              <a:rect l="0" t="0" r="0" b="0"/>
              <a:pathLst>
                <a:path w="26850" h="19013">
                  <a:moveTo>
                    <a:pt x="17324" y="0"/>
                  </a:moveTo>
                  <a:lnTo>
                    <a:pt x="17324" y="0"/>
                  </a:lnTo>
                  <a:lnTo>
                    <a:pt x="25524" y="0"/>
                  </a:lnTo>
                  <a:lnTo>
                    <a:pt x="25966" y="1058"/>
                  </a:lnTo>
                  <a:lnTo>
                    <a:pt x="26733" y="8201"/>
                  </a:lnTo>
                  <a:lnTo>
                    <a:pt x="17713" y="18624"/>
                  </a:lnTo>
                  <a:lnTo>
                    <a:pt x="4101" y="19012"/>
                  </a:lnTo>
                  <a:lnTo>
                    <a:pt x="2158" y="17967"/>
                  </a:lnTo>
                  <a:lnTo>
                    <a:pt x="864" y="16211"/>
                  </a:lnTo>
                  <a:lnTo>
                    <a:pt x="0" y="13982"/>
                  </a:lnTo>
                  <a:lnTo>
                    <a:pt x="483" y="11438"/>
                  </a:lnTo>
                  <a:lnTo>
                    <a:pt x="6627" y="1715"/>
                  </a:lnTo>
                  <a:lnTo>
                    <a:pt x="10100" y="762"/>
                  </a:lnTo>
                  <a:lnTo>
                    <a:pt x="12508" y="508"/>
                  </a:lnTo>
                  <a:lnTo>
                    <a:pt x="14113" y="1397"/>
                  </a:lnTo>
                  <a:lnTo>
                    <a:pt x="15184" y="3048"/>
                  </a:lnTo>
                  <a:lnTo>
                    <a:pt x="15897" y="5207"/>
                  </a:lnTo>
                  <a:lnTo>
                    <a:pt x="17431" y="6646"/>
                  </a:lnTo>
                  <a:lnTo>
                    <a:pt x="26849"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MARTInkShape-761">
              <a:extLst>
                <a:ext uri="{FF2B5EF4-FFF2-40B4-BE49-F238E27FC236}">
                  <a16:creationId xmlns:a16="http://schemas.microsoft.com/office/drawing/2014/main" id="{705FA3FA-1A74-1D5C-CAC5-9E6399076F37}"/>
                </a:ext>
              </a:extLst>
            </p:cNvPr>
            <p:cNvSpPr/>
            <p:nvPr>
              <p:custDataLst>
                <p:tags r:id="rId5"/>
              </p:custDataLst>
            </p:nvPr>
          </p:nvSpPr>
          <p:spPr>
            <a:xfrm>
              <a:off x="2944133" y="4010025"/>
              <a:ext cx="112635" cy="197024"/>
            </a:xfrm>
            <a:custGeom>
              <a:avLst/>
              <a:gdLst/>
              <a:ahLst/>
              <a:cxnLst/>
              <a:rect l="0" t="0" r="0" b="0"/>
              <a:pathLst>
                <a:path w="112635" h="197024">
                  <a:moveTo>
                    <a:pt x="94342" y="47625"/>
                  </a:moveTo>
                  <a:lnTo>
                    <a:pt x="94342" y="47625"/>
                  </a:lnTo>
                  <a:lnTo>
                    <a:pt x="94342" y="25235"/>
                  </a:lnTo>
                  <a:lnTo>
                    <a:pt x="93284" y="23173"/>
                  </a:lnTo>
                  <a:lnTo>
                    <a:pt x="91520" y="21799"/>
                  </a:lnTo>
                  <a:lnTo>
                    <a:pt x="86738" y="19214"/>
                  </a:lnTo>
                  <a:lnTo>
                    <a:pt x="81085" y="14537"/>
                  </a:lnTo>
                  <a:lnTo>
                    <a:pt x="72222" y="11752"/>
                  </a:lnTo>
                  <a:lnTo>
                    <a:pt x="66895" y="11010"/>
                  </a:lnTo>
                  <a:lnTo>
                    <a:pt x="55333" y="15829"/>
                  </a:lnTo>
                  <a:lnTo>
                    <a:pt x="30662" y="36170"/>
                  </a:lnTo>
                  <a:lnTo>
                    <a:pt x="16795" y="54344"/>
                  </a:lnTo>
                  <a:lnTo>
                    <a:pt x="3686" y="93598"/>
                  </a:lnTo>
                  <a:lnTo>
                    <a:pt x="0" y="133024"/>
                  </a:lnTo>
                  <a:lnTo>
                    <a:pt x="2183" y="161828"/>
                  </a:lnTo>
                  <a:lnTo>
                    <a:pt x="4328" y="171385"/>
                  </a:lnTo>
                  <a:lnTo>
                    <a:pt x="8933" y="178815"/>
                  </a:lnTo>
                  <a:lnTo>
                    <a:pt x="22516" y="189893"/>
                  </a:lnTo>
                  <a:lnTo>
                    <a:pt x="36314" y="195522"/>
                  </a:lnTo>
                  <a:lnTo>
                    <a:pt x="42957" y="197023"/>
                  </a:lnTo>
                  <a:lnTo>
                    <a:pt x="67475" y="194079"/>
                  </a:lnTo>
                  <a:lnTo>
                    <a:pt x="82754" y="183624"/>
                  </a:lnTo>
                  <a:lnTo>
                    <a:pt x="104753" y="156098"/>
                  </a:lnTo>
                  <a:lnTo>
                    <a:pt x="110832" y="126567"/>
                  </a:lnTo>
                  <a:lnTo>
                    <a:pt x="112634" y="85950"/>
                  </a:lnTo>
                  <a:lnTo>
                    <a:pt x="108111" y="55570"/>
                  </a:lnTo>
                  <a:lnTo>
                    <a:pt x="95012" y="28107"/>
                  </a:lnTo>
                  <a:lnTo>
                    <a:pt x="83703" y="14961"/>
                  </a:lnTo>
                  <a:lnTo>
                    <a:pt x="77725" y="9974"/>
                  </a:lnTo>
                  <a:lnTo>
                    <a:pt x="62615" y="4433"/>
                  </a:lnTo>
                  <a:lnTo>
                    <a:pt x="3719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Formulating Hypothesis Testing Problems </a:t>
            </a:r>
          </a:p>
        </p:txBody>
      </p:sp>
      <p:grpSp>
        <p:nvGrpSpPr>
          <p:cNvPr id="14" name="SMARTInkShape-Group144">
            <a:extLst>
              <a:ext uri="{FF2B5EF4-FFF2-40B4-BE49-F238E27FC236}">
                <a16:creationId xmlns:a16="http://schemas.microsoft.com/office/drawing/2014/main" id="{D31537EB-A155-D938-B76F-8291DC104E52}"/>
              </a:ext>
            </a:extLst>
          </p:cNvPr>
          <p:cNvGrpSpPr/>
          <p:nvPr/>
        </p:nvGrpSpPr>
        <p:grpSpPr>
          <a:xfrm>
            <a:off x="504825" y="1453009"/>
            <a:ext cx="1959751" cy="290067"/>
            <a:chOff x="504825" y="1453009"/>
            <a:chExt cx="1959751" cy="290067"/>
          </a:xfrm>
        </p:grpSpPr>
        <p:sp>
          <p:nvSpPr>
            <p:cNvPr id="3" name="SMARTInkShape-762">
              <a:extLst>
                <a:ext uri="{FF2B5EF4-FFF2-40B4-BE49-F238E27FC236}">
                  <a16:creationId xmlns:a16="http://schemas.microsoft.com/office/drawing/2014/main" id="{062530C8-DDAF-220D-B2A8-3F13B3948A7A}"/>
                </a:ext>
              </a:extLst>
            </p:cNvPr>
            <p:cNvSpPr/>
            <p:nvPr>
              <p:custDataLst>
                <p:tags r:id="rId167"/>
              </p:custDataLst>
            </p:nvPr>
          </p:nvSpPr>
          <p:spPr>
            <a:xfrm>
              <a:off x="571507" y="1460872"/>
              <a:ext cx="9519" cy="225054"/>
            </a:xfrm>
            <a:custGeom>
              <a:avLst/>
              <a:gdLst/>
              <a:ahLst/>
              <a:cxnLst/>
              <a:rect l="0" t="0" r="0" b="0"/>
              <a:pathLst>
                <a:path w="9519" h="225054">
                  <a:moveTo>
                    <a:pt x="9518" y="15503"/>
                  </a:moveTo>
                  <a:lnTo>
                    <a:pt x="9518" y="15503"/>
                  </a:lnTo>
                  <a:lnTo>
                    <a:pt x="9518" y="568"/>
                  </a:lnTo>
                  <a:lnTo>
                    <a:pt x="9518" y="2868"/>
                  </a:lnTo>
                  <a:lnTo>
                    <a:pt x="9518" y="0"/>
                  </a:lnTo>
                  <a:lnTo>
                    <a:pt x="8460" y="37817"/>
                  </a:lnTo>
                  <a:lnTo>
                    <a:pt x="1979" y="77805"/>
                  </a:lnTo>
                  <a:lnTo>
                    <a:pt x="167" y="119894"/>
                  </a:lnTo>
                  <a:lnTo>
                    <a:pt x="0" y="165575"/>
                  </a:lnTo>
                  <a:lnTo>
                    <a:pt x="1052" y="207497"/>
                  </a:lnTo>
                  <a:lnTo>
                    <a:pt x="9518" y="2250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763">
              <a:extLst>
                <a:ext uri="{FF2B5EF4-FFF2-40B4-BE49-F238E27FC236}">
                  <a16:creationId xmlns:a16="http://schemas.microsoft.com/office/drawing/2014/main" id="{49E36C83-0A96-408A-D6E1-59EA66B28503}"/>
                </a:ext>
              </a:extLst>
            </p:cNvPr>
            <p:cNvSpPr/>
            <p:nvPr>
              <p:custDataLst>
                <p:tags r:id="rId168"/>
              </p:custDataLst>
            </p:nvPr>
          </p:nvSpPr>
          <p:spPr>
            <a:xfrm>
              <a:off x="504825" y="1453009"/>
              <a:ext cx="211191" cy="279565"/>
            </a:xfrm>
            <a:custGeom>
              <a:avLst/>
              <a:gdLst/>
              <a:ahLst/>
              <a:cxnLst/>
              <a:rect l="0" t="0" r="0" b="0"/>
              <a:pathLst>
                <a:path w="211191" h="279565">
                  <a:moveTo>
                    <a:pt x="0" y="32891"/>
                  </a:moveTo>
                  <a:lnTo>
                    <a:pt x="0" y="32891"/>
                  </a:lnTo>
                  <a:lnTo>
                    <a:pt x="0" y="27835"/>
                  </a:lnTo>
                  <a:lnTo>
                    <a:pt x="5056" y="14577"/>
                  </a:lnTo>
                  <a:lnTo>
                    <a:pt x="8663" y="11157"/>
                  </a:lnTo>
                  <a:lnTo>
                    <a:pt x="30591" y="160"/>
                  </a:lnTo>
                  <a:lnTo>
                    <a:pt x="46052" y="0"/>
                  </a:lnTo>
                  <a:lnTo>
                    <a:pt x="80358" y="8520"/>
                  </a:lnTo>
                  <a:lnTo>
                    <a:pt x="111189" y="23501"/>
                  </a:lnTo>
                  <a:lnTo>
                    <a:pt x="155825" y="65018"/>
                  </a:lnTo>
                  <a:lnTo>
                    <a:pt x="192414" y="106554"/>
                  </a:lnTo>
                  <a:lnTo>
                    <a:pt x="209529" y="147027"/>
                  </a:lnTo>
                  <a:lnTo>
                    <a:pt x="211190" y="192533"/>
                  </a:lnTo>
                  <a:lnTo>
                    <a:pt x="208815" y="231446"/>
                  </a:lnTo>
                  <a:lnTo>
                    <a:pt x="204638" y="242141"/>
                  </a:lnTo>
                  <a:lnTo>
                    <a:pt x="196430" y="250421"/>
                  </a:lnTo>
                  <a:lnTo>
                    <a:pt x="168858" y="269417"/>
                  </a:lnTo>
                  <a:lnTo>
                    <a:pt x="137051" y="277245"/>
                  </a:lnTo>
                  <a:lnTo>
                    <a:pt x="100815" y="279564"/>
                  </a:lnTo>
                  <a:lnTo>
                    <a:pt x="53820" y="273802"/>
                  </a:lnTo>
                  <a:lnTo>
                    <a:pt x="28231" y="268744"/>
                  </a:lnTo>
                  <a:lnTo>
                    <a:pt x="0" y="2519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764">
              <a:extLst>
                <a:ext uri="{FF2B5EF4-FFF2-40B4-BE49-F238E27FC236}">
                  <a16:creationId xmlns:a16="http://schemas.microsoft.com/office/drawing/2014/main" id="{7D487E76-0E7B-5955-4362-B88CA73FBF89}"/>
                </a:ext>
              </a:extLst>
            </p:cNvPr>
            <p:cNvSpPr/>
            <p:nvPr>
              <p:custDataLst>
                <p:tags r:id="rId169"/>
              </p:custDataLst>
            </p:nvPr>
          </p:nvSpPr>
          <p:spPr>
            <a:xfrm>
              <a:off x="926440" y="1573054"/>
              <a:ext cx="197511" cy="131016"/>
            </a:xfrm>
            <a:custGeom>
              <a:avLst/>
              <a:gdLst/>
              <a:ahLst/>
              <a:cxnLst/>
              <a:rect l="0" t="0" r="0" b="0"/>
              <a:pathLst>
                <a:path w="197511" h="131016">
                  <a:moveTo>
                    <a:pt x="26060" y="55721"/>
                  </a:moveTo>
                  <a:lnTo>
                    <a:pt x="26060" y="55721"/>
                  </a:lnTo>
                  <a:lnTo>
                    <a:pt x="71116" y="55721"/>
                  </a:lnTo>
                  <a:lnTo>
                    <a:pt x="115219" y="52899"/>
                  </a:lnTo>
                  <a:lnTo>
                    <a:pt x="158875" y="43962"/>
                  </a:lnTo>
                  <a:lnTo>
                    <a:pt x="175480" y="36009"/>
                  </a:lnTo>
                  <a:lnTo>
                    <a:pt x="190571" y="23840"/>
                  </a:lnTo>
                  <a:lnTo>
                    <a:pt x="191826" y="20709"/>
                  </a:lnTo>
                  <a:lnTo>
                    <a:pt x="191604" y="17563"/>
                  </a:lnTo>
                  <a:lnTo>
                    <a:pt x="190398" y="14407"/>
                  </a:lnTo>
                  <a:lnTo>
                    <a:pt x="183413" y="8079"/>
                  </a:lnTo>
                  <a:lnTo>
                    <a:pt x="178587" y="4910"/>
                  </a:lnTo>
                  <a:lnTo>
                    <a:pt x="156625" y="449"/>
                  </a:lnTo>
                  <a:lnTo>
                    <a:pt x="115272" y="0"/>
                  </a:lnTo>
                  <a:lnTo>
                    <a:pt x="78881" y="9006"/>
                  </a:lnTo>
                  <a:lnTo>
                    <a:pt x="58003" y="15909"/>
                  </a:lnTo>
                  <a:lnTo>
                    <a:pt x="41668" y="26032"/>
                  </a:lnTo>
                  <a:lnTo>
                    <a:pt x="5972" y="65397"/>
                  </a:lnTo>
                  <a:lnTo>
                    <a:pt x="1257" y="76249"/>
                  </a:lnTo>
                  <a:lnTo>
                    <a:pt x="0" y="82106"/>
                  </a:lnTo>
                  <a:lnTo>
                    <a:pt x="1278" y="88128"/>
                  </a:lnTo>
                  <a:lnTo>
                    <a:pt x="8343" y="100463"/>
                  </a:lnTo>
                  <a:lnTo>
                    <a:pt x="24221" y="114251"/>
                  </a:lnTo>
                  <a:lnTo>
                    <a:pt x="54036" y="127333"/>
                  </a:lnTo>
                  <a:lnTo>
                    <a:pt x="77957" y="131015"/>
                  </a:lnTo>
                  <a:lnTo>
                    <a:pt x="106348" y="128830"/>
                  </a:lnTo>
                  <a:lnTo>
                    <a:pt x="153867" y="118610"/>
                  </a:lnTo>
                  <a:lnTo>
                    <a:pt x="197510" y="1128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765">
              <a:extLst>
                <a:ext uri="{FF2B5EF4-FFF2-40B4-BE49-F238E27FC236}">
                  <a16:creationId xmlns:a16="http://schemas.microsoft.com/office/drawing/2014/main" id="{026287FB-9AB7-51BA-A143-E9C7541F4F5A}"/>
                </a:ext>
              </a:extLst>
            </p:cNvPr>
            <p:cNvSpPr/>
            <p:nvPr>
              <p:custDataLst>
                <p:tags r:id="rId170"/>
              </p:custDataLst>
            </p:nvPr>
          </p:nvSpPr>
          <p:spPr>
            <a:xfrm>
              <a:off x="1191228" y="1480412"/>
              <a:ext cx="104173" cy="243062"/>
            </a:xfrm>
            <a:custGeom>
              <a:avLst/>
              <a:gdLst/>
              <a:ahLst/>
              <a:cxnLst/>
              <a:rect l="0" t="0" r="0" b="0"/>
              <a:pathLst>
                <a:path w="104173" h="243062">
                  <a:moveTo>
                    <a:pt x="18447" y="5488"/>
                  </a:moveTo>
                  <a:lnTo>
                    <a:pt x="18447" y="5488"/>
                  </a:lnTo>
                  <a:lnTo>
                    <a:pt x="13390" y="432"/>
                  </a:lnTo>
                  <a:lnTo>
                    <a:pt x="11901" y="0"/>
                  </a:lnTo>
                  <a:lnTo>
                    <a:pt x="10908" y="771"/>
                  </a:lnTo>
                  <a:lnTo>
                    <a:pt x="10246" y="2344"/>
                  </a:lnTo>
                  <a:lnTo>
                    <a:pt x="10863" y="4450"/>
                  </a:lnTo>
                  <a:lnTo>
                    <a:pt x="15729" y="13529"/>
                  </a:lnTo>
                  <a:lnTo>
                    <a:pt x="17239" y="23526"/>
                  </a:lnTo>
                  <a:lnTo>
                    <a:pt x="10749" y="69404"/>
                  </a:lnTo>
                  <a:lnTo>
                    <a:pt x="9283" y="112305"/>
                  </a:lnTo>
                  <a:lnTo>
                    <a:pt x="2447" y="156371"/>
                  </a:lnTo>
                  <a:lnTo>
                    <a:pt x="0" y="203018"/>
                  </a:lnTo>
                  <a:lnTo>
                    <a:pt x="723" y="220279"/>
                  </a:lnTo>
                  <a:lnTo>
                    <a:pt x="2398" y="224882"/>
                  </a:lnTo>
                  <a:lnTo>
                    <a:pt x="6022" y="231055"/>
                  </a:lnTo>
                  <a:lnTo>
                    <a:pt x="8540" y="241750"/>
                  </a:lnTo>
                  <a:lnTo>
                    <a:pt x="9726" y="242371"/>
                  </a:lnTo>
                  <a:lnTo>
                    <a:pt x="13865" y="243061"/>
                  </a:lnTo>
                  <a:lnTo>
                    <a:pt x="56864" y="231833"/>
                  </a:lnTo>
                  <a:lnTo>
                    <a:pt x="104172" y="215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766">
              <a:extLst>
                <a:ext uri="{FF2B5EF4-FFF2-40B4-BE49-F238E27FC236}">
                  <a16:creationId xmlns:a16="http://schemas.microsoft.com/office/drawing/2014/main" id="{EE9C1D78-1BA3-F69D-A982-28723E3E6DA2}"/>
                </a:ext>
              </a:extLst>
            </p:cNvPr>
            <p:cNvSpPr/>
            <p:nvPr>
              <p:custDataLst>
                <p:tags r:id="rId171"/>
              </p:custDataLst>
            </p:nvPr>
          </p:nvSpPr>
          <p:spPr>
            <a:xfrm>
              <a:off x="1190625" y="1581150"/>
              <a:ext cx="133351" cy="47626"/>
            </a:xfrm>
            <a:custGeom>
              <a:avLst/>
              <a:gdLst/>
              <a:ahLst/>
              <a:cxnLst/>
              <a:rect l="0" t="0" r="0" b="0"/>
              <a:pathLst>
                <a:path w="133351" h="47626">
                  <a:moveTo>
                    <a:pt x="0" y="47625"/>
                  </a:moveTo>
                  <a:lnTo>
                    <a:pt x="0" y="47625"/>
                  </a:lnTo>
                  <a:lnTo>
                    <a:pt x="5057" y="37512"/>
                  </a:lnTo>
                  <a:lnTo>
                    <a:pt x="13183" y="29725"/>
                  </a:lnTo>
                  <a:lnTo>
                    <a:pt x="25968" y="22736"/>
                  </a:lnTo>
                  <a:lnTo>
                    <a:pt x="70591" y="11474"/>
                  </a:lnTo>
                  <a:lnTo>
                    <a:pt x="81821" y="7569"/>
                  </a:lnTo>
                  <a:lnTo>
                    <a:pt x="91399" y="3364"/>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767">
              <a:extLst>
                <a:ext uri="{FF2B5EF4-FFF2-40B4-BE49-F238E27FC236}">
                  <a16:creationId xmlns:a16="http://schemas.microsoft.com/office/drawing/2014/main" id="{3414530C-8431-642C-C4C0-936A1A1E1F53}"/>
                </a:ext>
              </a:extLst>
            </p:cNvPr>
            <p:cNvSpPr/>
            <p:nvPr>
              <p:custDataLst>
                <p:tags r:id="rId172"/>
              </p:custDataLst>
            </p:nvPr>
          </p:nvSpPr>
          <p:spPr>
            <a:xfrm>
              <a:off x="1373631" y="1571636"/>
              <a:ext cx="312295" cy="123588"/>
            </a:xfrm>
            <a:custGeom>
              <a:avLst/>
              <a:gdLst/>
              <a:ahLst/>
              <a:cxnLst/>
              <a:rect l="0" t="0" r="0" b="0"/>
              <a:pathLst>
                <a:path w="312295" h="123588">
                  <a:moveTo>
                    <a:pt x="7494" y="38089"/>
                  </a:moveTo>
                  <a:lnTo>
                    <a:pt x="7494" y="38089"/>
                  </a:lnTo>
                  <a:lnTo>
                    <a:pt x="12551" y="43145"/>
                  </a:lnTo>
                  <a:lnTo>
                    <a:pt x="15098" y="43577"/>
                  </a:lnTo>
                  <a:lnTo>
                    <a:pt x="17855" y="42806"/>
                  </a:lnTo>
                  <a:lnTo>
                    <a:pt x="20751" y="41233"/>
                  </a:lnTo>
                  <a:lnTo>
                    <a:pt x="66311" y="35389"/>
                  </a:lnTo>
                  <a:lnTo>
                    <a:pt x="84188" y="30586"/>
                  </a:lnTo>
                  <a:lnTo>
                    <a:pt x="101658" y="28683"/>
                  </a:lnTo>
                  <a:lnTo>
                    <a:pt x="102261" y="25794"/>
                  </a:lnTo>
                  <a:lnTo>
                    <a:pt x="102736" y="10955"/>
                  </a:lnTo>
                  <a:lnTo>
                    <a:pt x="92629" y="4884"/>
                  </a:lnTo>
                  <a:lnTo>
                    <a:pt x="76277" y="419"/>
                  </a:lnTo>
                  <a:lnTo>
                    <a:pt x="46777" y="0"/>
                  </a:lnTo>
                  <a:lnTo>
                    <a:pt x="29129" y="5049"/>
                  </a:lnTo>
                  <a:lnTo>
                    <a:pt x="15551" y="13247"/>
                  </a:lnTo>
                  <a:lnTo>
                    <a:pt x="4825" y="27436"/>
                  </a:lnTo>
                  <a:lnTo>
                    <a:pt x="0" y="50102"/>
                  </a:lnTo>
                  <a:lnTo>
                    <a:pt x="3627" y="76926"/>
                  </a:lnTo>
                  <a:lnTo>
                    <a:pt x="11405" y="99926"/>
                  </a:lnTo>
                  <a:lnTo>
                    <a:pt x="22990" y="110728"/>
                  </a:lnTo>
                  <a:lnTo>
                    <a:pt x="41719" y="119937"/>
                  </a:lnTo>
                  <a:lnTo>
                    <a:pt x="60959" y="123303"/>
                  </a:lnTo>
                  <a:lnTo>
                    <a:pt x="67592" y="123587"/>
                  </a:lnTo>
                  <a:lnTo>
                    <a:pt x="82333" y="118690"/>
                  </a:lnTo>
                  <a:lnTo>
                    <a:pt x="85962" y="116165"/>
                  </a:lnTo>
                  <a:lnTo>
                    <a:pt x="105674" y="91754"/>
                  </a:lnTo>
                  <a:lnTo>
                    <a:pt x="133832" y="47297"/>
                  </a:lnTo>
                  <a:lnTo>
                    <a:pt x="152481" y="9619"/>
                  </a:lnTo>
                  <a:lnTo>
                    <a:pt x="154952" y="6408"/>
                  </a:lnTo>
                  <a:lnTo>
                    <a:pt x="157658" y="5327"/>
                  </a:lnTo>
                  <a:lnTo>
                    <a:pt x="160520" y="5664"/>
                  </a:lnTo>
                  <a:lnTo>
                    <a:pt x="166522" y="7803"/>
                  </a:lnTo>
                  <a:lnTo>
                    <a:pt x="172718" y="8753"/>
                  </a:lnTo>
                  <a:lnTo>
                    <a:pt x="174793" y="10065"/>
                  </a:lnTo>
                  <a:lnTo>
                    <a:pt x="176177" y="11998"/>
                  </a:lnTo>
                  <a:lnTo>
                    <a:pt x="186240" y="51399"/>
                  </a:lnTo>
                  <a:lnTo>
                    <a:pt x="188537" y="60938"/>
                  </a:lnTo>
                  <a:lnTo>
                    <a:pt x="193085" y="68705"/>
                  </a:lnTo>
                  <a:lnTo>
                    <a:pt x="193663" y="73317"/>
                  </a:lnTo>
                  <a:lnTo>
                    <a:pt x="188006" y="106128"/>
                  </a:lnTo>
                  <a:lnTo>
                    <a:pt x="186044" y="108848"/>
                  </a:lnTo>
                  <a:lnTo>
                    <a:pt x="180346" y="113214"/>
                  </a:lnTo>
                  <a:lnTo>
                    <a:pt x="176745" y="110989"/>
                  </a:lnTo>
                  <a:lnTo>
                    <a:pt x="171617" y="105414"/>
                  </a:lnTo>
                  <a:lnTo>
                    <a:pt x="163838" y="91433"/>
                  </a:lnTo>
                  <a:lnTo>
                    <a:pt x="160673" y="76691"/>
                  </a:lnTo>
                  <a:lnTo>
                    <a:pt x="160413" y="73349"/>
                  </a:lnTo>
                  <a:lnTo>
                    <a:pt x="162947" y="66813"/>
                  </a:lnTo>
                  <a:lnTo>
                    <a:pt x="165104" y="63588"/>
                  </a:lnTo>
                  <a:lnTo>
                    <a:pt x="203756" y="36247"/>
                  </a:lnTo>
                  <a:lnTo>
                    <a:pt x="243778" y="30081"/>
                  </a:lnTo>
                  <a:lnTo>
                    <a:pt x="287945" y="28764"/>
                  </a:lnTo>
                  <a:lnTo>
                    <a:pt x="312294" y="285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768">
              <a:extLst>
                <a:ext uri="{FF2B5EF4-FFF2-40B4-BE49-F238E27FC236}">
                  <a16:creationId xmlns:a16="http://schemas.microsoft.com/office/drawing/2014/main" id="{39C307DB-F50A-734A-AA98-07965508BE5C}"/>
                </a:ext>
              </a:extLst>
            </p:cNvPr>
            <p:cNvSpPr/>
            <p:nvPr>
              <p:custDataLst>
                <p:tags r:id="rId173"/>
              </p:custDataLst>
            </p:nvPr>
          </p:nvSpPr>
          <p:spPr>
            <a:xfrm>
              <a:off x="1647825" y="1581892"/>
              <a:ext cx="247651" cy="142134"/>
            </a:xfrm>
            <a:custGeom>
              <a:avLst/>
              <a:gdLst/>
              <a:ahLst/>
              <a:cxnLst/>
              <a:rect l="0" t="0" r="0" b="0"/>
              <a:pathLst>
                <a:path w="247651" h="142134">
                  <a:moveTo>
                    <a:pt x="0" y="56408"/>
                  </a:moveTo>
                  <a:lnTo>
                    <a:pt x="0" y="56408"/>
                  </a:lnTo>
                  <a:lnTo>
                    <a:pt x="13092" y="42258"/>
                  </a:lnTo>
                  <a:lnTo>
                    <a:pt x="23322" y="24885"/>
                  </a:lnTo>
                  <a:lnTo>
                    <a:pt x="32075" y="15200"/>
                  </a:lnTo>
                  <a:lnTo>
                    <a:pt x="38244" y="11635"/>
                  </a:lnTo>
                  <a:lnTo>
                    <a:pt x="44515" y="8992"/>
                  </a:lnTo>
                  <a:lnTo>
                    <a:pt x="55277" y="749"/>
                  </a:lnTo>
                  <a:lnTo>
                    <a:pt x="56960" y="1310"/>
                  </a:lnTo>
                  <a:lnTo>
                    <a:pt x="61651" y="4756"/>
                  </a:lnTo>
                  <a:lnTo>
                    <a:pt x="64442" y="9816"/>
                  </a:lnTo>
                  <a:lnTo>
                    <a:pt x="71869" y="38944"/>
                  </a:lnTo>
                  <a:lnTo>
                    <a:pt x="67072" y="84890"/>
                  </a:lnTo>
                  <a:lnTo>
                    <a:pt x="66727" y="100454"/>
                  </a:lnTo>
                  <a:lnTo>
                    <a:pt x="66682" y="90443"/>
                  </a:lnTo>
                  <a:lnTo>
                    <a:pt x="69500" y="84588"/>
                  </a:lnTo>
                  <a:lnTo>
                    <a:pt x="107607" y="39037"/>
                  </a:lnTo>
                  <a:lnTo>
                    <a:pt x="117373" y="26096"/>
                  </a:lnTo>
                  <a:lnTo>
                    <a:pt x="126602" y="21769"/>
                  </a:lnTo>
                  <a:lnTo>
                    <a:pt x="146979" y="18511"/>
                  </a:lnTo>
                  <a:lnTo>
                    <a:pt x="148786" y="21618"/>
                  </a:lnTo>
                  <a:lnTo>
                    <a:pt x="152306" y="68895"/>
                  </a:lnTo>
                  <a:lnTo>
                    <a:pt x="152358" y="77127"/>
                  </a:lnTo>
                  <a:lnTo>
                    <a:pt x="155203" y="84314"/>
                  </a:lnTo>
                  <a:lnTo>
                    <a:pt x="160597" y="92494"/>
                  </a:lnTo>
                  <a:lnTo>
                    <a:pt x="161040" y="92107"/>
                  </a:lnTo>
                  <a:lnTo>
                    <a:pt x="161532" y="88855"/>
                  </a:lnTo>
                  <a:lnTo>
                    <a:pt x="166865" y="81074"/>
                  </a:lnTo>
                  <a:lnTo>
                    <a:pt x="177090" y="68963"/>
                  </a:lnTo>
                  <a:lnTo>
                    <a:pt x="202282" y="22244"/>
                  </a:lnTo>
                  <a:lnTo>
                    <a:pt x="212453" y="7715"/>
                  </a:lnTo>
                  <a:lnTo>
                    <a:pt x="218954" y="3017"/>
                  </a:lnTo>
                  <a:lnTo>
                    <a:pt x="228564" y="372"/>
                  </a:lnTo>
                  <a:lnTo>
                    <a:pt x="231751" y="0"/>
                  </a:lnTo>
                  <a:lnTo>
                    <a:pt x="233875" y="1870"/>
                  </a:lnTo>
                  <a:lnTo>
                    <a:pt x="244298" y="33911"/>
                  </a:lnTo>
                  <a:lnTo>
                    <a:pt x="245599" y="63383"/>
                  </a:lnTo>
                  <a:lnTo>
                    <a:pt x="239318" y="105161"/>
                  </a:lnTo>
                  <a:lnTo>
                    <a:pt x="247650" y="142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769">
              <a:extLst>
                <a:ext uri="{FF2B5EF4-FFF2-40B4-BE49-F238E27FC236}">
                  <a16:creationId xmlns:a16="http://schemas.microsoft.com/office/drawing/2014/main" id="{09FA9DCF-BA54-0708-CD67-77EF38D29E58}"/>
                </a:ext>
              </a:extLst>
            </p:cNvPr>
            <p:cNvSpPr/>
            <p:nvPr>
              <p:custDataLst>
                <p:tags r:id="rId174"/>
              </p:custDataLst>
            </p:nvPr>
          </p:nvSpPr>
          <p:spPr>
            <a:xfrm>
              <a:off x="1990725" y="1594712"/>
              <a:ext cx="9526" cy="119789"/>
            </a:xfrm>
            <a:custGeom>
              <a:avLst/>
              <a:gdLst/>
              <a:ahLst/>
              <a:cxnLst/>
              <a:rect l="0" t="0" r="0" b="0"/>
              <a:pathLst>
                <a:path w="9526" h="119789">
                  <a:moveTo>
                    <a:pt x="9525" y="5488"/>
                  </a:moveTo>
                  <a:lnTo>
                    <a:pt x="9525" y="5488"/>
                  </a:lnTo>
                  <a:lnTo>
                    <a:pt x="9525" y="0"/>
                  </a:lnTo>
                  <a:lnTo>
                    <a:pt x="6703" y="40669"/>
                  </a:lnTo>
                  <a:lnTo>
                    <a:pt x="4037" y="60282"/>
                  </a:lnTo>
                  <a:lnTo>
                    <a:pt x="8593" y="96835"/>
                  </a:lnTo>
                  <a:lnTo>
                    <a:pt x="0" y="119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770">
              <a:extLst>
                <a:ext uri="{FF2B5EF4-FFF2-40B4-BE49-F238E27FC236}">
                  <a16:creationId xmlns:a16="http://schemas.microsoft.com/office/drawing/2014/main" id="{5B283498-1122-D66C-3EC8-840FDA0D91EB}"/>
                </a:ext>
              </a:extLst>
            </p:cNvPr>
            <p:cNvSpPr/>
            <p:nvPr>
              <p:custDataLst>
                <p:tags r:id="rId175"/>
              </p:custDataLst>
            </p:nvPr>
          </p:nvSpPr>
          <p:spPr>
            <a:xfrm>
              <a:off x="2028825" y="1495425"/>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771">
              <a:extLst>
                <a:ext uri="{FF2B5EF4-FFF2-40B4-BE49-F238E27FC236}">
                  <a16:creationId xmlns:a16="http://schemas.microsoft.com/office/drawing/2014/main" id="{E8EAE4D0-AB39-9C7C-F848-378C07B7AAC2}"/>
                </a:ext>
              </a:extLst>
            </p:cNvPr>
            <p:cNvSpPr/>
            <p:nvPr>
              <p:custDataLst>
                <p:tags r:id="rId176"/>
              </p:custDataLst>
            </p:nvPr>
          </p:nvSpPr>
          <p:spPr>
            <a:xfrm>
              <a:off x="2057400" y="1595944"/>
              <a:ext cx="180006" cy="147132"/>
            </a:xfrm>
            <a:custGeom>
              <a:avLst/>
              <a:gdLst/>
              <a:ahLst/>
              <a:cxnLst/>
              <a:rect l="0" t="0" r="0" b="0"/>
              <a:pathLst>
                <a:path w="180006" h="147132">
                  <a:moveTo>
                    <a:pt x="0" y="80456"/>
                  </a:moveTo>
                  <a:lnTo>
                    <a:pt x="0" y="80456"/>
                  </a:lnTo>
                  <a:lnTo>
                    <a:pt x="23831" y="55567"/>
                  </a:lnTo>
                  <a:lnTo>
                    <a:pt x="26467" y="48933"/>
                  </a:lnTo>
                  <a:lnTo>
                    <a:pt x="27950" y="39248"/>
                  </a:lnTo>
                  <a:lnTo>
                    <a:pt x="29217" y="37109"/>
                  </a:lnTo>
                  <a:lnTo>
                    <a:pt x="31120" y="35683"/>
                  </a:lnTo>
                  <a:lnTo>
                    <a:pt x="36056" y="33040"/>
                  </a:lnTo>
                  <a:lnTo>
                    <a:pt x="69863" y="1047"/>
                  </a:lnTo>
                  <a:lnTo>
                    <a:pt x="73034" y="0"/>
                  </a:lnTo>
                  <a:lnTo>
                    <a:pt x="76206" y="360"/>
                  </a:lnTo>
                  <a:lnTo>
                    <a:pt x="79379" y="1659"/>
                  </a:lnTo>
                  <a:lnTo>
                    <a:pt x="81494" y="3583"/>
                  </a:lnTo>
                  <a:lnTo>
                    <a:pt x="83845" y="8543"/>
                  </a:lnTo>
                  <a:lnTo>
                    <a:pt x="85652" y="53597"/>
                  </a:lnTo>
                  <a:lnTo>
                    <a:pt x="84634" y="70635"/>
                  </a:lnTo>
                  <a:lnTo>
                    <a:pt x="76316" y="117401"/>
                  </a:lnTo>
                  <a:lnTo>
                    <a:pt x="113130" y="80507"/>
                  </a:lnTo>
                  <a:lnTo>
                    <a:pt x="144866" y="35698"/>
                  </a:lnTo>
                  <a:lnTo>
                    <a:pt x="159940" y="16193"/>
                  </a:lnTo>
                  <a:lnTo>
                    <a:pt x="163865" y="14853"/>
                  </a:lnTo>
                  <a:lnTo>
                    <a:pt x="176063" y="13844"/>
                  </a:lnTo>
                  <a:lnTo>
                    <a:pt x="177700" y="14881"/>
                  </a:lnTo>
                  <a:lnTo>
                    <a:pt x="178792" y="16631"/>
                  </a:lnTo>
                  <a:lnTo>
                    <a:pt x="180005" y="22456"/>
                  </a:lnTo>
                  <a:lnTo>
                    <a:pt x="179629" y="38694"/>
                  </a:lnTo>
                  <a:lnTo>
                    <a:pt x="167680" y="81228"/>
                  </a:lnTo>
                  <a:lnTo>
                    <a:pt x="167305" y="97027"/>
                  </a:lnTo>
                  <a:lnTo>
                    <a:pt x="168549" y="110046"/>
                  </a:lnTo>
                  <a:lnTo>
                    <a:pt x="165416" y="124384"/>
                  </a:lnTo>
                  <a:lnTo>
                    <a:pt x="171450" y="1471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772">
              <a:extLst>
                <a:ext uri="{FF2B5EF4-FFF2-40B4-BE49-F238E27FC236}">
                  <a16:creationId xmlns:a16="http://schemas.microsoft.com/office/drawing/2014/main" id="{A3AEAC19-7A7E-45A4-ADD0-496E21CA6752}"/>
                </a:ext>
              </a:extLst>
            </p:cNvPr>
            <p:cNvSpPr/>
            <p:nvPr>
              <p:custDataLst>
                <p:tags r:id="rId177"/>
              </p:custDataLst>
            </p:nvPr>
          </p:nvSpPr>
          <p:spPr>
            <a:xfrm>
              <a:off x="2297940" y="1584343"/>
              <a:ext cx="166636" cy="119519"/>
            </a:xfrm>
            <a:custGeom>
              <a:avLst/>
              <a:gdLst/>
              <a:ahLst/>
              <a:cxnLst/>
              <a:rect l="0" t="0" r="0" b="0"/>
              <a:pathLst>
                <a:path w="166636" h="119519">
                  <a:moveTo>
                    <a:pt x="35685" y="63482"/>
                  </a:moveTo>
                  <a:lnTo>
                    <a:pt x="35685" y="63482"/>
                  </a:lnTo>
                  <a:lnTo>
                    <a:pt x="40741" y="63482"/>
                  </a:lnTo>
                  <a:lnTo>
                    <a:pt x="76389" y="55281"/>
                  </a:lnTo>
                  <a:lnTo>
                    <a:pt x="123648" y="51309"/>
                  </a:lnTo>
                  <a:lnTo>
                    <a:pt x="156884" y="34675"/>
                  </a:lnTo>
                  <a:lnTo>
                    <a:pt x="163635" y="28454"/>
                  </a:lnTo>
                  <a:lnTo>
                    <a:pt x="166635" y="22161"/>
                  </a:lnTo>
                  <a:lnTo>
                    <a:pt x="164260" y="17943"/>
                  </a:lnTo>
                  <a:lnTo>
                    <a:pt x="153155" y="7612"/>
                  </a:lnTo>
                  <a:lnTo>
                    <a:pt x="137635" y="1609"/>
                  </a:lnTo>
                  <a:lnTo>
                    <a:pt x="119096" y="0"/>
                  </a:lnTo>
                  <a:lnTo>
                    <a:pt x="84859" y="6102"/>
                  </a:lnTo>
                  <a:lnTo>
                    <a:pt x="51078" y="20845"/>
                  </a:lnTo>
                  <a:lnTo>
                    <a:pt x="14337" y="57291"/>
                  </a:lnTo>
                  <a:lnTo>
                    <a:pt x="3019" y="76229"/>
                  </a:lnTo>
                  <a:lnTo>
                    <a:pt x="0" y="88903"/>
                  </a:lnTo>
                  <a:lnTo>
                    <a:pt x="2370" y="95246"/>
                  </a:lnTo>
                  <a:lnTo>
                    <a:pt x="13470" y="107938"/>
                  </a:lnTo>
                  <a:lnTo>
                    <a:pt x="28987" y="114990"/>
                  </a:lnTo>
                  <a:lnTo>
                    <a:pt x="69875" y="119518"/>
                  </a:lnTo>
                  <a:lnTo>
                    <a:pt x="106258" y="115245"/>
                  </a:lnTo>
                  <a:lnTo>
                    <a:pt x="153371" y="103269"/>
                  </a:lnTo>
                  <a:lnTo>
                    <a:pt x="155418" y="101648"/>
                  </a:lnTo>
                  <a:lnTo>
                    <a:pt x="159510" y="920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SMARTInkShape-Group145">
            <a:extLst>
              <a:ext uri="{FF2B5EF4-FFF2-40B4-BE49-F238E27FC236}">
                <a16:creationId xmlns:a16="http://schemas.microsoft.com/office/drawing/2014/main" id="{45470548-EA24-E5D4-57AF-AEEA2040FC21}"/>
              </a:ext>
            </a:extLst>
          </p:cNvPr>
          <p:cNvGrpSpPr/>
          <p:nvPr/>
        </p:nvGrpSpPr>
        <p:grpSpPr>
          <a:xfrm>
            <a:off x="2877875" y="1485903"/>
            <a:ext cx="503180" cy="247648"/>
            <a:chOff x="2877875" y="1485903"/>
            <a:chExt cx="503180" cy="247648"/>
          </a:xfrm>
        </p:grpSpPr>
        <p:sp>
          <p:nvSpPr>
            <p:cNvPr id="15" name="SMARTInkShape-773">
              <a:extLst>
                <a:ext uri="{FF2B5EF4-FFF2-40B4-BE49-F238E27FC236}">
                  <a16:creationId xmlns:a16="http://schemas.microsoft.com/office/drawing/2014/main" id="{12EE9F81-3A3E-3334-0278-D856B0517FDD}"/>
                </a:ext>
              </a:extLst>
            </p:cNvPr>
            <p:cNvSpPr/>
            <p:nvPr>
              <p:custDataLst>
                <p:tags r:id="rId165"/>
              </p:custDataLst>
            </p:nvPr>
          </p:nvSpPr>
          <p:spPr>
            <a:xfrm>
              <a:off x="2877875" y="1600200"/>
              <a:ext cx="474926" cy="9526"/>
            </a:xfrm>
            <a:custGeom>
              <a:avLst/>
              <a:gdLst/>
              <a:ahLst/>
              <a:cxnLst/>
              <a:rect l="0" t="0" r="0" b="0"/>
              <a:pathLst>
                <a:path w="474926" h="9526">
                  <a:moveTo>
                    <a:pt x="8200" y="9525"/>
                  </a:moveTo>
                  <a:lnTo>
                    <a:pt x="8200" y="9525"/>
                  </a:lnTo>
                  <a:lnTo>
                    <a:pt x="0" y="9525"/>
                  </a:lnTo>
                  <a:lnTo>
                    <a:pt x="40987" y="9525"/>
                  </a:lnTo>
                  <a:lnTo>
                    <a:pt x="76042" y="9525"/>
                  </a:lnTo>
                  <a:lnTo>
                    <a:pt x="117201" y="4469"/>
                  </a:lnTo>
                  <a:lnTo>
                    <a:pt x="154561" y="1324"/>
                  </a:lnTo>
                  <a:lnTo>
                    <a:pt x="192442" y="393"/>
                  </a:lnTo>
                  <a:lnTo>
                    <a:pt x="235534" y="116"/>
                  </a:lnTo>
                  <a:lnTo>
                    <a:pt x="276759" y="34"/>
                  </a:lnTo>
                  <a:lnTo>
                    <a:pt x="315785" y="10"/>
                  </a:lnTo>
                  <a:lnTo>
                    <a:pt x="354160" y="3"/>
                  </a:lnTo>
                  <a:lnTo>
                    <a:pt x="397448" y="1"/>
                  </a:lnTo>
                  <a:lnTo>
                    <a:pt x="441125" y="0"/>
                  </a:lnTo>
                  <a:lnTo>
                    <a:pt x="474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774">
              <a:extLst>
                <a:ext uri="{FF2B5EF4-FFF2-40B4-BE49-F238E27FC236}">
                  <a16:creationId xmlns:a16="http://schemas.microsoft.com/office/drawing/2014/main" id="{E4F5EC9C-9C79-FF3D-0937-4FAC1AF0AD95}"/>
                </a:ext>
              </a:extLst>
            </p:cNvPr>
            <p:cNvSpPr/>
            <p:nvPr>
              <p:custDataLst>
                <p:tags r:id="rId166"/>
              </p:custDataLst>
            </p:nvPr>
          </p:nvSpPr>
          <p:spPr>
            <a:xfrm>
              <a:off x="3219450" y="1485903"/>
              <a:ext cx="161605" cy="247648"/>
            </a:xfrm>
            <a:custGeom>
              <a:avLst/>
              <a:gdLst/>
              <a:ahLst/>
              <a:cxnLst/>
              <a:rect l="0" t="0" r="0" b="0"/>
              <a:pathLst>
                <a:path w="161605" h="247648">
                  <a:moveTo>
                    <a:pt x="0" y="9522"/>
                  </a:moveTo>
                  <a:lnTo>
                    <a:pt x="0" y="9522"/>
                  </a:lnTo>
                  <a:lnTo>
                    <a:pt x="0" y="0"/>
                  </a:lnTo>
                  <a:lnTo>
                    <a:pt x="13257" y="13255"/>
                  </a:lnTo>
                  <a:lnTo>
                    <a:pt x="53258" y="36853"/>
                  </a:lnTo>
                  <a:lnTo>
                    <a:pt x="77869" y="49487"/>
                  </a:lnTo>
                  <a:lnTo>
                    <a:pt x="105967" y="57751"/>
                  </a:lnTo>
                  <a:lnTo>
                    <a:pt x="131378" y="78406"/>
                  </a:lnTo>
                  <a:lnTo>
                    <a:pt x="153696" y="85335"/>
                  </a:lnTo>
                  <a:lnTo>
                    <a:pt x="156439" y="87581"/>
                  </a:lnTo>
                  <a:lnTo>
                    <a:pt x="161604" y="94798"/>
                  </a:lnTo>
                  <a:lnTo>
                    <a:pt x="120495" y="136647"/>
                  </a:lnTo>
                  <a:lnTo>
                    <a:pt x="76744" y="175709"/>
                  </a:lnTo>
                  <a:lnTo>
                    <a:pt x="57311" y="195640"/>
                  </a:lnTo>
                  <a:lnTo>
                    <a:pt x="45580" y="205483"/>
                  </a:lnTo>
                  <a:lnTo>
                    <a:pt x="21099" y="235772"/>
                  </a:lnTo>
                  <a:lnTo>
                    <a:pt x="21475" y="237614"/>
                  </a:lnTo>
                  <a:lnTo>
                    <a:pt x="28575" y="2476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SMARTInkShape-Group146">
            <a:extLst>
              <a:ext uri="{FF2B5EF4-FFF2-40B4-BE49-F238E27FC236}">
                <a16:creationId xmlns:a16="http://schemas.microsoft.com/office/drawing/2014/main" id="{FBC3568C-486C-5475-9108-D73688F6A7DF}"/>
              </a:ext>
            </a:extLst>
          </p:cNvPr>
          <p:cNvGrpSpPr/>
          <p:nvPr/>
        </p:nvGrpSpPr>
        <p:grpSpPr>
          <a:xfrm>
            <a:off x="3888548" y="1375637"/>
            <a:ext cx="1722574" cy="443639"/>
            <a:chOff x="3888548" y="1375637"/>
            <a:chExt cx="1722574" cy="443639"/>
          </a:xfrm>
        </p:grpSpPr>
        <p:sp>
          <p:nvSpPr>
            <p:cNvPr id="18" name="SMARTInkShape-775">
              <a:extLst>
                <a:ext uri="{FF2B5EF4-FFF2-40B4-BE49-F238E27FC236}">
                  <a16:creationId xmlns:a16="http://schemas.microsoft.com/office/drawing/2014/main" id="{335EF521-251E-3C7E-BA1B-A498061C9B88}"/>
                </a:ext>
              </a:extLst>
            </p:cNvPr>
            <p:cNvSpPr/>
            <p:nvPr>
              <p:custDataLst>
                <p:tags r:id="rId149"/>
              </p:custDataLst>
            </p:nvPr>
          </p:nvSpPr>
          <p:spPr>
            <a:xfrm>
              <a:off x="3888548" y="1477818"/>
              <a:ext cx="273878" cy="149688"/>
            </a:xfrm>
            <a:custGeom>
              <a:avLst/>
              <a:gdLst/>
              <a:ahLst/>
              <a:cxnLst/>
              <a:rect l="0" t="0" r="0" b="0"/>
              <a:pathLst>
                <a:path w="273878" h="149688">
                  <a:moveTo>
                    <a:pt x="169102" y="27132"/>
                  </a:moveTo>
                  <a:lnTo>
                    <a:pt x="169102" y="27132"/>
                  </a:lnTo>
                  <a:lnTo>
                    <a:pt x="178234" y="18000"/>
                  </a:lnTo>
                  <a:lnTo>
                    <a:pt x="178511" y="12667"/>
                  </a:lnTo>
                  <a:lnTo>
                    <a:pt x="177491" y="11138"/>
                  </a:lnTo>
                  <a:lnTo>
                    <a:pt x="175753" y="10120"/>
                  </a:lnTo>
                  <a:lnTo>
                    <a:pt x="173536" y="9440"/>
                  </a:lnTo>
                  <a:lnTo>
                    <a:pt x="165360" y="3428"/>
                  </a:lnTo>
                  <a:lnTo>
                    <a:pt x="141064" y="0"/>
                  </a:lnTo>
                  <a:lnTo>
                    <a:pt x="101475" y="6446"/>
                  </a:lnTo>
                  <a:lnTo>
                    <a:pt x="68396" y="15947"/>
                  </a:lnTo>
                  <a:lnTo>
                    <a:pt x="35412" y="38568"/>
                  </a:lnTo>
                  <a:lnTo>
                    <a:pt x="5575" y="80230"/>
                  </a:lnTo>
                  <a:lnTo>
                    <a:pt x="0" y="104954"/>
                  </a:lnTo>
                  <a:lnTo>
                    <a:pt x="1518" y="120280"/>
                  </a:lnTo>
                  <a:lnTo>
                    <a:pt x="3405" y="127331"/>
                  </a:lnTo>
                  <a:lnTo>
                    <a:pt x="7837" y="133090"/>
                  </a:lnTo>
                  <a:lnTo>
                    <a:pt x="21228" y="142311"/>
                  </a:lnTo>
                  <a:lnTo>
                    <a:pt x="37764" y="144292"/>
                  </a:lnTo>
                  <a:lnTo>
                    <a:pt x="74249" y="136940"/>
                  </a:lnTo>
                  <a:lnTo>
                    <a:pt x="97488" y="123285"/>
                  </a:lnTo>
                  <a:lnTo>
                    <a:pt x="139791" y="84987"/>
                  </a:lnTo>
                  <a:lnTo>
                    <a:pt x="132891" y="102275"/>
                  </a:lnTo>
                  <a:lnTo>
                    <a:pt x="132261" y="105802"/>
                  </a:lnTo>
                  <a:lnTo>
                    <a:pt x="136432" y="120880"/>
                  </a:lnTo>
                  <a:lnTo>
                    <a:pt x="149426" y="138753"/>
                  </a:lnTo>
                  <a:lnTo>
                    <a:pt x="160710" y="145533"/>
                  </a:lnTo>
                  <a:lnTo>
                    <a:pt x="181785" y="149350"/>
                  </a:lnTo>
                  <a:lnTo>
                    <a:pt x="222239" y="149687"/>
                  </a:lnTo>
                  <a:lnTo>
                    <a:pt x="273877" y="1414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776">
              <a:extLst>
                <a:ext uri="{FF2B5EF4-FFF2-40B4-BE49-F238E27FC236}">
                  <a16:creationId xmlns:a16="http://schemas.microsoft.com/office/drawing/2014/main" id="{FCD1625B-3B5D-E825-4490-F3ABAF57B087}"/>
                </a:ext>
              </a:extLst>
            </p:cNvPr>
            <p:cNvSpPr/>
            <p:nvPr>
              <p:custDataLst>
                <p:tags r:id="rId150"/>
              </p:custDataLst>
            </p:nvPr>
          </p:nvSpPr>
          <p:spPr>
            <a:xfrm>
              <a:off x="4229100" y="1556612"/>
              <a:ext cx="28460" cy="262664"/>
            </a:xfrm>
            <a:custGeom>
              <a:avLst/>
              <a:gdLst/>
              <a:ahLst/>
              <a:cxnLst/>
              <a:rect l="0" t="0" r="0" b="0"/>
              <a:pathLst>
                <a:path w="28460" h="262664">
                  <a:moveTo>
                    <a:pt x="19050" y="5488"/>
                  </a:moveTo>
                  <a:lnTo>
                    <a:pt x="19050" y="5488"/>
                  </a:lnTo>
                  <a:lnTo>
                    <a:pt x="24106" y="432"/>
                  </a:lnTo>
                  <a:lnTo>
                    <a:pt x="25596" y="0"/>
                  </a:lnTo>
                  <a:lnTo>
                    <a:pt x="26589" y="771"/>
                  </a:lnTo>
                  <a:lnTo>
                    <a:pt x="27251" y="2344"/>
                  </a:lnTo>
                  <a:lnTo>
                    <a:pt x="28459" y="36783"/>
                  </a:lnTo>
                  <a:lnTo>
                    <a:pt x="21021" y="79224"/>
                  </a:lnTo>
                  <a:lnTo>
                    <a:pt x="18252" y="122835"/>
                  </a:lnTo>
                  <a:lnTo>
                    <a:pt x="12581" y="162789"/>
                  </a:lnTo>
                  <a:lnTo>
                    <a:pt x="10430" y="201909"/>
                  </a:lnTo>
                  <a:lnTo>
                    <a:pt x="6881" y="244586"/>
                  </a:lnTo>
                  <a:lnTo>
                    <a:pt x="0" y="2626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777">
              <a:extLst>
                <a:ext uri="{FF2B5EF4-FFF2-40B4-BE49-F238E27FC236}">
                  <a16:creationId xmlns:a16="http://schemas.microsoft.com/office/drawing/2014/main" id="{39596E03-15E9-13A3-40D8-13E12E329C19}"/>
                </a:ext>
              </a:extLst>
            </p:cNvPr>
            <p:cNvSpPr/>
            <p:nvPr>
              <p:custDataLst>
                <p:tags r:id="rId151"/>
              </p:custDataLst>
            </p:nvPr>
          </p:nvSpPr>
          <p:spPr>
            <a:xfrm>
              <a:off x="4248150" y="1526720"/>
              <a:ext cx="85431" cy="73481"/>
            </a:xfrm>
            <a:custGeom>
              <a:avLst/>
              <a:gdLst/>
              <a:ahLst/>
              <a:cxnLst/>
              <a:rect l="0" t="0" r="0" b="0"/>
              <a:pathLst>
                <a:path w="85431" h="73481">
                  <a:moveTo>
                    <a:pt x="0" y="73480"/>
                  </a:moveTo>
                  <a:lnTo>
                    <a:pt x="0" y="73480"/>
                  </a:lnTo>
                  <a:lnTo>
                    <a:pt x="10361" y="48041"/>
                  </a:lnTo>
                  <a:lnTo>
                    <a:pt x="33114" y="16351"/>
                  </a:lnTo>
                  <a:lnTo>
                    <a:pt x="50146" y="3401"/>
                  </a:lnTo>
                  <a:lnTo>
                    <a:pt x="58623" y="0"/>
                  </a:lnTo>
                  <a:lnTo>
                    <a:pt x="63424" y="1210"/>
                  </a:lnTo>
                  <a:lnTo>
                    <a:pt x="74402" y="8199"/>
                  </a:lnTo>
                  <a:lnTo>
                    <a:pt x="80693" y="18361"/>
                  </a:lnTo>
                  <a:lnTo>
                    <a:pt x="84234" y="38804"/>
                  </a:lnTo>
                  <a:lnTo>
                    <a:pt x="85430" y="64043"/>
                  </a:lnTo>
                  <a:lnTo>
                    <a:pt x="82353" y="67189"/>
                  </a:lnTo>
                  <a:lnTo>
                    <a:pt x="70468" y="70684"/>
                  </a:lnTo>
                  <a:lnTo>
                    <a:pt x="0" y="639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778">
              <a:extLst>
                <a:ext uri="{FF2B5EF4-FFF2-40B4-BE49-F238E27FC236}">
                  <a16:creationId xmlns:a16="http://schemas.microsoft.com/office/drawing/2014/main" id="{8321467B-9442-D9EF-F501-C2BB01D745A8}"/>
                </a:ext>
              </a:extLst>
            </p:cNvPr>
            <p:cNvSpPr/>
            <p:nvPr>
              <p:custDataLst>
                <p:tags r:id="rId152"/>
              </p:custDataLst>
            </p:nvPr>
          </p:nvSpPr>
          <p:spPr>
            <a:xfrm>
              <a:off x="4381500" y="1525716"/>
              <a:ext cx="34064" cy="236410"/>
            </a:xfrm>
            <a:custGeom>
              <a:avLst/>
              <a:gdLst/>
              <a:ahLst/>
              <a:cxnLst/>
              <a:rect l="0" t="0" r="0" b="0"/>
              <a:pathLst>
                <a:path w="34064" h="236410">
                  <a:moveTo>
                    <a:pt x="28575" y="17334"/>
                  </a:moveTo>
                  <a:lnTo>
                    <a:pt x="28575" y="17334"/>
                  </a:lnTo>
                  <a:lnTo>
                    <a:pt x="28575" y="4077"/>
                  </a:lnTo>
                  <a:lnTo>
                    <a:pt x="29633" y="2146"/>
                  </a:lnTo>
                  <a:lnTo>
                    <a:pt x="31397" y="859"/>
                  </a:lnTo>
                  <a:lnTo>
                    <a:pt x="33631" y="0"/>
                  </a:lnTo>
                  <a:lnTo>
                    <a:pt x="34063" y="1545"/>
                  </a:lnTo>
                  <a:lnTo>
                    <a:pt x="28138" y="40599"/>
                  </a:lnTo>
                  <a:lnTo>
                    <a:pt x="22213" y="79731"/>
                  </a:lnTo>
                  <a:lnTo>
                    <a:pt x="18929" y="117549"/>
                  </a:lnTo>
                  <a:lnTo>
                    <a:pt x="11696" y="162130"/>
                  </a:lnTo>
                  <a:lnTo>
                    <a:pt x="0" y="2364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779">
              <a:extLst>
                <a:ext uri="{FF2B5EF4-FFF2-40B4-BE49-F238E27FC236}">
                  <a16:creationId xmlns:a16="http://schemas.microsoft.com/office/drawing/2014/main" id="{0FE86E76-3632-CEDE-CB2B-1E52DFE74BA8}"/>
                </a:ext>
              </a:extLst>
            </p:cNvPr>
            <p:cNvSpPr/>
            <p:nvPr>
              <p:custDataLst>
                <p:tags r:id="rId153"/>
              </p:custDataLst>
            </p:nvPr>
          </p:nvSpPr>
          <p:spPr>
            <a:xfrm>
              <a:off x="4371975" y="1518093"/>
              <a:ext cx="103641" cy="82108"/>
            </a:xfrm>
            <a:custGeom>
              <a:avLst/>
              <a:gdLst/>
              <a:ahLst/>
              <a:cxnLst/>
              <a:rect l="0" t="0" r="0" b="0"/>
              <a:pathLst>
                <a:path w="103641" h="82108">
                  <a:moveTo>
                    <a:pt x="0" y="63057"/>
                  </a:moveTo>
                  <a:lnTo>
                    <a:pt x="0" y="63057"/>
                  </a:lnTo>
                  <a:lnTo>
                    <a:pt x="28234" y="32000"/>
                  </a:lnTo>
                  <a:lnTo>
                    <a:pt x="36890" y="20679"/>
                  </a:lnTo>
                  <a:lnTo>
                    <a:pt x="58556" y="4522"/>
                  </a:lnTo>
                  <a:lnTo>
                    <a:pt x="72238" y="0"/>
                  </a:lnTo>
                  <a:lnTo>
                    <a:pt x="85375" y="812"/>
                  </a:lnTo>
                  <a:lnTo>
                    <a:pt x="91842" y="2511"/>
                  </a:lnTo>
                  <a:lnTo>
                    <a:pt x="96153" y="5759"/>
                  </a:lnTo>
                  <a:lnTo>
                    <a:pt x="100943" y="15014"/>
                  </a:lnTo>
                  <a:lnTo>
                    <a:pt x="103640" y="37180"/>
                  </a:lnTo>
                  <a:lnTo>
                    <a:pt x="101448" y="49087"/>
                  </a:lnTo>
                  <a:lnTo>
                    <a:pt x="99382" y="53744"/>
                  </a:lnTo>
                  <a:lnTo>
                    <a:pt x="91442" y="61740"/>
                  </a:lnTo>
                  <a:lnTo>
                    <a:pt x="72250" y="72192"/>
                  </a:lnTo>
                  <a:lnTo>
                    <a:pt x="19050" y="821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780">
              <a:extLst>
                <a:ext uri="{FF2B5EF4-FFF2-40B4-BE49-F238E27FC236}">
                  <a16:creationId xmlns:a16="http://schemas.microsoft.com/office/drawing/2014/main" id="{33A37148-700F-6A48-A1DC-05F903DDA5D4}"/>
                </a:ext>
              </a:extLst>
            </p:cNvPr>
            <p:cNvSpPr/>
            <p:nvPr>
              <p:custDataLst>
                <p:tags r:id="rId154"/>
              </p:custDataLst>
            </p:nvPr>
          </p:nvSpPr>
          <p:spPr>
            <a:xfrm>
              <a:off x="4495800" y="1534160"/>
              <a:ext cx="161926" cy="72765"/>
            </a:xfrm>
            <a:custGeom>
              <a:avLst/>
              <a:gdLst/>
              <a:ahLst/>
              <a:cxnLst/>
              <a:rect l="0" t="0" r="0" b="0"/>
              <a:pathLst>
                <a:path w="161926" h="72765">
                  <a:moveTo>
                    <a:pt x="0" y="18415"/>
                  </a:moveTo>
                  <a:lnTo>
                    <a:pt x="0" y="18415"/>
                  </a:lnTo>
                  <a:lnTo>
                    <a:pt x="10113" y="8302"/>
                  </a:lnTo>
                  <a:lnTo>
                    <a:pt x="20723" y="3337"/>
                  </a:lnTo>
                  <a:lnTo>
                    <a:pt x="39723" y="149"/>
                  </a:lnTo>
                  <a:lnTo>
                    <a:pt x="49757" y="5358"/>
                  </a:lnTo>
                  <a:lnTo>
                    <a:pt x="60215" y="14728"/>
                  </a:lnTo>
                  <a:lnTo>
                    <a:pt x="68390" y="25949"/>
                  </a:lnTo>
                  <a:lnTo>
                    <a:pt x="69906" y="40813"/>
                  </a:lnTo>
                  <a:lnTo>
                    <a:pt x="67313" y="66113"/>
                  </a:lnTo>
                  <a:lnTo>
                    <a:pt x="66042" y="69264"/>
                  </a:lnTo>
                  <a:lnTo>
                    <a:pt x="64136" y="71364"/>
                  </a:lnTo>
                  <a:lnTo>
                    <a:pt x="61808" y="72764"/>
                  </a:lnTo>
                  <a:lnTo>
                    <a:pt x="59197" y="72640"/>
                  </a:lnTo>
                  <a:lnTo>
                    <a:pt x="53474" y="69679"/>
                  </a:lnTo>
                  <a:lnTo>
                    <a:pt x="51524" y="66349"/>
                  </a:lnTo>
                  <a:lnTo>
                    <a:pt x="49358" y="57005"/>
                  </a:lnTo>
                  <a:lnTo>
                    <a:pt x="54040" y="42974"/>
                  </a:lnTo>
                  <a:lnTo>
                    <a:pt x="69235" y="18210"/>
                  </a:lnTo>
                  <a:lnTo>
                    <a:pt x="89306" y="6595"/>
                  </a:lnTo>
                  <a:lnTo>
                    <a:pt x="105248" y="1507"/>
                  </a:lnTo>
                  <a:lnTo>
                    <a:pt x="121731" y="0"/>
                  </a:lnTo>
                  <a:lnTo>
                    <a:pt x="161925" y="88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781">
              <a:extLst>
                <a:ext uri="{FF2B5EF4-FFF2-40B4-BE49-F238E27FC236}">
                  <a16:creationId xmlns:a16="http://schemas.microsoft.com/office/drawing/2014/main" id="{F6ADBB22-D750-129F-C941-59B30E6C004D}"/>
                </a:ext>
              </a:extLst>
            </p:cNvPr>
            <p:cNvSpPr/>
            <p:nvPr>
              <p:custDataLst>
                <p:tags r:id="rId155"/>
              </p:custDataLst>
            </p:nvPr>
          </p:nvSpPr>
          <p:spPr>
            <a:xfrm>
              <a:off x="4676936" y="1533525"/>
              <a:ext cx="73920" cy="93313"/>
            </a:xfrm>
            <a:custGeom>
              <a:avLst/>
              <a:gdLst/>
              <a:ahLst/>
              <a:cxnLst/>
              <a:rect l="0" t="0" r="0" b="0"/>
              <a:pathLst>
                <a:path w="73920" h="93313">
                  <a:moveTo>
                    <a:pt x="37939" y="28575"/>
                  </a:moveTo>
                  <a:lnTo>
                    <a:pt x="37939" y="28575"/>
                  </a:lnTo>
                  <a:lnTo>
                    <a:pt x="37939" y="5909"/>
                  </a:lnTo>
                  <a:lnTo>
                    <a:pt x="36881" y="3939"/>
                  </a:lnTo>
                  <a:lnTo>
                    <a:pt x="35117" y="2626"/>
                  </a:lnTo>
                  <a:lnTo>
                    <a:pt x="29738" y="519"/>
                  </a:lnTo>
                  <a:lnTo>
                    <a:pt x="23750" y="154"/>
                  </a:lnTo>
                  <a:lnTo>
                    <a:pt x="21071" y="2219"/>
                  </a:lnTo>
                  <a:lnTo>
                    <a:pt x="15273" y="10159"/>
                  </a:lnTo>
                  <a:lnTo>
                    <a:pt x="3986" y="39048"/>
                  </a:lnTo>
                  <a:lnTo>
                    <a:pt x="0" y="78731"/>
                  </a:lnTo>
                  <a:lnTo>
                    <a:pt x="2063" y="82121"/>
                  </a:lnTo>
                  <a:lnTo>
                    <a:pt x="10000" y="88709"/>
                  </a:lnTo>
                  <a:lnTo>
                    <a:pt x="17760" y="92343"/>
                  </a:lnTo>
                  <a:lnTo>
                    <a:pt x="21312" y="93312"/>
                  </a:lnTo>
                  <a:lnTo>
                    <a:pt x="41479" y="89619"/>
                  </a:lnTo>
                  <a:lnTo>
                    <a:pt x="52918" y="81811"/>
                  </a:lnTo>
                  <a:lnTo>
                    <a:pt x="68884" y="59552"/>
                  </a:lnTo>
                  <a:lnTo>
                    <a:pt x="73919" y="46102"/>
                  </a:lnTo>
                  <a:lnTo>
                    <a:pt x="67652" y="9143"/>
                  </a:lnTo>
                  <a:lnTo>
                    <a:pt x="66215" y="6095"/>
                  </a:lnTo>
                  <a:lnTo>
                    <a:pt x="64198" y="4064"/>
                  </a:lnTo>
                  <a:lnTo>
                    <a:pt x="58413" y="803"/>
                  </a:lnTo>
                  <a:lnTo>
                    <a:pt x="4746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Shape-782">
              <a:extLst>
                <a:ext uri="{FF2B5EF4-FFF2-40B4-BE49-F238E27FC236}">
                  <a16:creationId xmlns:a16="http://schemas.microsoft.com/office/drawing/2014/main" id="{EF5EB22E-3D2A-F1B3-E8EE-A36F3EAEE605}"/>
                </a:ext>
              </a:extLst>
            </p:cNvPr>
            <p:cNvSpPr/>
            <p:nvPr>
              <p:custDataLst>
                <p:tags r:id="rId156"/>
              </p:custDataLst>
            </p:nvPr>
          </p:nvSpPr>
          <p:spPr>
            <a:xfrm>
              <a:off x="4829175" y="1534849"/>
              <a:ext cx="19051" cy="246327"/>
            </a:xfrm>
            <a:custGeom>
              <a:avLst/>
              <a:gdLst/>
              <a:ahLst/>
              <a:cxnLst/>
              <a:rect l="0" t="0" r="0" b="0"/>
              <a:pathLst>
                <a:path w="19051" h="246327">
                  <a:moveTo>
                    <a:pt x="19050" y="8201"/>
                  </a:moveTo>
                  <a:lnTo>
                    <a:pt x="19050" y="8201"/>
                  </a:lnTo>
                  <a:lnTo>
                    <a:pt x="19050" y="0"/>
                  </a:lnTo>
                  <a:lnTo>
                    <a:pt x="19050" y="38565"/>
                  </a:lnTo>
                  <a:lnTo>
                    <a:pt x="19050" y="75994"/>
                  </a:lnTo>
                  <a:lnTo>
                    <a:pt x="13994" y="115542"/>
                  </a:lnTo>
                  <a:lnTo>
                    <a:pt x="9349" y="160285"/>
                  </a:lnTo>
                  <a:lnTo>
                    <a:pt x="2160" y="205969"/>
                  </a:lnTo>
                  <a:lnTo>
                    <a:pt x="0" y="2463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783">
              <a:extLst>
                <a:ext uri="{FF2B5EF4-FFF2-40B4-BE49-F238E27FC236}">
                  <a16:creationId xmlns:a16="http://schemas.microsoft.com/office/drawing/2014/main" id="{483FC696-D22C-AE9A-9317-CCEA92E099FD}"/>
                </a:ext>
              </a:extLst>
            </p:cNvPr>
            <p:cNvSpPr/>
            <p:nvPr>
              <p:custDataLst>
                <p:tags r:id="rId157"/>
              </p:custDataLst>
            </p:nvPr>
          </p:nvSpPr>
          <p:spPr>
            <a:xfrm>
              <a:off x="4819650" y="1545900"/>
              <a:ext cx="99116" cy="73351"/>
            </a:xfrm>
            <a:custGeom>
              <a:avLst/>
              <a:gdLst/>
              <a:ahLst/>
              <a:cxnLst/>
              <a:rect l="0" t="0" r="0" b="0"/>
              <a:pathLst>
                <a:path w="99116" h="73351">
                  <a:moveTo>
                    <a:pt x="0" y="63825"/>
                  </a:moveTo>
                  <a:lnTo>
                    <a:pt x="0" y="63825"/>
                  </a:lnTo>
                  <a:lnTo>
                    <a:pt x="18314" y="24053"/>
                  </a:lnTo>
                  <a:lnTo>
                    <a:pt x="35648" y="6768"/>
                  </a:lnTo>
                  <a:lnTo>
                    <a:pt x="47946" y="1424"/>
                  </a:lnTo>
                  <a:lnTo>
                    <a:pt x="54189" y="0"/>
                  </a:lnTo>
                  <a:lnTo>
                    <a:pt x="66770" y="1239"/>
                  </a:lnTo>
                  <a:lnTo>
                    <a:pt x="73089" y="3051"/>
                  </a:lnTo>
                  <a:lnTo>
                    <a:pt x="82931" y="10709"/>
                  </a:lnTo>
                  <a:lnTo>
                    <a:pt x="97873" y="27815"/>
                  </a:lnTo>
                  <a:lnTo>
                    <a:pt x="99115" y="32410"/>
                  </a:lnTo>
                  <a:lnTo>
                    <a:pt x="97673" y="43160"/>
                  </a:lnTo>
                  <a:lnTo>
                    <a:pt x="90683" y="52171"/>
                  </a:lnTo>
                  <a:lnTo>
                    <a:pt x="79462" y="59704"/>
                  </a:lnTo>
                  <a:lnTo>
                    <a:pt x="56352" y="68836"/>
                  </a:lnTo>
                  <a:lnTo>
                    <a:pt x="28575" y="7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784">
              <a:extLst>
                <a:ext uri="{FF2B5EF4-FFF2-40B4-BE49-F238E27FC236}">
                  <a16:creationId xmlns:a16="http://schemas.microsoft.com/office/drawing/2014/main" id="{F9ED69AC-22A1-F2C7-B3FE-1BD4DD20FDA7}"/>
                </a:ext>
              </a:extLst>
            </p:cNvPr>
            <p:cNvSpPr/>
            <p:nvPr>
              <p:custDataLst>
                <p:tags r:id="rId158"/>
              </p:custDataLst>
            </p:nvPr>
          </p:nvSpPr>
          <p:spPr>
            <a:xfrm>
              <a:off x="4924425" y="1525556"/>
              <a:ext cx="190501" cy="81359"/>
            </a:xfrm>
            <a:custGeom>
              <a:avLst/>
              <a:gdLst/>
              <a:ahLst/>
              <a:cxnLst/>
              <a:rect l="0" t="0" r="0" b="0"/>
              <a:pathLst>
                <a:path w="190501" h="81359">
                  <a:moveTo>
                    <a:pt x="0" y="27019"/>
                  </a:moveTo>
                  <a:lnTo>
                    <a:pt x="0" y="27019"/>
                  </a:lnTo>
                  <a:lnTo>
                    <a:pt x="25439" y="11941"/>
                  </a:lnTo>
                  <a:lnTo>
                    <a:pt x="33531" y="8676"/>
                  </a:lnTo>
                  <a:lnTo>
                    <a:pt x="45095" y="1946"/>
                  </a:lnTo>
                  <a:lnTo>
                    <a:pt x="55673" y="0"/>
                  </a:lnTo>
                  <a:lnTo>
                    <a:pt x="64608" y="1958"/>
                  </a:lnTo>
                  <a:lnTo>
                    <a:pt x="68472" y="3962"/>
                  </a:lnTo>
                  <a:lnTo>
                    <a:pt x="78967" y="16895"/>
                  </a:lnTo>
                  <a:lnTo>
                    <a:pt x="83723" y="34132"/>
                  </a:lnTo>
                  <a:lnTo>
                    <a:pt x="84271" y="64407"/>
                  </a:lnTo>
                  <a:lnTo>
                    <a:pt x="80493" y="74680"/>
                  </a:lnTo>
                  <a:lnTo>
                    <a:pt x="78003" y="77843"/>
                  </a:lnTo>
                  <a:lnTo>
                    <a:pt x="72416" y="81358"/>
                  </a:lnTo>
                  <a:lnTo>
                    <a:pt x="70502" y="81237"/>
                  </a:lnTo>
                  <a:lnTo>
                    <a:pt x="69226" y="80097"/>
                  </a:lnTo>
                  <a:lnTo>
                    <a:pt x="68376" y="78280"/>
                  </a:lnTo>
                  <a:lnTo>
                    <a:pt x="70253" y="70615"/>
                  </a:lnTo>
                  <a:lnTo>
                    <a:pt x="80082" y="48448"/>
                  </a:lnTo>
                  <a:lnTo>
                    <a:pt x="88861" y="39013"/>
                  </a:lnTo>
                  <a:lnTo>
                    <a:pt x="108526" y="27750"/>
                  </a:lnTo>
                  <a:lnTo>
                    <a:pt x="150777" y="12299"/>
                  </a:lnTo>
                  <a:lnTo>
                    <a:pt x="190500" y="79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785">
              <a:extLst>
                <a:ext uri="{FF2B5EF4-FFF2-40B4-BE49-F238E27FC236}">
                  <a16:creationId xmlns:a16="http://schemas.microsoft.com/office/drawing/2014/main" id="{199F246D-1BC9-BA45-586F-AE3DD70B8625}"/>
                </a:ext>
              </a:extLst>
            </p:cNvPr>
            <p:cNvSpPr/>
            <p:nvPr>
              <p:custDataLst>
                <p:tags r:id="rId159"/>
              </p:custDataLst>
            </p:nvPr>
          </p:nvSpPr>
          <p:spPr>
            <a:xfrm>
              <a:off x="5138953" y="1543050"/>
              <a:ext cx="23598" cy="104776"/>
            </a:xfrm>
            <a:custGeom>
              <a:avLst/>
              <a:gdLst/>
              <a:ahLst/>
              <a:cxnLst/>
              <a:rect l="0" t="0" r="0" b="0"/>
              <a:pathLst>
                <a:path w="23598" h="104776">
                  <a:moveTo>
                    <a:pt x="23597" y="0"/>
                  </a:moveTo>
                  <a:lnTo>
                    <a:pt x="23597" y="0"/>
                  </a:lnTo>
                  <a:lnTo>
                    <a:pt x="23597" y="5056"/>
                  </a:lnTo>
                  <a:lnTo>
                    <a:pt x="20775" y="10361"/>
                  </a:lnTo>
                  <a:lnTo>
                    <a:pt x="10340" y="27447"/>
                  </a:lnTo>
                  <a:lnTo>
                    <a:pt x="0" y="71881"/>
                  </a:lnTo>
                  <a:lnTo>
                    <a:pt x="4547"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786">
              <a:extLst>
                <a:ext uri="{FF2B5EF4-FFF2-40B4-BE49-F238E27FC236}">
                  <a16:creationId xmlns:a16="http://schemas.microsoft.com/office/drawing/2014/main" id="{EE37FDF4-A144-FDB9-F9E9-227D3DA893EA}"/>
                </a:ext>
              </a:extLst>
            </p:cNvPr>
            <p:cNvSpPr/>
            <p:nvPr>
              <p:custDataLst>
                <p:tags r:id="rId160"/>
              </p:custDataLst>
            </p:nvPr>
          </p:nvSpPr>
          <p:spPr>
            <a:xfrm>
              <a:off x="5211892" y="1514475"/>
              <a:ext cx="17334" cy="19051"/>
            </a:xfrm>
            <a:custGeom>
              <a:avLst/>
              <a:gdLst/>
              <a:ahLst/>
              <a:cxnLst/>
              <a:rect l="0" t="0" r="0" b="0"/>
              <a:pathLst>
                <a:path w="17334" h="19051">
                  <a:moveTo>
                    <a:pt x="17333" y="19050"/>
                  </a:moveTo>
                  <a:lnTo>
                    <a:pt x="17333" y="19050"/>
                  </a:lnTo>
                  <a:lnTo>
                    <a:pt x="0" y="1716"/>
                  </a:lnTo>
                  <a:lnTo>
                    <a:pt x="486" y="1144"/>
                  </a:lnTo>
                  <a:lnTo>
                    <a:pt x="780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787">
              <a:extLst>
                <a:ext uri="{FF2B5EF4-FFF2-40B4-BE49-F238E27FC236}">
                  <a16:creationId xmlns:a16="http://schemas.microsoft.com/office/drawing/2014/main" id="{DA6C4ACA-BCE4-6E19-D705-45D4F87DD8E2}"/>
                </a:ext>
              </a:extLst>
            </p:cNvPr>
            <p:cNvSpPr/>
            <p:nvPr>
              <p:custDataLst>
                <p:tags r:id="rId161"/>
              </p:custDataLst>
            </p:nvPr>
          </p:nvSpPr>
          <p:spPr>
            <a:xfrm>
              <a:off x="5210649" y="1525453"/>
              <a:ext cx="151927" cy="117935"/>
            </a:xfrm>
            <a:custGeom>
              <a:avLst/>
              <a:gdLst/>
              <a:ahLst/>
              <a:cxnLst/>
              <a:rect l="0" t="0" r="0" b="0"/>
              <a:pathLst>
                <a:path w="151927" h="117935">
                  <a:moveTo>
                    <a:pt x="75726" y="36647"/>
                  </a:moveTo>
                  <a:lnTo>
                    <a:pt x="75726" y="36647"/>
                  </a:lnTo>
                  <a:lnTo>
                    <a:pt x="75726" y="31591"/>
                  </a:lnTo>
                  <a:lnTo>
                    <a:pt x="78548" y="26286"/>
                  </a:lnTo>
                  <a:lnTo>
                    <a:pt x="89915" y="13049"/>
                  </a:lnTo>
                  <a:lnTo>
                    <a:pt x="90477" y="11390"/>
                  </a:lnTo>
                  <a:lnTo>
                    <a:pt x="89792" y="10284"/>
                  </a:lnTo>
                  <a:lnTo>
                    <a:pt x="88279" y="9547"/>
                  </a:lnTo>
                  <a:lnTo>
                    <a:pt x="87269" y="7997"/>
                  </a:lnTo>
                  <a:lnTo>
                    <a:pt x="86148" y="3453"/>
                  </a:lnTo>
                  <a:lnTo>
                    <a:pt x="84791" y="1817"/>
                  </a:lnTo>
                  <a:lnTo>
                    <a:pt x="80460" y="0"/>
                  </a:lnTo>
                  <a:lnTo>
                    <a:pt x="77824" y="574"/>
                  </a:lnTo>
                  <a:lnTo>
                    <a:pt x="41177" y="21425"/>
                  </a:lnTo>
                  <a:lnTo>
                    <a:pt x="13788" y="46024"/>
                  </a:lnTo>
                  <a:lnTo>
                    <a:pt x="7632" y="55653"/>
                  </a:lnTo>
                  <a:lnTo>
                    <a:pt x="4931" y="58843"/>
                  </a:lnTo>
                  <a:lnTo>
                    <a:pt x="1928" y="68031"/>
                  </a:lnTo>
                  <a:lnTo>
                    <a:pt x="0" y="86120"/>
                  </a:lnTo>
                  <a:lnTo>
                    <a:pt x="2559" y="93207"/>
                  </a:lnTo>
                  <a:lnTo>
                    <a:pt x="12826" y="106381"/>
                  </a:lnTo>
                  <a:lnTo>
                    <a:pt x="15801" y="107478"/>
                  </a:lnTo>
                  <a:lnTo>
                    <a:pt x="18843" y="107151"/>
                  </a:lnTo>
                  <a:lnTo>
                    <a:pt x="21929" y="105874"/>
                  </a:lnTo>
                  <a:lnTo>
                    <a:pt x="58117" y="78582"/>
                  </a:lnTo>
                  <a:lnTo>
                    <a:pt x="74086" y="57604"/>
                  </a:lnTo>
                  <a:lnTo>
                    <a:pt x="75582" y="47663"/>
                  </a:lnTo>
                  <a:lnTo>
                    <a:pt x="76689" y="47166"/>
                  </a:lnTo>
                  <a:lnTo>
                    <a:pt x="83915" y="46303"/>
                  </a:lnTo>
                  <a:lnTo>
                    <a:pt x="78441" y="54861"/>
                  </a:lnTo>
                  <a:lnTo>
                    <a:pt x="75797" y="99036"/>
                  </a:lnTo>
                  <a:lnTo>
                    <a:pt x="75758" y="106003"/>
                  </a:lnTo>
                  <a:lnTo>
                    <a:pt x="77864" y="108284"/>
                  </a:lnTo>
                  <a:lnTo>
                    <a:pt x="97187" y="117303"/>
                  </a:lnTo>
                  <a:lnTo>
                    <a:pt x="100617" y="117934"/>
                  </a:lnTo>
                  <a:lnTo>
                    <a:pt x="103961" y="117297"/>
                  </a:lnTo>
                  <a:lnTo>
                    <a:pt x="111558" y="114825"/>
                  </a:lnTo>
                  <a:lnTo>
                    <a:pt x="126678" y="112375"/>
                  </a:lnTo>
                  <a:lnTo>
                    <a:pt x="138330" y="105416"/>
                  </a:lnTo>
                  <a:lnTo>
                    <a:pt x="151926" y="937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788">
              <a:extLst>
                <a:ext uri="{FF2B5EF4-FFF2-40B4-BE49-F238E27FC236}">
                  <a16:creationId xmlns:a16="http://schemas.microsoft.com/office/drawing/2014/main" id="{8C108977-C183-1428-0F5B-03F2888775F9}"/>
                </a:ext>
              </a:extLst>
            </p:cNvPr>
            <p:cNvSpPr/>
            <p:nvPr>
              <p:custDataLst>
                <p:tags r:id="rId162"/>
              </p:custDataLst>
            </p:nvPr>
          </p:nvSpPr>
          <p:spPr>
            <a:xfrm>
              <a:off x="5364463" y="1375637"/>
              <a:ext cx="83838" cy="224481"/>
            </a:xfrm>
            <a:custGeom>
              <a:avLst/>
              <a:gdLst/>
              <a:ahLst/>
              <a:cxnLst/>
              <a:rect l="0" t="0" r="0" b="0"/>
              <a:pathLst>
                <a:path w="83838" h="224481">
                  <a:moveTo>
                    <a:pt x="64787" y="5488"/>
                  </a:moveTo>
                  <a:lnTo>
                    <a:pt x="64787" y="5488"/>
                  </a:lnTo>
                  <a:lnTo>
                    <a:pt x="70275" y="0"/>
                  </a:lnTo>
                  <a:lnTo>
                    <a:pt x="67931" y="2344"/>
                  </a:lnTo>
                  <a:lnTo>
                    <a:pt x="66184" y="6913"/>
                  </a:lnTo>
                  <a:lnTo>
                    <a:pt x="65718" y="9613"/>
                  </a:lnTo>
                  <a:lnTo>
                    <a:pt x="58425" y="22609"/>
                  </a:lnTo>
                  <a:lnTo>
                    <a:pt x="41389" y="69768"/>
                  </a:lnTo>
                  <a:lnTo>
                    <a:pt x="27083" y="108105"/>
                  </a:lnTo>
                  <a:lnTo>
                    <a:pt x="17280" y="147723"/>
                  </a:lnTo>
                  <a:lnTo>
                    <a:pt x="4485" y="193980"/>
                  </a:lnTo>
                  <a:lnTo>
                    <a:pt x="0" y="213855"/>
                  </a:lnTo>
                  <a:lnTo>
                    <a:pt x="429" y="217424"/>
                  </a:lnTo>
                  <a:lnTo>
                    <a:pt x="1773" y="219804"/>
                  </a:lnTo>
                  <a:lnTo>
                    <a:pt x="3727" y="221390"/>
                  </a:lnTo>
                  <a:lnTo>
                    <a:pt x="8722" y="223153"/>
                  </a:lnTo>
                  <a:lnTo>
                    <a:pt x="43184" y="224480"/>
                  </a:lnTo>
                  <a:lnTo>
                    <a:pt x="83837" y="2055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789">
              <a:extLst>
                <a:ext uri="{FF2B5EF4-FFF2-40B4-BE49-F238E27FC236}">
                  <a16:creationId xmlns:a16="http://schemas.microsoft.com/office/drawing/2014/main" id="{08D90CD4-C0E2-5F72-0A09-833DE32CCDDF}"/>
                </a:ext>
              </a:extLst>
            </p:cNvPr>
            <p:cNvSpPr/>
            <p:nvPr>
              <p:custDataLst>
                <p:tags r:id="rId163"/>
              </p:custDataLst>
            </p:nvPr>
          </p:nvSpPr>
          <p:spPr>
            <a:xfrm>
              <a:off x="5372100" y="1485900"/>
              <a:ext cx="85726" cy="28576"/>
            </a:xfrm>
            <a:custGeom>
              <a:avLst/>
              <a:gdLst/>
              <a:ahLst/>
              <a:cxnLst/>
              <a:rect l="0" t="0" r="0" b="0"/>
              <a:pathLst>
                <a:path w="85726" h="28576">
                  <a:moveTo>
                    <a:pt x="0" y="28575"/>
                  </a:moveTo>
                  <a:lnTo>
                    <a:pt x="0" y="28575"/>
                  </a:lnTo>
                  <a:lnTo>
                    <a:pt x="5056" y="18462"/>
                  </a:lnTo>
                  <a:lnTo>
                    <a:pt x="9721" y="15483"/>
                  </a:lnTo>
                  <a:lnTo>
                    <a:pt x="857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790">
              <a:extLst>
                <a:ext uri="{FF2B5EF4-FFF2-40B4-BE49-F238E27FC236}">
                  <a16:creationId xmlns:a16="http://schemas.microsoft.com/office/drawing/2014/main" id="{367DA598-FB49-E048-98C9-A823769C183E}"/>
                </a:ext>
              </a:extLst>
            </p:cNvPr>
            <p:cNvSpPr/>
            <p:nvPr>
              <p:custDataLst>
                <p:tags r:id="rId164"/>
              </p:custDataLst>
            </p:nvPr>
          </p:nvSpPr>
          <p:spPr>
            <a:xfrm>
              <a:off x="5430254" y="1477320"/>
              <a:ext cx="180868" cy="113356"/>
            </a:xfrm>
            <a:custGeom>
              <a:avLst/>
              <a:gdLst/>
              <a:ahLst/>
              <a:cxnLst/>
              <a:rect l="0" t="0" r="0" b="0"/>
              <a:pathLst>
                <a:path w="180868" h="113356">
                  <a:moveTo>
                    <a:pt x="65671" y="46680"/>
                  </a:moveTo>
                  <a:lnTo>
                    <a:pt x="65671" y="46680"/>
                  </a:lnTo>
                  <a:lnTo>
                    <a:pt x="111431" y="41624"/>
                  </a:lnTo>
                  <a:lnTo>
                    <a:pt x="153137" y="27382"/>
                  </a:lnTo>
                  <a:lnTo>
                    <a:pt x="169103" y="20112"/>
                  </a:lnTo>
                  <a:lnTo>
                    <a:pt x="179727" y="9824"/>
                  </a:lnTo>
                  <a:lnTo>
                    <a:pt x="180867" y="6235"/>
                  </a:lnTo>
                  <a:lnTo>
                    <a:pt x="179510" y="3841"/>
                  </a:lnTo>
                  <a:lnTo>
                    <a:pt x="176489" y="2246"/>
                  </a:lnTo>
                  <a:lnTo>
                    <a:pt x="152010" y="0"/>
                  </a:lnTo>
                  <a:lnTo>
                    <a:pt x="123003" y="4391"/>
                  </a:lnTo>
                  <a:lnTo>
                    <a:pt x="84757" y="21903"/>
                  </a:lnTo>
                  <a:lnTo>
                    <a:pt x="43806" y="39473"/>
                  </a:lnTo>
                  <a:lnTo>
                    <a:pt x="23145" y="51944"/>
                  </a:lnTo>
                  <a:lnTo>
                    <a:pt x="6622" y="74698"/>
                  </a:lnTo>
                  <a:lnTo>
                    <a:pt x="0" y="91514"/>
                  </a:lnTo>
                  <a:lnTo>
                    <a:pt x="5087" y="95887"/>
                  </a:lnTo>
                  <a:lnTo>
                    <a:pt x="9406" y="98535"/>
                  </a:lnTo>
                  <a:lnTo>
                    <a:pt x="30655" y="102261"/>
                  </a:lnTo>
                  <a:lnTo>
                    <a:pt x="73884" y="103520"/>
                  </a:lnTo>
                  <a:lnTo>
                    <a:pt x="107498" y="104797"/>
                  </a:lnTo>
                  <a:lnTo>
                    <a:pt x="151396" y="1133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SMARTInkShape-Group147">
            <a:extLst>
              <a:ext uri="{FF2B5EF4-FFF2-40B4-BE49-F238E27FC236}">
                <a16:creationId xmlns:a16="http://schemas.microsoft.com/office/drawing/2014/main" id="{B5E9FCA2-6B7F-69B5-BEDA-FA1143A6DF0C}"/>
              </a:ext>
            </a:extLst>
          </p:cNvPr>
          <p:cNvGrpSpPr/>
          <p:nvPr/>
        </p:nvGrpSpPr>
        <p:grpSpPr>
          <a:xfrm>
            <a:off x="6048375" y="1325299"/>
            <a:ext cx="1409701" cy="284427"/>
            <a:chOff x="6048375" y="1325299"/>
            <a:chExt cx="1409701" cy="284427"/>
          </a:xfrm>
        </p:grpSpPr>
        <p:sp>
          <p:nvSpPr>
            <p:cNvPr id="35" name="SMARTInkShape-791">
              <a:extLst>
                <a:ext uri="{FF2B5EF4-FFF2-40B4-BE49-F238E27FC236}">
                  <a16:creationId xmlns:a16="http://schemas.microsoft.com/office/drawing/2014/main" id="{DA473AA9-B2A5-CB06-D8BF-42678C9298C2}"/>
                </a:ext>
              </a:extLst>
            </p:cNvPr>
            <p:cNvSpPr/>
            <p:nvPr>
              <p:custDataLst>
                <p:tags r:id="rId135"/>
              </p:custDataLst>
            </p:nvPr>
          </p:nvSpPr>
          <p:spPr>
            <a:xfrm>
              <a:off x="6048375" y="1448193"/>
              <a:ext cx="155545" cy="151896"/>
            </a:xfrm>
            <a:custGeom>
              <a:avLst/>
              <a:gdLst/>
              <a:ahLst/>
              <a:cxnLst/>
              <a:rect l="0" t="0" r="0" b="0"/>
              <a:pathLst>
                <a:path w="155545" h="151896">
                  <a:moveTo>
                    <a:pt x="123825" y="9132"/>
                  </a:moveTo>
                  <a:lnTo>
                    <a:pt x="123825" y="9132"/>
                  </a:lnTo>
                  <a:lnTo>
                    <a:pt x="133938" y="9132"/>
                  </a:lnTo>
                  <a:lnTo>
                    <a:pt x="136917" y="8074"/>
                  </a:lnTo>
                  <a:lnTo>
                    <a:pt x="138903" y="6310"/>
                  </a:lnTo>
                  <a:lnTo>
                    <a:pt x="140227" y="4076"/>
                  </a:lnTo>
                  <a:lnTo>
                    <a:pt x="138993" y="2586"/>
                  </a:lnTo>
                  <a:lnTo>
                    <a:pt x="131978" y="931"/>
                  </a:lnTo>
                  <a:lnTo>
                    <a:pt x="116127" y="0"/>
                  </a:lnTo>
                  <a:lnTo>
                    <a:pt x="69144" y="12899"/>
                  </a:lnTo>
                  <a:lnTo>
                    <a:pt x="43888" y="22007"/>
                  </a:lnTo>
                  <a:lnTo>
                    <a:pt x="35381" y="28260"/>
                  </a:lnTo>
                  <a:lnTo>
                    <a:pt x="24862" y="40898"/>
                  </a:lnTo>
                  <a:lnTo>
                    <a:pt x="23983" y="44067"/>
                  </a:lnTo>
                  <a:lnTo>
                    <a:pt x="24455" y="47239"/>
                  </a:lnTo>
                  <a:lnTo>
                    <a:pt x="25829" y="50411"/>
                  </a:lnTo>
                  <a:lnTo>
                    <a:pt x="35821" y="56759"/>
                  </a:lnTo>
                  <a:lnTo>
                    <a:pt x="80717" y="75807"/>
                  </a:lnTo>
                  <a:lnTo>
                    <a:pt x="85561" y="78982"/>
                  </a:lnTo>
                  <a:lnTo>
                    <a:pt x="127124" y="86194"/>
                  </a:lnTo>
                  <a:lnTo>
                    <a:pt x="140461" y="94888"/>
                  </a:lnTo>
                  <a:lnTo>
                    <a:pt x="153918" y="111682"/>
                  </a:lnTo>
                  <a:lnTo>
                    <a:pt x="155529" y="116657"/>
                  </a:lnTo>
                  <a:lnTo>
                    <a:pt x="155544" y="121032"/>
                  </a:lnTo>
                  <a:lnTo>
                    <a:pt x="154496" y="125007"/>
                  </a:lnTo>
                  <a:lnTo>
                    <a:pt x="144865" y="132246"/>
                  </a:lnTo>
                  <a:lnTo>
                    <a:pt x="107772" y="149122"/>
                  </a:lnTo>
                  <a:lnTo>
                    <a:pt x="64303" y="151895"/>
                  </a:lnTo>
                  <a:lnTo>
                    <a:pt x="0" y="1424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792">
              <a:extLst>
                <a:ext uri="{FF2B5EF4-FFF2-40B4-BE49-F238E27FC236}">
                  <a16:creationId xmlns:a16="http://schemas.microsoft.com/office/drawing/2014/main" id="{CEEA5B43-05EC-A706-1F3B-2C1C472735F2}"/>
                </a:ext>
              </a:extLst>
            </p:cNvPr>
            <p:cNvSpPr/>
            <p:nvPr>
              <p:custDataLst>
                <p:tags r:id="rId136"/>
              </p:custDataLst>
            </p:nvPr>
          </p:nvSpPr>
          <p:spPr>
            <a:xfrm>
              <a:off x="6259795" y="1367878"/>
              <a:ext cx="102906" cy="229691"/>
            </a:xfrm>
            <a:custGeom>
              <a:avLst/>
              <a:gdLst/>
              <a:ahLst/>
              <a:cxnLst/>
              <a:rect l="0" t="0" r="0" b="0"/>
              <a:pathLst>
                <a:path w="102906" h="229691">
                  <a:moveTo>
                    <a:pt x="36230" y="22772"/>
                  </a:moveTo>
                  <a:lnTo>
                    <a:pt x="36230" y="22772"/>
                  </a:lnTo>
                  <a:lnTo>
                    <a:pt x="43769" y="4872"/>
                  </a:lnTo>
                  <a:lnTo>
                    <a:pt x="44872" y="0"/>
                  </a:lnTo>
                  <a:lnTo>
                    <a:pt x="45167" y="182"/>
                  </a:lnTo>
                  <a:lnTo>
                    <a:pt x="45362" y="1362"/>
                  </a:lnTo>
                  <a:lnTo>
                    <a:pt x="42758" y="5495"/>
                  </a:lnTo>
                  <a:lnTo>
                    <a:pt x="40582" y="8079"/>
                  </a:lnTo>
                  <a:lnTo>
                    <a:pt x="33981" y="46472"/>
                  </a:lnTo>
                  <a:lnTo>
                    <a:pt x="23086" y="93541"/>
                  </a:lnTo>
                  <a:lnTo>
                    <a:pt x="7596" y="141165"/>
                  </a:lnTo>
                  <a:lnTo>
                    <a:pt x="0" y="183624"/>
                  </a:lnTo>
                  <a:lnTo>
                    <a:pt x="3741" y="207898"/>
                  </a:lnTo>
                  <a:lnTo>
                    <a:pt x="11552" y="223439"/>
                  </a:lnTo>
                  <a:lnTo>
                    <a:pt x="17501" y="228374"/>
                  </a:lnTo>
                  <a:lnTo>
                    <a:pt x="20569" y="229690"/>
                  </a:lnTo>
                  <a:lnTo>
                    <a:pt x="29622" y="228330"/>
                  </a:lnTo>
                  <a:lnTo>
                    <a:pt x="69778" y="212921"/>
                  </a:lnTo>
                  <a:lnTo>
                    <a:pt x="78657" y="207825"/>
                  </a:lnTo>
                  <a:lnTo>
                    <a:pt x="102905" y="1942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793">
              <a:extLst>
                <a:ext uri="{FF2B5EF4-FFF2-40B4-BE49-F238E27FC236}">
                  <a16:creationId xmlns:a16="http://schemas.microsoft.com/office/drawing/2014/main" id="{DD17A592-49D0-7308-ACAF-50D67324685B}"/>
                </a:ext>
              </a:extLst>
            </p:cNvPr>
            <p:cNvSpPr/>
            <p:nvPr>
              <p:custDataLst>
                <p:tags r:id="rId137"/>
              </p:custDataLst>
            </p:nvPr>
          </p:nvSpPr>
          <p:spPr>
            <a:xfrm>
              <a:off x="6238875" y="1485900"/>
              <a:ext cx="133351" cy="28576"/>
            </a:xfrm>
            <a:custGeom>
              <a:avLst/>
              <a:gdLst/>
              <a:ahLst/>
              <a:cxnLst/>
              <a:rect l="0" t="0" r="0" b="0"/>
              <a:pathLst>
                <a:path w="133351" h="28576">
                  <a:moveTo>
                    <a:pt x="0" y="28575"/>
                  </a:moveTo>
                  <a:lnTo>
                    <a:pt x="0" y="28575"/>
                  </a:lnTo>
                  <a:lnTo>
                    <a:pt x="5056" y="23519"/>
                  </a:lnTo>
                  <a:lnTo>
                    <a:pt x="42842" y="9277"/>
                  </a:lnTo>
                  <a:lnTo>
                    <a:pt x="80427" y="2749"/>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794">
              <a:extLst>
                <a:ext uri="{FF2B5EF4-FFF2-40B4-BE49-F238E27FC236}">
                  <a16:creationId xmlns:a16="http://schemas.microsoft.com/office/drawing/2014/main" id="{ED05A74A-D736-74FC-B70C-294BFBEAB8DE}"/>
                </a:ext>
              </a:extLst>
            </p:cNvPr>
            <p:cNvSpPr/>
            <p:nvPr>
              <p:custDataLst>
                <p:tags r:id="rId138"/>
              </p:custDataLst>
            </p:nvPr>
          </p:nvSpPr>
          <p:spPr>
            <a:xfrm>
              <a:off x="6353470" y="1476389"/>
              <a:ext cx="171156" cy="121498"/>
            </a:xfrm>
            <a:custGeom>
              <a:avLst/>
              <a:gdLst/>
              <a:ahLst/>
              <a:cxnLst/>
              <a:rect l="0" t="0" r="0" b="0"/>
              <a:pathLst>
                <a:path w="171156" h="121498">
                  <a:moveTo>
                    <a:pt x="123530" y="47611"/>
                  </a:moveTo>
                  <a:lnTo>
                    <a:pt x="123530" y="47611"/>
                  </a:lnTo>
                  <a:lnTo>
                    <a:pt x="123530" y="6322"/>
                  </a:lnTo>
                  <a:lnTo>
                    <a:pt x="121413" y="4210"/>
                  </a:lnTo>
                  <a:lnTo>
                    <a:pt x="107128" y="542"/>
                  </a:lnTo>
                  <a:lnTo>
                    <a:pt x="73026" y="0"/>
                  </a:lnTo>
                  <a:lnTo>
                    <a:pt x="58236" y="5047"/>
                  </a:lnTo>
                  <a:lnTo>
                    <a:pt x="40448" y="18301"/>
                  </a:lnTo>
                  <a:lnTo>
                    <a:pt x="7258" y="59395"/>
                  </a:lnTo>
                  <a:lnTo>
                    <a:pt x="1942" y="71799"/>
                  </a:lnTo>
                  <a:lnTo>
                    <a:pt x="0" y="93783"/>
                  </a:lnTo>
                  <a:lnTo>
                    <a:pt x="5480" y="105526"/>
                  </a:lnTo>
                  <a:lnTo>
                    <a:pt x="9905" y="111621"/>
                  </a:lnTo>
                  <a:lnTo>
                    <a:pt x="20466" y="118393"/>
                  </a:lnTo>
                  <a:lnTo>
                    <a:pt x="26246" y="120199"/>
                  </a:lnTo>
                  <a:lnTo>
                    <a:pt x="38312" y="119383"/>
                  </a:lnTo>
                  <a:lnTo>
                    <a:pt x="50730" y="114435"/>
                  </a:lnTo>
                  <a:lnTo>
                    <a:pt x="67504" y="100807"/>
                  </a:lnTo>
                  <a:lnTo>
                    <a:pt x="106838" y="54842"/>
                  </a:lnTo>
                  <a:lnTo>
                    <a:pt x="110820" y="50825"/>
                  </a:lnTo>
                  <a:lnTo>
                    <a:pt x="110823" y="49754"/>
                  </a:lnTo>
                  <a:lnTo>
                    <a:pt x="109767" y="49039"/>
                  </a:lnTo>
                  <a:lnTo>
                    <a:pt x="105525" y="47893"/>
                  </a:lnTo>
                  <a:lnTo>
                    <a:pt x="80506" y="83395"/>
                  </a:lnTo>
                  <a:lnTo>
                    <a:pt x="77950" y="92090"/>
                  </a:lnTo>
                  <a:lnTo>
                    <a:pt x="76813" y="103010"/>
                  </a:lnTo>
                  <a:lnTo>
                    <a:pt x="79132" y="112097"/>
                  </a:lnTo>
                  <a:lnTo>
                    <a:pt x="81231" y="116001"/>
                  </a:lnTo>
                  <a:lnTo>
                    <a:pt x="83689" y="118605"/>
                  </a:lnTo>
                  <a:lnTo>
                    <a:pt x="89243" y="121497"/>
                  </a:lnTo>
                  <a:lnTo>
                    <a:pt x="98060" y="119960"/>
                  </a:lnTo>
                  <a:lnTo>
                    <a:pt x="144643" y="96304"/>
                  </a:lnTo>
                  <a:lnTo>
                    <a:pt x="171155" y="666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795">
              <a:extLst>
                <a:ext uri="{FF2B5EF4-FFF2-40B4-BE49-F238E27FC236}">
                  <a16:creationId xmlns:a16="http://schemas.microsoft.com/office/drawing/2014/main" id="{D966F880-FB03-81EF-67C3-7704059051A9}"/>
                </a:ext>
              </a:extLst>
            </p:cNvPr>
            <p:cNvSpPr/>
            <p:nvPr>
              <p:custDataLst>
                <p:tags r:id="rId139"/>
              </p:custDataLst>
            </p:nvPr>
          </p:nvSpPr>
          <p:spPr>
            <a:xfrm>
              <a:off x="6535911" y="1352550"/>
              <a:ext cx="103015" cy="245833"/>
            </a:xfrm>
            <a:custGeom>
              <a:avLst/>
              <a:gdLst/>
              <a:ahLst/>
              <a:cxnLst/>
              <a:rect l="0" t="0" r="0" b="0"/>
              <a:pathLst>
                <a:path w="103015" h="245833">
                  <a:moveTo>
                    <a:pt x="45864" y="0"/>
                  </a:moveTo>
                  <a:lnTo>
                    <a:pt x="45864" y="0"/>
                  </a:lnTo>
                  <a:lnTo>
                    <a:pt x="39319" y="15209"/>
                  </a:lnTo>
                  <a:lnTo>
                    <a:pt x="33691" y="57297"/>
                  </a:lnTo>
                  <a:lnTo>
                    <a:pt x="23116" y="97748"/>
                  </a:lnTo>
                  <a:lnTo>
                    <a:pt x="17382" y="135999"/>
                  </a:lnTo>
                  <a:lnTo>
                    <a:pt x="7156" y="182126"/>
                  </a:lnTo>
                  <a:lnTo>
                    <a:pt x="0" y="226946"/>
                  </a:lnTo>
                  <a:lnTo>
                    <a:pt x="1844" y="238448"/>
                  </a:lnTo>
                  <a:lnTo>
                    <a:pt x="3817" y="241515"/>
                  </a:lnTo>
                  <a:lnTo>
                    <a:pt x="6191" y="243560"/>
                  </a:lnTo>
                  <a:lnTo>
                    <a:pt x="11651" y="245832"/>
                  </a:lnTo>
                  <a:lnTo>
                    <a:pt x="56566" y="234233"/>
                  </a:lnTo>
                  <a:lnTo>
                    <a:pt x="79570" y="227596"/>
                  </a:lnTo>
                  <a:lnTo>
                    <a:pt x="103014"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796">
              <a:extLst>
                <a:ext uri="{FF2B5EF4-FFF2-40B4-BE49-F238E27FC236}">
                  <a16:creationId xmlns:a16="http://schemas.microsoft.com/office/drawing/2014/main" id="{26B3E0D1-E477-EFF2-FFEF-1819A079C57E}"/>
                </a:ext>
              </a:extLst>
            </p:cNvPr>
            <p:cNvSpPr/>
            <p:nvPr>
              <p:custDataLst>
                <p:tags r:id="rId140"/>
              </p:custDataLst>
            </p:nvPr>
          </p:nvSpPr>
          <p:spPr>
            <a:xfrm>
              <a:off x="6553200" y="1476409"/>
              <a:ext cx="122487" cy="133317"/>
            </a:xfrm>
            <a:custGeom>
              <a:avLst/>
              <a:gdLst/>
              <a:ahLst/>
              <a:cxnLst/>
              <a:rect l="0" t="0" r="0" b="0"/>
              <a:pathLst>
                <a:path w="122487" h="133317">
                  <a:moveTo>
                    <a:pt x="0" y="19016"/>
                  </a:moveTo>
                  <a:lnTo>
                    <a:pt x="0" y="19016"/>
                  </a:lnTo>
                  <a:lnTo>
                    <a:pt x="10113" y="19016"/>
                  </a:lnTo>
                  <a:lnTo>
                    <a:pt x="17900" y="16194"/>
                  </a:lnTo>
                  <a:lnTo>
                    <a:pt x="21458" y="13960"/>
                  </a:lnTo>
                  <a:lnTo>
                    <a:pt x="36579" y="10815"/>
                  </a:lnTo>
                  <a:lnTo>
                    <a:pt x="82968" y="9543"/>
                  </a:lnTo>
                  <a:lnTo>
                    <a:pt x="92824" y="9501"/>
                  </a:lnTo>
                  <a:lnTo>
                    <a:pt x="105292" y="1953"/>
                  </a:lnTo>
                  <a:lnTo>
                    <a:pt x="114144" y="0"/>
                  </a:lnTo>
                  <a:lnTo>
                    <a:pt x="119311" y="5033"/>
                  </a:lnTo>
                  <a:lnTo>
                    <a:pt x="122486" y="23339"/>
                  </a:lnTo>
                  <a:lnTo>
                    <a:pt x="117015" y="64516"/>
                  </a:lnTo>
                  <a:lnTo>
                    <a:pt x="114657" y="108930"/>
                  </a:lnTo>
                  <a:lnTo>
                    <a:pt x="111637" y="120008"/>
                  </a:lnTo>
                  <a:lnTo>
                    <a:pt x="109351" y="124444"/>
                  </a:lnTo>
                  <a:lnTo>
                    <a:pt x="108883" y="127401"/>
                  </a:lnTo>
                  <a:lnTo>
                    <a:pt x="109631" y="129373"/>
                  </a:lnTo>
                  <a:lnTo>
                    <a:pt x="114300" y="133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SMARTInkShape-797">
              <a:extLst>
                <a:ext uri="{FF2B5EF4-FFF2-40B4-BE49-F238E27FC236}">
                  <a16:creationId xmlns:a16="http://schemas.microsoft.com/office/drawing/2014/main" id="{104B72A0-3CB6-29F4-B60E-786E5E25DA0F}"/>
                </a:ext>
              </a:extLst>
            </p:cNvPr>
            <p:cNvSpPr/>
            <p:nvPr>
              <p:custDataLst>
                <p:tags r:id="rId141"/>
              </p:custDataLst>
            </p:nvPr>
          </p:nvSpPr>
          <p:spPr>
            <a:xfrm>
              <a:off x="6715125" y="1438275"/>
              <a:ext cx="9526" cy="38101"/>
            </a:xfrm>
            <a:custGeom>
              <a:avLst/>
              <a:gdLst/>
              <a:ahLst/>
              <a:cxnLst/>
              <a:rect l="0" t="0" r="0" b="0"/>
              <a:pathLst>
                <a:path w="9526" h="38101">
                  <a:moveTo>
                    <a:pt x="9525" y="38100"/>
                  </a:moveTo>
                  <a:lnTo>
                    <a:pt x="9525" y="38100"/>
                  </a:lnTo>
                  <a:lnTo>
                    <a:pt x="1987" y="2020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SMARTInkShape-798">
              <a:extLst>
                <a:ext uri="{FF2B5EF4-FFF2-40B4-BE49-F238E27FC236}">
                  <a16:creationId xmlns:a16="http://schemas.microsoft.com/office/drawing/2014/main" id="{30E1D457-0484-1A40-921C-F7C3B726180F}"/>
                </a:ext>
              </a:extLst>
            </p:cNvPr>
            <p:cNvSpPr/>
            <p:nvPr>
              <p:custDataLst>
                <p:tags r:id="rId142"/>
              </p:custDataLst>
            </p:nvPr>
          </p:nvSpPr>
          <p:spPr>
            <a:xfrm>
              <a:off x="6686550" y="1478339"/>
              <a:ext cx="133351" cy="102812"/>
            </a:xfrm>
            <a:custGeom>
              <a:avLst/>
              <a:gdLst/>
              <a:ahLst/>
              <a:cxnLst/>
              <a:rect l="0" t="0" r="0" b="0"/>
              <a:pathLst>
                <a:path w="133351" h="102812">
                  <a:moveTo>
                    <a:pt x="133350" y="17086"/>
                  </a:moveTo>
                  <a:lnTo>
                    <a:pt x="133350" y="17086"/>
                  </a:lnTo>
                  <a:lnTo>
                    <a:pt x="133350" y="7954"/>
                  </a:lnTo>
                  <a:lnTo>
                    <a:pt x="128294" y="2621"/>
                  </a:lnTo>
                  <a:lnTo>
                    <a:pt x="117345" y="74"/>
                  </a:lnTo>
                  <a:lnTo>
                    <a:pt x="100836" y="0"/>
                  </a:lnTo>
                  <a:lnTo>
                    <a:pt x="53626" y="6356"/>
                  </a:lnTo>
                  <a:lnTo>
                    <a:pt x="42178" y="9848"/>
                  </a:lnTo>
                  <a:lnTo>
                    <a:pt x="7913" y="29920"/>
                  </a:lnTo>
                  <a:lnTo>
                    <a:pt x="3517" y="39018"/>
                  </a:lnTo>
                  <a:lnTo>
                    <a:pt x="2344" y="44407"/>
                  </a:lnTo>
                  <a:lnTo>
                    <a:pt x="3680" y="49058"/>
                  </a:lnTo>
                  <a:lnTo>
                    <a:pt x="10808" y="57049"/>
                  </a:lnTo>
                  <a:lnTo>
                    <a:pt x="18209" y="61305"/>
                  </a:lnTo>
                  <a:lnTo>
                    <a:pt x="65829" y="72713"/>
                  </a:lnTo>
                  <a:lnTo>
                    <a:pt x="112516" y="83847"/>
                  </a:lnTo>
                  <a:lnTo>
                    <a:pt x="116285" y="85935"/>
                  </a:lnTo>
                  <a:lnTo>
                    <a:pt x="118798" y="88386"/>
                  </a:lnTo>
                  <a:lnTo>
                    <a:pt x="119415" y="90019"/>
                  </a:lnTo>
                  <a:lnTo>
                    <a:pt x="118769" y="91108"/>
                  </a:lnTo>
                  <a:lnTo>
                    <a:pt x="115228" y="92318"/>
                  </a:lnTo>
                  <a:lnTo>
                    <a:pt x="70529" y="101449"/>
                  </a:lnTo>
                  <a:lnTo>
                    <a:pt x="0" y="1028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799">
              <a:extLst>
                <a:ext uri="{FF2B5EF4-FFF2-40B4-BE49-F238E27FC236}">
                  <a16:creationId xmlns:a16="http://schemas.microsoft.com/office/drawing/2014/main" id="{9DFE8375-F856-C0BA-EA55-D59C12565A75}"/>
                </a:ext>
              </a:extLst>
            </p:cNvPr>
            <p:cNvSpPr/>
            <p:nvPr>
              <p:custDataLst>
                <p:tags r:id="rId143"/>
              </p:custDataLst>
            </p:nvPr>
          </p:nvSpPr>
          <p:spPr>
            <a:xfrm>
              <a:off x="6863532" y="1325299"/>
              <a:ext cx="80194" cy="235644"/>
            </a:xfrm>
            <a:custGeom>
              <a:avLst/>
              <a:gdLst/>
              <a:ahLst/>
              <a:cxnLst/>
              <a:rect l="0" t="0" r="0" b="0"/>
              <a:pathLst>
                <a:path w="80194" h="235644">
                  <a:moveTo>
                    <a:pt x="51618" y="8201"/>
                  </a:moveTo>
                  <a:lnTo>
                    <a:pt x="51618" y="8201"/>
                  </a:lnTo>
                  <a:lnTo>
                    <a:pt x="59818" y="0"/>
                  </a:lnTo>
                  <a:lnTo>
                    <a:pt x="53430" y="40295"/>
                  </a:lnTo>
                  <a:lnTo>
                    <a:pt x="50306" y="63740"/>
                  </a:lnTo>
                  <a:lnTo>
                    <a:pt x="36648" y="100740"/>
                  </a:lnTo>
                  <a:lnTo>
                    <a:pt x="18714" y="145523"/>
                  </a:lnTo>
                  <a:lnTo>
                    <a:pt x="6598" y="188641"/>
                  </a:lnTo>
                  <a:lnTo>
                    <a:pt x="565" y="203402"/>
                  </a:lnTo>
                  <a:lnTo>
                    <a:pt x="0" y="217018"/>
                  </a:lnTo>
                  <a:lnTo>
                    <a:pt x="3276" y="228009"/>
                  </a:lnTo>
                  <a:lnTo>
                    <a:pt x="5632" y="230939"/>
                  </a:lnTo>
                  <a:lnTo>
                    <a:pt x="8261" y="232893"/>
                  </a:lnTo>
                  <a:lnTo>
                    <a:pt x="22073" y="235643"/>
                  </a:lnTo>
                  <a:lnTo>
                    <a:pt x="68877" y="221545"/>
                  </a:lnTo>
                  <a:lnTo>
                    <a:pt x="80193" y="2177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800">
              <a:extLst>
                <a:ext uri="{FF2B5EF4-FFF2-40B4-BE49-F238E27FC236}">
                  <a16:creationId xmlns:a16="http://schemas.microsoft.com/office/drawing/2014/main" id="{390AD24C-FD4B-6DBF-70D1-17626D64E5D9}"/>
                </a:ext>
              </a:extLst>
            </p:cNvPr>
            <p:cNvSpPr/>
            <p:nvPr>
              <p:custDataLst>
                <p:tags r:id="rId144"/>
              </p:custDataLst>
            </p:nvPr>
          </p:nvSpPr>
          <p:spPr>
            <a:xfrm>
              <a:off x="6877050" y="1458683"/>
              <a:ext cx="103523" cy="141518"/>
            </a:xfrm>
            <a:custGeom>
              <a:avLst/>
              <a:gdLst/>
              <a:ahLst/>
              <a:cxnLst/>
              <a:rect l="0" t="0" r="0" b="0"/>
              <a:pathLst>
                <a:path w="103523" h="141518">
                  <a:moveTo>
                    <a:pt x="0" y="17692"/>
                  </a:moveTo>
                  <a:lnTo>
                    <a:pt x="0" y="17692"/>
                  </a:lnTo>
                  <a:lnTo>
                    <a:pt x="34715" y="9491"/>
                  </a:lnTo>
                  <a:lnTo>
                    <a:pt x="53738" y="7370"/>
                  </a:lnTo>
                  <a:lnTo>
                    <a:pt x="77881" y="0"/>
                  </a:lnTo>
                  <a:lnTo>
                    <a:pt x="101439" y="6962"/>
                  </a:lnTo>
                  <a:lnTo>
                    <a:pt x="103292" y="13276"/>
                  </a:lnTo>
                  <a:lnTo>
                    <a:pt x="103522" y="48194"/>
                  </a:lnTo>
                  <a:lnTo>
                    <a:pt x="91492" y="89089"/>
                  </a:lnTo>
                  <a:lnTo>
                    <a:pt x="77420" y="135051"/>
                  </a:lnTo>
                  <a:lnTo>
                    <a:pt x="76200" y="1415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801">
              <a:extLst>
                <a:ext uri="{FF2B5EF4-FFF2-40B4-BE49-F238E27FC236}">
                  <a16:creationId xmlns:a16="http://schemas.microsoft.com/office/drawing/2014/main" id="{BAA945FF-B3B9-A6C2-21CD-8F33CBF37A79}"/>
                </a:ext>
              </a:extLst>
            </p:cNvPr>
            <p:cNvSpPr/>
            <p:nvPr>
              <p:custDataLst>
                <p:tags r:id="rId145"/>
              </p:custDataLst>
            </p:nvPr>
          </p:nvSpPr>
          <p:spPr>
            <a:xfrm>
              <a:off x="7019925" y="1457325"/>
              <a:ext cx="5488" cy="28576"/>
            </a:xfrm>
            <a:custGeom>
              <a:avLst/>
              <a:gdLst/>
              <a:ahLst/>
              <a:cxnLst/>
              <a:rect l="0" t="0" r="0" b="0"/>
              <a:pathLst>
                <a:path w="5488" h="28576">
                  <a:moveTo>
                    <a:pt x="0" y="28575"/>
                  </a:moveTo>
                  <a:lnTo>
                    <a:pt x="0" y="28575"/>
                  </a:lnTo>
                  <a:lnTo>
                    <a:pt x="5056" y="18462"/>
                  </a:lnTo>
                  <a:lnTo>
                    <a:pt x="5487" y="144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802">
              <a:extLst>
                <a:ext uri="{FF2B5EF4-FFF2-40B4-BE49-F238E27FC236}">
                  <a16:creationId xmlns:a16="http://schemas.microsoft.com/office/drawing/2014/main" id="{BCEE4AB3-5086-5585-9F46-23FC00D31187}"/>
                </a:ext>
              </a:extLst>
            </p:cNvPr>
            <p:cNvSpPr/>
            <p:nvPr>
              <p:custDataLst>
                <p:tags r:id="rId146"/>
              </p:custDataLst>
            </p:nvPr>
          </p:nvSpPr>
          <p:spPr>
            <a:xfrm>
              <a:off x="7049263" y="1467243"/>
              <a:ext cx="104013" cy="111079"/>
            </a:xfrm>
            <a:custGeom>
              <a:avLst/>
              <a:gdLst/>
              <a:ahLst/>
              <a:cxnLst/>
              <a:rect l="0" t="0" r="0" b="0"/>
              <a:pathLst>
                <a:path w="104013" h="111079">
                  <a:moveTo>
                    <a:pt x="104012" y="9132"/>
                  </a:moveTo>
                  <a:lnTo>
                    <a:pt x="104012" y="9132"/>
                  </a:lnTo>
                  <a:lnTo>
                    <a:pt x="98956" y="4076"/>
                  </a:lnTo>
                  <a:lnTo>
                    <a:pt x="93651" y="1593"/>
                  </a:lnTo>
                  <a:lnTo>
                    <a:pt x="71508" y="0"/>
                  </a:lnTo>
                  <a:lnTo>
                    <a:pt x="45698" y="9836"/>
                  </a:lnTo>
                  <a:lnTo>
                    <a:pt x="22998" y="26156"/>
                  </a:lnTo>
                  <a:lnTo>
                    <a:pt x="7924" y="44398"/>
                  </a:lnTo>
                  <a:lnTo>
                    <a:pt x="3098" y="56908"/>
                  </a:lnTo>
                  <a:lnTo>
                    <a:pt x="0" y="87243"/>
                  </a:lnTo>
                  <a:lnTo>
                    <a:pt x="2399" y="99587"/>
                  </a:lnTo>
                  <a:lnTo>
                    <a:pt x="4520" y="104360"/>
                  </a:lnTo>
                  <a:lnTo>
                    <a:pt x="8051" y="107543"/>
                  </a:lnTo>
                  <a:lnTo>
                    <a:pt x="17618" y="111078"/>
                  </a:lnTo>
                  <a:lnTo>
                    <a:pt x="75437" y="1043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803">
              <a:extLst>
                <a:ext uri="{FF2B5EF4-FFF2-40B4-BE49-F238E27FC236}">
                  <a16:creationId xmlns:a16="http://schemas.microsoft.com/office/drawing/2014/main" id="{1C1B047A-A58A-0ED1-134B-49FBF246E842}"/>
                </a:ext>
              </a:extLst>
            </p:cNvPr>
            <p:cNvSpPr/>
            <p:nvPr>
              <p:custDataLst>
                <p:tags r:id="rId147"/>
              </p:custDataLst>
            </p:nvPr>
          </p:nvSpPr>
          <p:spPr>
            <a:xfrm>
              <a:off x="7191542" y="1458766"/>
              <a:ext cx="190334" cy="111356"/>
            </a:xfrm>
            <a:custGeom>
              <a:avLst/>
              <a:gdLst/>
              <a:ahLst/>
              <a:cxnLst/>
              <a:rect l="0" t="0" r="0" b="0"/>
              <a:pathLst>
                <a:path w="190334" h="111356">
                  <a:moveTo>
                    <a:pt x="76033" y="55709"/>
                  </a:moveTo>
                  <a:lnTo>
                    <a:pt x="76033" y="55709"/>
                  </a:lnTo>
                  <a:lnTo>
                    <a:pt x="81089" y="55709"/>
                  </a:lnTo>
                  <a:lnTo>
                    <a:pt x="86394" y="52887"/>
                  </a:lnTo>
                  <a:lnTo>
                    <a:pt x="89290" y="50653"/>
                  </a:lnTo>
                  <a:lnTo>
                    <a:pt x="92509" y="45348"/>
                  </a:lnTo>
                  <a:lnTo>
                    <a:pt x="93938" y="37346"/>
                  </a:lnTo>
                  <a:lnTo>
                    <a:pt x="94575" y="23206"/>
                  </a:lnTo>
                  <a:lnTo>
                    <a:pt x="93685" y="18165"/>
                  </a:lnTo>
                  <a:lnTo>
                    <a:pt x="92035" y="14805"/>
                  </a:lnTo>
                  <a:lnTo>
                    <a:pt x="80880" y="3421"/>
                  </a:lnTo>
                  <a:lnTo>
                    <a:pt x="72543" y="720"/>
                  </a:lnTo>
                  <a:lnTo>
                    <a:pt x="67356" y="0"/>
                  </a:lnTo>
                  <a:lnTo>
                    <a:pt x="55950" y="4844"/>
                  </a:lnTo>
                  <a:lnTo>
                    <a:pt x="40448" y="13827"/>
                  </a:lnTo>
                  <a:lnTo>
                    <a:pt x="36435" y="15087"/>
                  </a:lnTo>
                  <a:lnTo>
                    <a:pt x="29153" y="24955"/>
                  </a:lnTo>
                  <a:lnTo>
                    <a:pt x="6226" y="71457"/>
                  </a:lnTo>
                  <a:lnTo>
                    <a:pt x="1096" y="89355"/>
                  </a:lnTo>
                  <a:lnTo>
                    <a:pt x="0" y="101284"/>
                  </a:lnTo>
                  <a:lnTo>
                    <a:pt x="4939" y="107783"/>
                  </a:lnTo>
                  <a:lnTo>
                    <a:pt x="10216" y="110603"/>
                  </a:lnTo>
                  <a:lnTo>
                    <a:pt x="13105" y="111355"/>
                  </a:lnTo>
                  <a:lnTo>
                    <a:pt x="21960" y="109368"/>
                  </a:lnTo>
                  <a:lnTo>
                    <a:pt x="36022" y="102300"/>
                  </a:lnTo>
                  <a:lnTo>
                    <a:pt x="44492" y="94408"/>
                  </a:lnTo>
                  <a:lnTo>
                    <a:pt x="83839" y="48244"/>
                  </a:lnTo>
                  <a:lnTo>
                    <a:pt x="90085" y="38986"/>
                  </a:lnTo>
                  <a:lnTo>
                    <a:pt x="94426" y="27636"/>
                  </a:lnTo>
                  <a:lnTo>
                    <a:pt x="95057" y="18062"/>
                  </a:lnTo>
                  <a:lnTo>
                    <a:pt x="95075" y="22800"/>
                  </a:lnTo>
                  <a:lnTo>
                    <a:pt x="94019" y="24245"/>
                  </a:lnTo>
                  <a:lnTo>
                    <a:pt x="90024" y="25850"/>
                  </a:lnTo>
                  <a:lnTo>
                    <a:pt x="89594" y="28394"/>
                  </a:lnTo>
                  <a:lnTo>
                    <a:pt x="100058" y="73388"/>
                  </a:lnTo>
                  <a:lnTo>
                    <a:pt x="108316" y="86112"/>
                  </a:lnTo>
                  <a:lnTo>
                    <a:pt x="114369" y="90388"/>
                  </a:lnTo>
                  <a:lnTo>
                    <a:pt x="131936" y="98190"/>
                  </a:lnTo>
                  <a:lnTo>
                    <a:pt x="143565" y="98225"/>
                  </a:lnTo>
                  <a:lnTo>
                    <a:pt x="190333" y="842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804">
              <a:extLst>
                <a:ext uri="{FF2B5EF4-FFF2-40B4-BE49-F238E27FC236}">
                  <a16:creationId xmlns:a16="http://schemas.microsoft.com/office/drawing/2014/main" id="{E6CE2FEF-5B1C-B108-9B84-AA4ED048B604}"/>
                </a:ext>
              </a:extLst>
            </p:cNvPr>
            <p:cNvSpPr/>
            <p:nvPr>
              <p:custDataLst>
                <p:tags r:id="rId148"/>
              </p:custDataLst>
            </p:nvPr>
          </p:nvSpPr>
          <p:spPr>
            <a:xfrm>
              <a:off x="7433638" y="1333500"/>
              <a:ext cx="24438" cy="219076"/>
            </a:xfrm>
            <a:custGeom>
              <a:avLst/>
              <a:gdLst/>
              <a:ahLst/>
              <a:cxnLst/>
              <a:rect l="0" t="0" r="0" b="0"/>
              <a:pathLst>
                <a:path w="24438" h="219076">
                  <a:moveTo>
                    <a:pt x="24437" y="0"/>
                  </a:moveTo>
                  <a:lnTo>
                    <a:pt x="24437" y="0"/>
                  </a:lnTo>
                  <a:lnTo>
                    <a:pt x="23379" y="9721"/>
                  </a:lnTo>
                  <a:lnTo>
                    <a:pt x="14076" y="45665"/>
                  </a:lnTo>
                  <a:lnTo>
                    <a:pt x="7103" y="92981"/>
                  </a:lnTo>
                  <a:lnTo>
                    <a:pt x="4668" y="139448"/>
                  </a:lnTo>
                  <a:lnTo>
                    <a:pt x="0" y="170435"/>
                  </a:lnTo>
                  <a:lnTo>
                    <a:pt x="4379" y="197607"/>
                  </a:lnTo>
                  <a:lnTo>
                    <a:pt x="14912"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SMARTInkShape-Group148">
            <a:extLst>
              <a:ext uri="{FF2B5EF4-FFF2-40B4-BE49-F238E27FC236}">
                <a16:creationId xmlns:a16="http://schemas.microsoft.com/office/drawing/2014/main" id="{98634B79-2D69-648B-A928-E0AFD7F9E83A}"/>
              </a:ext>
            </a:extLst>
          </p:cNvPr>
          <p:cNvGrpSpPr/>
          <p:nvPr/>
        </p:nvGrpSpPr>
        <p:grpSpPr>
          <a:xfrm>
            <a:off x="7724775" y="1416046"/>
            <a:ext cx="1314451" cy="163603"/>
            <a:chOff x="7724775" y="1416046"/>
            <a:chExt cx="1314451" cy="163603"/>
          </a:xfrm>
        </p:grpSpPr>
        <p:sp>
          <p:nvSpPr>
            <p:cNvPr id="50" name="SMARTInkShape-805">
              <a:extLst>
                <a:ext uri="{FF2B5EF4-FFF2-40B4-BE49-F238E27FC236}">
                  <a16:creationId xmlns:a16="http://schemas.microsoft.com/office/drawing/2014/main" id="{C4196BEC-6C61-E927-58D5-A93667929C17}"/>
                </a:ext>
              </a:extLst>
            </p:cNvPr>
            <p:cNvSpPr/>
            <p:nvPr>
              <p:custDataLst>
                <p:tags r:id="rId128"/>
              </p:custDataLst>
            </p:nvPr>
          </p:nvSpPr>
          <p:spPr>
            <a:xfrm>
              <a:off x="8833823" y="1416046"/>
              <a:ext cx="205403" cy="126876"/>
            </a:xfrm>
            <a:custGeom>
              <a:avLst/>
              <a:gdLst/>
              <a:ahLst/>
              <a:cxnLst/>
              <a:rect l="0" t="0" r="0" b="0"/>
              <a:pathLst>
                <a:path w="205403" h="126876">
                  <a:moveTo>
                    <a:pt x="72052" y="50804"/>
                  </a:moveTo>
                  <a:lnTo>
                    <a:pt x="72052" y="50804"/>
                  </a:lnTo>
                  <a:lnTo>
                    <a:pt x="114430" y="49746"/>
                  </a:lnTo>
                  <a:lnTo>
                    <a:pt x="145222" y="37547"/>
                  </a:lnTo>
                  <a:lnTo>
                    <a:pt x="159114" y="28414"/>
                  </a:lnTo>
                  <a:lnTo>
                    <a:pt x="163663" y="22155"/>
                  </a:lnTo>
                  <a:lnTo>
                    <a:pt x="164875" y="19005"/>
                  </a:lnTo>
                  <a:lnTo>
                    <a:pt x="163569" y="15846"/>
                  </a:lnTo>
                  <a:lnTo>
                    <a:pt x="156471" y="9515"/>
                  </a:lnTo>
                  <a:lnTo>
                    <a:pt x="130461" y="0"/>
                  </a:lnTo>
                  <a:lnTo>
                    <a:pt x="107889" y="2119"/>
                  </a:lnTo>
                  <a:lnTo>
                    <a:pt x="69019" y="15669"/>
                  </a:lnTo>
                  <a:lnTo>
                    <a:pt x="27866" y="43746"/>
                  </a:lnTo>
                  <a:lnTo>
                    <a:pt x="11491" y="61426"/>
                  </a:lnTo>
                  <a:lnTo>
                    <a:pt x="2803" y="79866"/>
                  </a:lnTo>
                  <a:lnTo>
                    <a:pt x="0" y="96529"/>
                  </a:lnTo>
                  <a:lnTo>
                    <a:pt x="2280" y="107462"/>
                  </a:lnTo>
                  <a:lnTo>
                    <a:pt x="9646" y="115849"/>
                  </a:lnTo>
                  <a:lnTo>
                    <a:pt x="14573" y="119568"/>
                  </a:lnTo>
                  <a:lnTo>
                    <a:pt x="41732" y="124801"/>
                  </a:lnTo>
                  <a:lnTo>
                    <a:pt x="81648" y="126351"/>
                  </a:lnTo>
                  <a:lnTo>
                    <a:pt x="127335" y="126875"/>
                  </a:lnTo>
                  <a:lnTo>
                    <a:pt x="169755" y="124156"/>
                  </a:lnTo>
                  <a:lnTo>
                    <a:pt x="205402" y="1174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806">
              <a:extLst>
                <a:ext uri="{FF2B5EF4-FFF2-40B4-BE49-F238E27FC236}">
                  <a16:creationId xmlns:a16="http://schemas.microsoft.com/office/drawing/2014/main" id="{933559DF-0F5A-C84B-90A4-4FADA1D3AA67}"/>
                </a:ext>
              </a:extLst>
            </p:cNvPr>
            <p:cNvSpPr/>
            <p:nvPr>
              <p:custDataLst>
                <p:tags r:id="rId129"/>
              </p:custDataLst>
            </p:nvPr>
          </p:nvSpPr>
          <p:spPr>
            <a:xfrm>
              <a:off x="8743950" y="1428750"/>
              <a:ext cx="114301" cy="114144"/>
            </a:xfrm>
            <a:custGeom>
              <a:avLst/>
              <a:gdLst/>
              <a:ahLst/>
              <a:cxnLst/>
              <a:rect l="0" t="0" r="0" b="0"/>
              <a:pathLst>
                <a:path w="114301" h="114144">
                  <a:moveTo>
                    <a:pt x="0" y="28575"/>
                  </a:moveTo>
                  <a:lnTo>
                    <a:pt x="0" y="28575"/>
                  </a:lnTo>
                  <a:lnTo>
                    <a:pt x="5057" y="23519"/>
                  </a:lnTo>
                  <a:lnTo>
                    <a:pt x="10361" y="21036"/>
                  </a:lnTo>
                  <a:lnTo>
                    <a:pt x="13257" y="20374"/>
                  </a:lnTo>
                  <a:lnTo>
                    <a:pt x="28649" y="11685"/>
                  </a:lnTo>
                  <a:lnTo>
                    <a:pt x="31800" y="10965"/>
                  </a:lnTo>
                  <a:lnTo>
                    <a:pt x="41290" y="4895"/>
                  </a:lnTo>
                  <a:lnTo>
                    <a:pt x="43401" y="6438"/>
                  </a:lnTo>
                  <a:lnTo>
                    <a:pt x="46375" y="21663"/>
                  </a:lnTo>
                  <a:lnTo>
                    <a:pt x="47069" y="30089"/>
                  </a:lnTo>
                  <a:lnTo>
                    <a:pt x="44555" y="37362"/>
                  </a:lnTo>
                  <a:lnTo>
                    <a:pt x="42404" y="40783"/>
                  </a:lnTo>
                  <a:lnTo>
                    <a:pt x="33421" y="86797"/>
                  </a:lnTo>
                  <a:lnTo>
                    <a:pt x="30011" y="99448"/>
                  </a:lnTo>
                  <a:lnTo>
                    <a:pt x="19178" y="114143"/>
                  </a:lnTo>
                  <a:lnTo>
                    <a:pt x="10861" y="106085"/>
                  </a:lnTo>
                  <a:lnTo>
                    <a:pt x="9920" y="95050"/>
                  </a:lnTo>
                  <a:lnTo>
                    <a:pt x="14699" y="78375"/>
                  </a:lnTo>
                  <a:lnTo>
                    <a:pt x="40127" y="38043"/>
                  </a:lnTo>
                  <a:lnTo>
                    <a:pt x="60223" y="16149"/>
                  </a:lnTo>
                  <a:lnTo>
                    <a:pt x="72275" y="12469"/>
                  </a:lnTo>
                  <a:lnTo>
                    <a:pt x="94087" y="7575"/>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807">
              <a:extLst>
                <a:ext uri="{FF2B5EF4-FFF2-40B4-BE49-F238E27FC236}">
                  <a16:creationId xmlns:a16="http://schemas.microsoft.com/office/drawing/2014/main" id="{883A4A1E-34C9-D980-F594-416791249101}"/>
                </a:ext>
              </a:extLst>
            </p:cNvPr>
            <p:cNvSpPr/>
            <p:nvPr>
              <p:custDataLst>
                <p:tags r:id="rId130"/>
              </p:custDataLst>
            </p:nvPr>
          </p:nvSpPr>
          <p:spPr>
            <a:xfrm>
              <a:off x="8582025" y="1466850"/>
              <a:ext cx="119596" cy="104438"/>
            </a:xfrm>
            <a:custGeom>
              <a:avLst/>
              <a:gdLst/>
              <a:ahLst/>
              <a:cxnLst/>
              <a:rect l="0" t="0" r="0" b="0"/>
              <a:pathLst>
                <a:path w="119596" h="104438">
                  <a:moveTo>
                    <a:pt x="0" y="47625"/>
                  </a:moveTo>
                  <a:lnTo>
                    <a:pt x="0" y="47625"/>
                  </a:lnTo>
                  <a:lnTo>
                    <a:pt x="28114" y="19511"/>
                  </a:lnTo>
                  <a:lnTo>
                    <a:pt x="21938" y="35408"/>
                  </a:lnTo>
                  <a:lnTo>
                    <a:pt x="20965" y="58116"/>
                  </a:lnTo>
                  <a:lnTo>
                    <a:pt x="32421" y="91784"/>
                  </a:lnTo>
                  <a:lnTo>
                    <a:pt x="38398" y="99001"/>
                  </a:lnTo>
                  <a:lnTo>
                    <a:pt x="41473" y="100926"/>
                  </a:lnTo>
                  <a:lnTo>
                    <a:pt x="63487" y="104437"/>
                  </a:lnTo>
                  <a:lnTo>
                    <a:pt x="75843" y="99618"/>
                  </a:lnTo>
                  <a:lnTo>
                    <a:pt x="84155" y="91547"/>
                  </a:lnTo>
                  <a:lnTo>
                    <a:pt x="109354" y="59647"/>
                  </a:lnTo>
                  <a:lnTo>
                    <a:pt x="112102" y="50851"/>
                  </a:lnTo>
                  <a:lnTo>
                    <a:pt x="116688" y="27958"/>
                  </a:lnTo>
                  <a:lnTo>
                    <a:pt x="119066" y="21814"/>
                  </a:lnTo>
                  <a:lnTo>
                    <a:pt x="119595" y="16659"/>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808">
              <a:extLst>
                <a:ext uri="{FF2B5EF4-FFF2-40B4-BE49-F238E27FC236}">
                  <a16:creationId xmlns:a16="http://schemas.microsoft.com/office/drawing/2014/main" id="{DDFA7505-7448-ECAF-17C5-C7408C23E80C}"/>
                </a:ext>
              </a:extLst>
            </p:cNvPr>
            <p:cNvSpPr/>
            <p:nvPr>
              <p:custDataLst>
                <p:tags r:id="rId131"/>
              </p:custDataLst>
            </p:nvPr>
          </p:nvSpPr>
          <p:spPr>
            <a:xfrm>
              <a:off x="8401050" y="1438585"/>
              <a:ext cx="142043" cy="140685"/>
            </a:xfrm>
            <a:custGeom>
              <a:avLst/>
              <a:gdLst/>
              <a:ahLst/>
              <a:cxnLst/>
              <a:rect l="0" t="0" r="0" b="0"/>
              <a:pathLst>
                <a:path w="142043" h="140685">
                  <a:moveTo>
                    <a:pt x="114300" y="9215"/>
                  </a:moveTo>
                  <a:lnTo>
                    <a:pt x="114300" y="9215"/>
                  </a:lnTo>
                  <a:lnTo>
                    <a:pt x="114300" y="3727"/>
                  </a:lnTo>
                  <a:lnTo>
                    <a:pt x="114300" y="6071"/>
                  </a:lnTo>
                  <a:lnTo>
                    <a:pt x="114300" y="0"/>
                  </a:lnTo>
                  <a:lnTo>
                    <a:pt x="93604" y="810"/>
                  </a:lnTo>
                  <a:lnTo>
                    <a:pt x="84641" y="4774"/>
                  </a:lnTo>
                  <a:lnTo>
                    <a:pt x="63684" y="22083"/>
                  </a:lnTo>
                  <a:lnTo>
                    <a:pt x="54029" y="36546"/>
                  </a:lnTo>
                  <a:lnTo>
                    <a:pt x="52954" y="41194"/>
                  </a:lnTo>
                  <a:lnTo>
                    <a:pt x="53294" y="45351"/>
                  </a:lnTo>
                  <a:lnTo>
                    <a:pt x="56494" y="52792"/>
                  </a:lnTo>
                  <a:lnTo>
                    <a:pt x="61445" y="59627"/>
                  </a:lnTo>
                  <a:lnTo>
                    <a:pt x="92730" y="79031"/>
                  </a:lnTo>
                  <a:lnTo>
                    <a:pt x="133377" y="98112"/>
                  </a:lnTo>
                  <a:lnTo>
                    <a:pt x="138654" y="104464"/>
                  </a:lnTo>
                  <a:lnTo>
                    <a:pt x="141624" y="113990"/>
                  </a:lnTo>
                  <a:lnTo>
                    <a:pt x="142042" y="117165"/>
                  </a:lnTo>
                  <a:lnTo>
                    <a:pt x="140203" y="120340"/>
                  </a:lnTo>
                  <a:lnTo>
                    <a:pt x="132515" y="126690"/>
                  </a:lnTo>
                  <a:lnTo>
                    <a:pt x="111230" y="136215"/>
                  </a:lnTo>
                  <a:lnTo>
                    <a:pt x="84816" y="140684"/>
                  </a:lnTo>
                  <a:lnTo>
                    <a:pt x="46768" y="136951"/>
                  </a:lnTo>
                  <a:lnTo>
                    <a:pt x="0" y="1330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809">
              <a:extLst>
                <a:ext uri="{FF2B5EF4-FFF2-40B4-BE49-F238E27FC236}">
                  <a16:creationId xmlns:a16="http://schemas.microsoft.com/office/drawing/2014/main" id="{8E673024-1F68-687D-F9A0-A05EC3F6BE3B}"/>
                </a:ext>
              </a:extLst>
            </p:cNvPr>
            <p:cNvSpPr/>
            <p:nvPr>
              <p:custDataLst>
                <p:tags r:id="rId132"/>
              </p:custDataLst>
            </p:nvPr>
          </p:nvSpPr>
          <p:spPr>
            <a:xfrm>
              <a:off x="8289093" y="1448353"/>
              <a:ext cx="121483" cy="123039"/>
            </a:xfrm>
            <a:custGeom>
              <a:avLst/>
              <a:gdLst/>
              <a:ahLst/>
              <a:cxnLst/>
              <a:rect l="0" t="0" r="0" b="0"/>
              <a:pathLst>
                <a:path w="121483" h="123039">
                  <a:moveTo>
                    <a:pt x="83382" y="37547"/>
                  </a:moveTo>
                  <a:lnTo>
                    <a:pt x="83382" y="37547"/>
                  </a:lnTo>
                  <a:lnTo>
                    <a:pt x="88438" y="32491"/>
                  </a:lnTo>
                  <a:lnTo>
                    <a:pt x="90921" y="27186"/>
                  </a:lnTo>
                  <a:lnTo>
                    <a:pt x="92516" y="15157"/>
                  </a:lnTo>
                  <a:lnTo>
                    <a:pt x="89911" y="8898"/>
                  </a:lnTo>
                  <a:lnTo>
                    <a:pt x="87734" y="5748"/>
                  </a:lnTo>
                  <a:lnTo>
                    <a:pt x="82494" y="2247"/>
                  </a:lnTo>
                  <a:lnTo>
                    <a:pt x="73593" y="277"/>
                  </a:lnTo>
                  <a:lnTo>
                    <a:pt x="70506" y="0"/>
                  </a:lnTo>
                  <a:lnTo>
                    <a:pt x="56048" y="4667"/>
                  </a:lnTo>
                  <a:lnTo>
                    <a:pt x="24768" y="30052"/>
                  </a:lnTo>
                  <a:lnTo>
                    <a:pt x="10694" y="58879"/>
                  </a:lnTo>
                  <a:lnTo>
                    <a:pt x="545" y="92326"/>
                  </a:lnTo>
                  <a:lnTo>
                    <a:pt x="0" y="104226"/>
                  </a:lnTo>
                  <a:lnTo>
                    <a:pt x="1336" y="107400"/>
                  </a:lnTo>
                  <a:lnTo>
                    <a:pt x="3285" y="109516"/>
                  </a:lnTo>
                  <a:lnTo>
                    <a:pt x="6701" y="109868"/>
                  </a:lnTo>
                  <a:lnTo>
                    <a:pt x="27390" y="102829"/>
                  </a:lnTo>
                  <a:lnTo>
                    <a:pt x="46804" y="91247"/>
                  </a:lnTo>
                  <a:lnTo>
                    <a:pt x="67362" y="72448"/>
                  </a:lnTo>
                  <a:lnTo>
                    <a:pt x="88665" y="41603"/>
                  </a:lnTo>
                  <a:lnTo>
                    <a:pt x="91021" y="34764"/>
                  </a:lnTo>
                  <a:lnTo>
                    <a:pt x="92708" y="32517"/>
                  </a:lnTo>
                  <a:lnTo>
                    <a:pt x="100139" y="27237"/>
                  </a:lnTo>
                  <a:lnTo>
                    <a:pt x="110192" y="11795"/>
                  </a:lnTo>
                  <a:lnTo>
                    <a:pt x="109722" y="11913"/>
                  </a:lnTo>
                  <a:lnTo>
                    <a:pt x="106377" y="14865"/>
                  </a:lnTo>
                  <a:lnTo>
                    <a:pt x="98545" y="27534"/>
                  </a:lnTo>
                  <a:lnTo>
                    <a:pt x="94577" y="44693"/>
                  </a:lnTo>
                  <a:lnTo>
                    <a:pt x="93126" y="90830"/>
                  </a:lnTo>
                  <a:lnTo>
                    <a:pt x="92950" y="114277"/>
                  </a:lnTo>
                  <a:lnTo>
                    <a:pt x="93995" y="117275"/>
                  </a:lnTo>
                  <a:lnTo>
                    <a:pt x="95749" y="119274"/>
                  </a:lnTo>
                  <a:lnTo>
                    <a:pt x="101112" y="122482"/>
                  </a:lnTo>
                  <a:lnTo>
                    <a:pt x="107097" y="123038"/>
                  </a:lnTo>
                  <a:lnTo>
                    <a:pt x="112620" y="120346"/>
                  </a:lnTo>
                  <a:lnTo>
                    <a:pt x="121482" y="1137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810">
              <a:extLst>
                <a:ext uri="{FF2B5EF4-FFF2-40B4-BE49-F238E27FC236}">
                  <a16:creationId xmlns:a16="http://schemas.microsoft.com/office/drawing/2014/main" id="{F52CC6E4-58E8-39EB-2211-C1F88B548291}"/>
                </a:ext>
              </a:extLst>
            </p:cNvPr>
            <p:cNvSpPr/>
            <p:nvPr>
              <p:custDataLst>
                <p:tags r:id="rId133"/>
              </p:custDataLst>
            </p:nvPr>
          </p:nvSpPr>
          <p:spPr>
            <a:xfrm>
              <a:off x="8116959" y="1443919"/>
              <a:ext cx="177096" cy="135730"/>
            </a:xfrm>
            <a:custGeom>
              <a:avLst/>
              <a:gdLst/>
              <a:ahLst/>
              <a:cxnLst/>
              <a:rect l="0" t="0" r="0" b="0"/>
              <a:pathLst>
                <a:path w="177096" h="135730">
                  <a:moveTo>
                    <a:pt x="45966" y="70556"/>
                  </a:moveTo>
                  <a:lnTo>
                    <a:pt x="45966" y="70556"/>
                  </a:lnTo>
                  <a:lnTo>
                    <a:pt x="61174" y="64010"/>
                  </a:lnTo>
                  <a:lnTo>
                    <a:pt x="101368" y="58383"/>
                  </a:lnTo>
                  <a:lnTo>
                    <a:pt x="148395" y="44807"/>
                  </a:lnTo>
                  <a:lnTo>
                    <a:pt x="168074" y="32387"/>
                  </a:lnTo>
                  <a:lnTo>
                    <a:pt x="174320" y="26075"/>
                  </a:lnTo>
                  <a:lnTo>
                    <a:pt x="177095" y="19742"/>
                  </a:lnTo>
                  <a:lnTo>
                    <a:pt x="175719" y="16572"/>
                  </a:lnTo>
                  <a:lnTo>
                    <a:pt x="168545" y="10227"/>
                  </a:lnTo>
                  <a:lnTo>
                    <a:pt x="142494" y="705"/>
                  </a:lnTo>
                  <a:lnTo>
                    <a:pt x="122733" y="0"/>
                  </a:lnTo>
                  <a:lnTo>
                    <a:pt x="84178" y="8171"/>
                  </a:lnTo>
                  <a:lnTo>
                    <a:pt x="40184" y="34405"/>
                  </a:lnTo>
                  <a:lnTo>
                    <a:pt x="20734" y="59962"/>
                  </a:lnTo>
                  <a:lnTo>
                    <a:pt x="2073" y="101696"/>
                  </a:lnTo>
                  <a:lnTo>
                    <a:pt x="0" y="110149"/>
                  </a:lnTo>
                  <a:lnTo>
                    <a:pt x="505" y="113884"/>
                  </a:lnTo>
                  <a:lnTo>
                    <a:pt x="3889" y="120857"/>
                  </a:lnTo>
                  <a:lnTo>
                    <a:pt x="6273" y="123140"/>
                  </a:lnTo>
                  <a:lnTo>
                    <a:pt x="20774" y="132161"/>
                  </a:lnTo>
                  <a:lnTo>
                    <a:pt x="45322" y="135729"/>
                  </a:lnTo>
                  <a:lnTo>
                    <a:pt x="103116" y="1277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811">
              <a:extLst>
                <a:ext uri="{FF2B5EF4-FFF2-40B4-BE49-F238E27FC236}">
                  <a16:creationId xmlns:a16="http://schemas.microsoft.com/office/drawing/2014/main" id="{D0CF0607-D9F9-5E38-12E4-DACBBC6441E9}"/>
                </a:ext>
              </a:extLst>
            </p:cNvPr>
            <p:cNvSpPr/>
            <p:nvPr>
              <p:custDataLst>
                <p:tags r:id="rId134"/>
              </p:custDataLst>
            </p:nvPr>
          </p:nvSpPr>
          <p:spPr>
            <a:xfrm>
              <a:off x="7724775" y="1443682"/>
              <a:ext cx="358326" cy="127944"/>
            </a:xfrm>
            <a:custGeom>
              <a:avLst/>
              <a:gdLst/>
              <a:ahLst/>
              <a:cxnLst/>
              <a:rect l="0" t="0" r="0" b="0"/>
              <a:pathLst>
                <a:path w="358326" h="127944">
                  <a:moveTo>
                    <a:pt x="0" y="42218"/>
                  </a:moveTo>
                  <a:lnTo>
                    <a:pt x="0" y="42218"/>
                  </a:lnTo>
                  <a:lnTo>
                    <a:pt x="8664" y="34614"/>
                  </a:lnTo>
                  <a:lnTo>
                    <a:pt x="50768" y="13569"/>
                  </a:lnTo>
                  <a:lnTo>
                    <a:pt x="64897" y="9377"/>
                  </a:lnTo>
                  <a:lnTo>
                    <a:pt x="68665" y="9741"/>
                  </a:lnTo>
                  <a:lnTo>
                    <a:pt x="71176" y="11041"/>
                  </a:lnTo>
                  <a:lnTo>
                    <a:pt x="72851" y="14025"/>
                  </a:lnTo>
                  <a:lnTo>
                    <a:pt x="76266" y="27279"/>
                  </a:lnTo>
                  <a:lnTo>
                    <a:pt x="82452" y="39438"/>
                  </a:lnTo>
                  <a:lnTo>
                    <a:pt x="85598" y="86807"/>
                  </a:lnTo>
                  <a:lnTo>
                    <a:pt x="85687" y="100703"/>
                  </a:lnTo>
                  <a:lnTo>
                    <a:pt x="82886" y="108075"/>
                  </a:lnTo>
                  <a:lnTo>
                    <a:pt x="80657" y="111523"/>
                  </a:lnTo>
                  <a:lnTo>
                    <a:pt x="80229" y="113821"/>
                  </a:lnTo>
                  <a:lnTo>
                    <a:pt x="81003" y="115353"/>
                  </a:lnTo>
                  <a:lnTo>
                    <a:pt x="82577" y="116375"/>
                  </a:lnTo>
                  <a:lnTo>
                    <a:pt x="83627" y="115998"/>
                  </a:lnTo>
                  <a:lnTo>
                    <a:pt x="84327" y="114688"/>
                  </a:lnTo>
                  <a:lnTo>
                    <a:pt x="84792" y="112756"/>
                  </a:lnTo>
                  <a:lnTo>
                    <a:pt x="93142" y="99041"/>
                  </a:lnTo>
                  <a:lnTo>
                    <a:pt x="93845" y="95975"/>
                  </a:lnTo>
                  <a:lnTo>
                    <a:pt x="137362" y="51163"/>
                  </a:lnTo>
                  <a:lnTo>
                    <a:pt x="182190" y="18300"/>
                  </a:lnTo>
                  <a:lnTo>
                    <a:pt x="191392" y="11127"/>
                  </a:lnTo>
                  <a:lnTo>
                    <a:pt x="195328" y="9849"/>
                  </a:lnTo>
                  <a:lnTo>
                    <a:pt x="199011" y="10055"/>
                  </a:lnTo>
                  <a:lnTo>
                    <a:pt x="202524" y="11251"/>
                  </a:lnTo>
                  <a:lnTo>
                    <a:pt x="204867" y="14165"/>
                  </a:lnTo>
                  <a:lnTo>
                    <a:pt x="207469" y="23047"/>
                  </a:lnTo>
                  <a:lnTo>
                    <a:pt x="209138" y="65634"/>
                  </a:lnTo>
                  <a:lnTo>
                    <a:pt x="209514" y="110278"/>
                  </a:lnTo>
                  <a:lnTo>
                    <a:pt x="209549" y="127192"/>
                  </a:lnTo>
                  <a:lnTo>
                    <a:pt x="224758" y="107098"/>
                  </a:lnTo>
                  <a:lnTo>
                    <a:pt x="268174" y="69743"/>
                  </a:lnTo>
                  <a:lnTo>
                    <a:pt x="315317" y="30763"/>
                  </a:lnTo>
                  <a:lnTo>
                    <a:pt x="347304" y="4377"/>
                  </a:lnTo>
                  <a:lnTo>
                    <a:pt x="349010" y="1116"/>
                  </a:lnTo>
                  <a:lnTo>
                    <a:pt x="351207" y="0"/>
                  </a:lnTo>
                  <a:lnTo>
                    <a:pt x="353730" y="314"/>
                  </a:lnTo>
                  <a:lnTo>
                    <a:pt x="356470" y="1582"/>
                  </a:lnTo>
                  <a:lnTo>
                    <a:pt x="357238" y="2427"/>
                  </a:lnTo>
                  <a:lnTo>
                    <a:pt x="356692" y="2991"/>
                  </a:lnTo>
                  <a:lnTo>
                    <a:pt x="355271" y="3367"/>
                  </a:lnTo>
                  <a:lnTo>
                    <a:pt x="355379" y="3617"/>
                  </a:lnTo>
                  <a:lnTo>
                    <a:pt x="358325" y="3896"/>
                  </a:lnTo>
                  <a:lnTo>
                    <a:pt x="357516" y="12486"/>
                  </a:lnTo>
                  <a:lnTo>
                    <a:pt x="345491" y="52845"/>
                  </a:lnTo>
                  <a:lnTo>
                    <a:pt x="338494" y="78528"/>
                  </a:lnTo>
                  <a:lnTo>
                    <a:pt x="342111" y="106528"/>
                  </a:lnTo>
                  <a:lnTo>
                    <a:pt x="339727" y="115956"/>
                  </a:lnTo>
                  <a:lnTo>
                    <a:pt x="333375" y="1279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SMARTInkShape-Group149">
            <a:extLst>
              <a:ext uri="{FF2B5EF4-FFF2-40B4-BE49-F238E27FC236}">
                <a16:creationId xmlns:a16="http://schemas.microsoft.com/office/drawing/2014/main" id="{64DDEF2A-C0FF-0F10-9C6E-7E05C1587003}"/>
              </a:ext>
            </a:extLst>
          </p:cNvPr>
          <p:cNvGrpSpPr/>
          <p:nvPr/>
        </p:nvGrpSpPr>
        <p:grpSpPr>
          <a:xfrm>
            <a:off x="3940310" y="1981234"/>
            <a:ext cx="135067" cy="180942"/>
            <a:chOff x="3940310" y="1981234"/>
            <a:chExt cx="135067" cy="180942"/>
          </a:xfrm>
        </p:grpSpPr>
        <p:sp>
          <p:nvSpPr>
            <p:cNvPr id="58" name="SMARTInkShape-812">
              <a:extLst>
                <a:ext uri="{FF2B5EF4-FFF2-40B4-BE49-F238E27FC236}">
                  <a16:creationId xmlns:a16="http://schemas.microsoft.com/office/drawing/2014/main" id="{BDA28AB6-ACC5-5671-4F2F-C7D701F15268}"/>
                </a:ext>
              </a:extLst>
            </p:cNvPr>
            <p:cNvSpPr/>
            <p:nvPr>
              <p:custDataLst>
                <p:tags r:id="rId126"/>
              </p:custDataLst>
            </p:nvPr>
          </p:nvSpPr>
          <p:spPr>
            <a:xfrm>
              <a:off x="4010025" y="1995645"/>
              <a:ext cx="65352" cy="166531"/>
            </a:xfrm>
            <a:custGeom>
              <a:avLst/>
              <a:gdLst/>
              <a:ahLst/>
              <a:cxnLst/>
              <a:rect l="0" t="0" r="0" b="0"/>
              <a:pathLst>
                <a:path w="65352" h="166531">
                  <a:moveTo>
                    <a:pt x="57150" y="14130"/>
                  </a:moveTo>
                  <a:lnTo>
                    <a:pt x="57150" y="14130"/>
                  </a:lnTo>
                  <a:lnTo>
                    <a:pt x="62206" y="9074"/>
                  </a:lnTo>
                  <a:lnTo>
                    <a:pt x="64689" y="3769"/>
                  </a:lnTo>
                  <a:lnTo>
                    <a:pt x="65351" y="872"/>
                  </a:lnTo>
                  <a:lnTo>
                    <a:pt x="64734" y="0"/>
                  </a:lnTo>
                  <a:lnTo>
                    <a:pt x="63264" y="477"/>
                  </a:lnTo>
                  <a:lnTo>
                    <a:pt x="61226" y="1853"/>
                  </a:lnTo>
                  <a:lnTo>
                    <a:pt x="48245" y="18959"/>
                  </a:lnTo>
                  <a:lnTo>
                    <a:pt x="42609" y="32504"/>
                  </a:lnTo>
                  <a:lnTo>
                    <a:pt x="39045" y="44521"/>
                  </a:lnTo>
                  <a:lnTo>
                    <a:pt x="15788" y="90680"/>
                  </a:lnTo>
                  <a:lnTo>
                    <a:pt x="5018" y="133766"/>
                  </a:lnTo>
                  <a:lnTo>
                    <a:pt x="0" y="1665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813">
              <a:extLst>
                <a:ext uri="{FF2B5EF4-FFF2-40B4-BE49-F238E27FC236}">
                  <a16:creationId xmlns:a16="http://schemas.microsoft.com/office/drawing/2014/main" id="{65E2E9A4-423A-48FF-17CB-0EF6B8E3F676}"/>
                </a:ext>
              </a:extLst>
            </p:cNvPr>
            <p:cNvSpPr/>
            <p:nvPr>
              <p:custDataLst>
                <p:tags r:id="rId127"/>
              </p:custDataLst>
            </p:nvPr>
          </p:nvSpPr>
          <p:spPr>
            <a:xfrm>
              <a:off x="3940310" y="1981234"/>
              <a:ext cx="59679" cy="114267"/>
            </a:xfrm>
            <a:custGeom>
              <a:avLst/>
              <a:gdLst/>
              <a:ahLst/>
              <a:cxnLst/>
              <a:rect l="0" t="0" r="0" b="0"/>
              <a:pathLst>
                <a:path w="59679" h="114267">
                  <a:moveTo>
                    <a:pt x="31615" y="9491"/>
                  </a:moveTo>
                  <a:lnTo>
                    <a:pt x="31615" y="9491"/>
                  </a:lnTo>
                  <a:lnTo>
                    <a:pt x="39816" y="9491"/>
                  </a:lnTo>
                  <a:lnTo>
                    <a:pt x="40257" y="8433"/>
                  </a:lnTo>
                  <a:lnTo>
                    <a:pt x="40747" y="4435"/>
                  </a:lnTo>
                  <a:lnTo>
                    <a:pt x="41936" y="2945"/>
                  </a:lnTo>
                  <a:lnTo>
                    <a:pt x="46080" y="1290"/>
                  </a:lnTo>
                  <a:lnTo>
                    <a:pt x="59678" y="0"/>
                  </a:lnTo>
                  <a:lnTo>
                    <a:pt x="44880" y="14123"/>
                  </a:lnTo>
                  <a:lnTo>
                    <a:pt x="28725" y="25915"/>
                  </a:lnTo>
                  <a:lnTo>
                    <a:pt x="16765" y="43403"/>
                  </a:lnTo>
                  <a:lnTo>
                    <a:pt x="0" y="81338"/>
                  </a:lnTo>
                  <a:lnTo>
                    <a:pt x="3040" y="1142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 name="SMARTInkShape-Group150">
            <a:extLst>
              <a:ext uri="{FF2B5EF4-FFF2-40B4-BE49-F238E27FC236}">
                <a16:creationId xmlns:a16="http://schemas.microsoft.com/office/drawing/2014/main" id="{07F99E2D-929B-6A47-37AB-54BB3E849256}"/>
              </a:ext>
            </a:extLst>
          </p:cNvPr>
          <p:cNvGrpSpPr/>
          <p:nvPr/>
        </p:nvGrpSpPr>
        <p:grpSpPr>
          <a:xfrm>
            <a:off x="4600575" y="2109945"/>
            <a:ext cx="828676" cy="280831"/>
            <a:chOff x="4600575" y="2109945"/>
            <a:chExt cx="828676" cy="280831"/>
          </a:xfrm>
        </p:grpSpPr>
        <p:sp>
          <p:nvSpPr>
            <p:cNvPr id="61" name="SMARTInkShape-814">
              <a:extLst>
                <a:ext uri="{FF2B5EF4-FFF2-40B4-BE49-F238E27FC236}">
                  <a16:creationId xmlns:a16="http://schemas.microsoft.com/office/drawing/2014/main" id="{0E9E7B23-8982-2067-4D1E-B23465C71838}"/>
                </a:ext>
              </a:extLst>
            </p:cNvPr>
            <p:cNvSpPr/>
            <p:nvPr>
              <p:custDataLst>
                <p:tags r:id="rId121"/>
              </p:custDataLst>
            </p:nvPr>
          </p:nvSpPr>
          <p:spPr>
            <a:xfrm>
              <a:off x="5281581" y="2202180"/>
              <a:ext cx="147670" cy="121787"/>
            </a:xfrm>
            <a:custGeom>
              <a:avLst/>
              <a:gdLst/>
              <a:ahLst/>
              <a:cxnLst/>
              <a:rect l="0" t="0" r="0" b="0"/>
              <a:pathLst>
                <a:path w="147670" h="121787">
                  <a:moveTo>
                    <a:pt x="42894" y="55245"/>
                  </a:moveTo>
                  <a:lnTo>
                    <a:pt x="42894" y="55245"/>
                  </a:lnTo>
                  <a:lnTo>
                    <a:pt x="42894" y="60301"/>
                  </a:lnTo>
                  <a:lnTo>
                    <a:pt x="43952" y="61791"/>
                  </a:lnTo>
                  <a:lnTo>
                    <a:pt x="45716" y="62784"/>
                  </a:lnTo>
                  <a:lnTo>
                    <a:pt x="47950" y="63446"/>
                  </a:lnTo>
                  <a:lnTo>
                    <a:pt x="61208" y="59321"/>
                  </a:lnTo>
                  <a:lnTo>
                    <a:pt x="102126" y="40823"/>
                  </a:lnTo>
                  <a:lnTo>
                    <a:pt x="111552" y="31902"/>
                  </a:lnTo>
                  <a:lnTo>
                    <a:pt x="115742" y="24409"/>
                  </a:lnTo>
                  <a:lnTo>
                    <a:pt x="118101" y="14241"/>
                  </a:lnTo>
                  <a:lnTo>
                    <a:pt x="117374" y="10975"/>
                  </a:lnTo>
                  <a:lnTo>
                    <a:pt x="113744" y="4525"/>
                  </a:lnTo>
                  <a:lnTo>
                    <a:pt x="110235" y="2382"/>
                  </a:lnTo>
                  <a:lnTo>
                    <a:pt x="100693" y="0"/>
                  </a:lnTo>
                  <a:lnTo>
                    <a:pt x="78364" y="3716"/>
                  </a:lnTo>
                  <a:lnTo>
                    <a:pt x="44492" y="20999"/>
                  </a:lnTo>
                  <a:lnTo>
                    <a:pt x="28315" y="34397"/>
                  </a:lnTo>
                  <a:lnTo>
                    <a:pt x="10067" y="60652"/>
                  </a:lnTo>
                  <a:lnTo>
                    <a:pt x="3534" y="73075"/>
                  </a:lnTo>
                  <a:lnTo>
                    <a:pt x="779" y="76657"/>
                  </a:lnTo>
                  <a:lnTo>
                    <a:pt x="0" y="81161"/>
                  </a:lnTo>
                  <a:lnTo>
                    <a:pt x="3953" y="104650"/>
                  </a:lnTo>
                  <a:lnTo>
                    <a:pt x="6350" y="107232"/>
                  </a:lnTo>
                  <a:lnTo>
                    <a:pt x="35817" y="119632"/>
                  </a:lnTo>
                  <a:lnTo>
                    <a:pt x="72906" y="121786"/>
                  </a:lnTo>
                  <a:lnTo>
                    <a:pt x="118145" y="113707"/>
                  </a:lnTo>
                  <a:lnTo>
                    <a:pt x="147669" y="1123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815">
              <a:extLst>
                <a:ext uri="{FF2B5EF4-FFF2-40B4-BE49-F238E27FC236}">
                  <a16:creationId xmlns:a16="http://schemas.microsoft.com/office/drawing/2014/main" id="{D1922061-A0C2-F492-F20E-70403F87B8BD}"/>
                </a:ext>
              </a:extLst>
            </p:cNvPr>
            <p:cNvSpPr/>
            <p:nvPr>
              <p:custDataLst>
                <p:tags r:id="rId122"/>
              </p:custDataLst>
            </p:nvPr>
          </p:nvSpPr>
          <p:spPr>
            <a:xfrm>
              <a:off x="5153025" y="2228850"/>
              <a:ext cx="104776" cy="119805"/>
            </a:xfrm>
            <a:custGeom>
              <a:avLst/>
              <a:gdLst/>
              <a:ahLst/>
              <a:cxnLst/>
              <a:rect l="0" t="0" r="0" b="0"/>
              <a:pathLst>
                <a:path w="104776" h="119805">
                  <a:moveTo>
                    <a:pt x="0" y="19050"/>
                  </a:moveTo>
                  <a:lnTo>
                    <a:pt x="0" y="19050"/>
                  </a:lnTo>
                  <a:lnTo>
                    <a:pt x="0" y="5792"/>
                  </a:lnTo>
                  <a:lnTo>
                    <a:pt x="1058" y="3862"/>
                  </a:lnTo>
                  <a:lnTo>
                    <a:pt x="2822" y="2574"/>
                  </a:lnTo>
                  <a:lnTo>
                    <a:pt x="9132" y="151"/>
                  </a:lnTo>
                  <a:lnTo>
                    <a:pt x="2901" y="16297"/>
                  </a:lnTo>
                  <a:lnTo>
                    <a:pt x="1918" y="41165"/>
                  </a:lnTo>
                  <a:lnTo>
                    <a:pt x="10531" y="81313"/>
                  </a:lnTo>
                  <a:lnTo>
                    <a:pt x="17381" y="96464"/>
                  </a:lnTo>
                  <a:lnTo>
                    <a:pt x="32079" y="114777"/>
                  </a:lnTo>
                  <a:lnTo>
                    <a:pt x="40010" y="119804"/>
                  </a:lnTo>
                  <a:lnTo>
                    <a:pt x="44665" y="119028"/>
                  </a:lnTo>
                  <a:lnTo>
                    <a:pt x="55481" y="112520"/>
                  </a:lnTo>
                  <a:lnTo>
                    <a:pt x="64522" y="99751"/>
                  </a:lnTo>
                  <a:lnTo>
                    <a:pt x="78949" y="60626"/>
                  </a:lnTo>
                  <a:lnTo>
                    <a:pt x="100517" y="16626"/>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816">
              <a:extLst>
                <a:ext uri="{FF2B5EF4-FFF2-40B4-BE49-F238E27FC236}">
                  <a16:creationId xmlns:a16="http://schemas.microsoft.com/office/drawing/2014/main" id="{61B03CA0-8704-505D-8670-B9F324AC37A3}"/>
                </a:ext>
              </a:extLst>
            </p:cNvPr>
            <p:cNvSpPr/>
            <p:nvPr>
              <p:custDataLst>
                <p:tags r:id="rId123"/>
              </p:custDataLst>
            </p:nvPr>
          </p:nvSpPr>
          <p:spPr>
            <a:xfrm>
              <a:off x="5048250" y="2109945"/>
              <a:ext cx="15014" cy="280831"/>
            </a:xfrm>
            <a:custGeom>
              <a:avLst/>
              <a:gdLst/>
              <a:ahLst/>
              <a:cxnLst/>
              <a:rect l="0" t="0" r="0" b="0"/>
              <a:pathLst>
                <a:path w="15014" h="280831">
                  <a:moveTo>
                    <a:pt x="9525" y="14130"/>
                  </a:moveTo>
                  <a:lnTo>
                    <a:pt x="9525" y="14130"/>
                  </a:lnTo>
                  <a:lnTo>
                    <a:pt x="14581" y="9074"/>
                  </a:lnTo>
                  <a:lnTo>
                    <a:pt x="15013" y="6526"/>
                  </a:lnTo>
                  <a:lnTo>
                    <a:pt x="14241" y="3769"/>
                  </a:lnTo>
                  <a:lnTo>
                    <a:pt x="12669" y="872"/>
                  </a:lnTo>
                  <a:lnTo>
                    <a:pt x="11621" y="0"/>
                  </a:lnTo>
                  <a:lnTo>
                    <a:pt x="10922" y="477"/>
                  </a:lnTo>
                  <a:lnTo>
                    <a:pt x="10456" y="1853"/>
                  </a:lnTo>
                  <a:lnTo>
                    <a:pt x="4744" y="8846"/>
                  </a:lnTo>
                  <a:lnTo>
                    <a:pt x="4221" y="12724"/>
                  </a:lnTo>
                  <a:lnTo>
                    <a:pt x="6424" y="31470"/>
                  </a:lnTo>
                  <a:lnTo>
                    <a:pt x="1583" y="75136"/>
                  </a:lnTo>
                  <a:lnTo>
                    <a:pt x="209" y="114984"/>
                  </a:lnTo>
                  <a:lnTo>
                    <a:pt x="62" y="153139"/>
                  </a:lnTo>
                  <a:lnTo>
                    <a:pt x="12" y="198849"/>
                  </a:lnTo>
                  <a:lnTo>
                    <a:pt x="3" y="239001"/>
                  </a:lnTo>
                  <a:lnTo>
                    <a:pt x="0" y="2808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817">
              <a:extLst>
                <a:ext uri="{FF2B5EF4-FFF2-40B4-BE49-F238E27FC236}">
                  <a16:creationId xmlns:a16="http://schemas.microsoft.com/office/drawing/2014/main" id="{44537CF1-A729-2763-337E-67DDC9B23BA2}"/>
                </a:ext>
              </a:extLst>
            </p:cNvPr>
            <p:cNvSpPr/>
            <p:nvPr>
              <p:custDataLst>
                <p:tags r:id="rId124"/>
              </p:custDataLst>
            </p:nvPr>
          </p:nvSpPr>
          <p:spPr>
            <a:xfrm>
              <a:off x="4829770" y="2200471"/>
              <a:ext cx="180381" cy="158413"/>
            </a:xfrm>
            <a:custGeom>
              <a:avLst/>
              <a:gdLst/>
              <a:ahLst/>
              <a:cxnLst/>
              <a:rect l="0" t="0" r="0" b="0"/>
              <a:pathLst>
                <a:path w="180381" h="158413">
                  <a:moveTo>
                    <a:pt x="113705" y="76004"/>
                  </a:moveTo>
                  <a:lnTo>
                    <a:pt x="113705" y="76004"/>
                  </a:lnTo>
                  <a:lnTo>
                    <a:pt x="118761" y="70948"/>
                  </a:lnTo>
                  <a:lnTo>
                    <a:pt x="119193" y="68400"/>
                  </a:lnTo>
                  <a:lnTo>
                    <a:pt x="118421" y="65643"/>
                  </a:lnTo>
                  <a:lnTo>
                    <a:pt x="114636" y="58670"/>
                  </a:lnTo>
                  <a:lnTo>
                    <a:pt x="113787" y="43847"/>
                  </a:lnTo>
                  <a:lnTo>
                    <a:pt x="112701" y="41866"/>
                  </a:lnTo>
                  <a:lnTo>
                    <a:pt x="110919" y="40546"/>
                  </a:lnTo>
                  <a:lnTo>
                    <a:pt x="108672" y="39665"/>
                  </a:lnTo>
                  <a:lnTo>
                    <a:pt x="107175" y="38020"/>
                  </a:lnTo>
                  <a:lnTo>
                    <a:pt x="96816" y="11136"/>
                  </a:lnTo>
                  <a:lnTo>
                    <a:pt x="95082" y="2042"/>
                  </a:lnTo>
                  <a:lnTo>
                    <a:pt x="89201" y="799"/>
                  </a:lnTo>
                  <a:lnTo>
                    <a:pt x="73234" y="0"/>
                  </a:lnTo>
                  <a:lnTo>
                    <a:pt x="63615" y="5536"/>
                  </a:lnTo>
                  <a:lnTo>
                    <a:pt x="29687" y="36389"/>
                  </a:lnTo>
                  <a:lnTo>
                    <a:pt x="13069" y="68061"/>
                  </a:lnTo>
                  <a:lnTo>
                    <a:pt x="1414" y="104199"/>
                  </a:lnTo>
                  <a:lnTo>
                    <a:pt x="0" y="121282"/>
                  </a:lnTo>
                  <a:lnTo>
                    <a:pt x="5314" y="133522"/>
                  </a:lnTo>
                  <a:lnTo>
                    <a:pt x="20916" y="153570"/>
                  </a:lnTo>
                  <a:lnTo>
                    <a:pt x="25388" y="155232"/>
                  </a:lnTo>
                  <a:lnTo>
                    <a:pt x="36000" y="154255"/>
                  </a:lnTo>
                  <a:lnTo>
                    <a:pt x="53875" y="142699"/>
                  </a:lnTo>
                  <a:lnTo>
                    <a:pt x="77819" y="119831"/>
                  </a:lnTo>
                  <a:lnTo>
                    <a:pt x="100642" y="84416"/>
                  </a:lnTo>
                  <a:lnTo>
                    <a:pt x="109364" y="77438"/>
                  </a:lnTo>
                  <a:lnTo>
                    <a:pt x="111775" y="72055"/>
                  </a:lnTo>
                  <a:lnTo>
                    <a:pt x="111361" y="71255"/>
                  </a:lnTo>
                  <a:lnTo>
                    <a:pt x="110025" y="71779"/>
                  </a:lnTo>
                  <a:lnTo>
                    <a:pt x="100278" y="80226"/>
                  </a:lnTo>
                  <a:lnTo>
                    <a:pt x="97154" y="91639"/>
                  </a:lnTo>
                  <a:lnTo>
                    <a:pt x="94801" y="134248"/>
                  </a:lnTo>
                  <a:lnTo>
                    <a:pt x="99755" y="150293"/>
                  </a:lnTo>
                  <a:lnTo>
                    <a:pt x="102288" y="154105"/>
                  </a:lnTo>
                  <a:lnTo>
                    <a:pt x="107926" y="158341"/>
                  </a:lnTo>
                  <a:lnTo>
                    <a:pt x="110910" y="158412"/>
                  </a:lnTo>
                  <a:lnTo>
                    <a:pt x="157403" y="139251"/>
                  </a:lnTo>
                  <a:lnTo>
                    <a:pt x="167699" y="130219"/>
                  </a:lnTo>
                  <a:lnTo>
                    <a:pt x="180380" y="1045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SMARTInkShape-818">
              <a:extLst>
                <a:ext uri="{FF2B5EF4-FFF2-40B4-BE49-F238E27FC236}">
                  <a16:creationId xmlns:a16="http://schemas.microsoft.com/office/drawing/2014/main" id="{2039AA1A-4B41-5895-D3D5-E1BE43B16AA7}"/>
                </a:ext>
              </a:extLst>
            </p:cNvPr>
            <p:cNvSpPr/>
            <p:nvPr>
              <p:custDataLst>
                <p:tags r:id="rId125"/>
              </p:custDataLst>
            </p:nvPr>
          </p:nvSpPr>
          <p:spPr>
            <a:xfrm>
              <a:off x="4600575" y="2228850"/>
              <a:ext cx="171451" cy="136486"/>
            </a:xfrm>
            <a:custGeom>
              <a:avLst/>
              <a:gdLst/>
              <a:ahLst/>
              <a:cxnLst/>
              <a:rect l="0" t="0" r="0" b="0"/>
              <a:pathLst>
                <a:path w="171451" h="136486">
                  <a:moveTo>
                    <a:pt x="0" y="0"/>
                  </a:moveTo>
                  <a:lnTo>
                    <a:pt x="0" y="0"/>
                  </a:lnTo>
                  <a:lnTo>
                    <a:pt x="5056" y="0"/>
                  </a:lnTo>
                  <a:lnTo>
                    <a:pt x="10361" y="5644"/>
                  </a:lnTo>
                  <a:lnTo>
                    <a:pt x="13257" y="10113"/>
                  </a:lnTo>
                  <a:lnTo>
                    <a:pt x="23931" y="48957"/>
                  </a:lnTo>
                  <a:lnTo>
                    <a:pt x="43839" y="93309"/>
                  </a:lnTo>
                  <a:lnTo>
                    <a:pt x="65301" y="121440"/>
                  </a:lnTo>
                  <a:lnTo>
                    <a:pt x="83083" y="134878"/>
                  </a:lnTo>
                  <a:lnTo>
                    <a:pt x="89255" y="136485"/>
                  </a:lnTo>
                  <a:lnTo>
                    <a:pt x="101758" y="135449"/>
                  </a:lnTo>
                  <a:lnTo>
                    <a:pt x="114370" y="125816"/>
                  </a:lnTo>
                  <a:lnTo>
                    <a:pt x="125973" y="110952"/>
                  </a:lnTo>
                  <a:lnTo>
                    <a:pt x="142045" y="72716"/>
                  </a:lnTo>
                  <a:lnTo>
                    <a:pt x="151036" y="28508"/>
                  </a:lnTo>
                  <a:lnTo>
                    <a:pt x="153054" y="14562"/>
                  </a:lnTo>
                  <a:lnTo>
                    <a:pt x="157277" y="7177"/>
                  </a:lnTo>
                  <a:lnTo>
                    <a:pt x="159884" y="4785"/>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SMARTInkShape-Group151">
            <a:extLst>
              <a:ext uri="{FF2B5EF4-FFF2-40B4-BE49-F238E27FC236}">
                <a16:creationId xmlns:a16="http://schemas.microsoft.com/office/drawing/2014/main" id="{AB39F61A-F7E0-7F87-8363-DBCC8A2A746E}"/>
              </a:ext>
            </a:extLst>
          </p:cNvPr>
          <p:cNvGrpSpPr/>
          <p:nvPr/>
        </p:nvGrpSpPr>
        <p:grpSpPr>
          <a:xfrm>
            <a:off x="5839347" y="2040459"/>
            <a:ext cx="206601" cy="225787"/>
            <a:chOff x="5839347" y="2040459"/>
            <a:chExt cx="206601" cy="225787"/>
          </a:xfrm>
        </p:grpSpPr>
        <p:sp>
          <p:nvSpPr>
            <p:cNvPr id="67" name="SMARTInkShape-819">
              <a:extLst>
                <a:ext uri="{FF2B5EF4-FFF2-40B4-BE49-F238E27FC236}">
                  <a16:creationId xmlns:a16="http://schemas.microsoft.com/office/drawing/2014/main" id="{0B1B9314-9A16-92FE-5B8E-D6EF950F9B74}"/>
                </a:ext>
              </a:extLst>
            </p:cNvPr>
            <p:cNvSpPr/>
            <p:nvPr>
              <p:custDataLst>
                <p:tags r:id="rId119"/>
              </p:custDataLst>
            </p:nvPr>
          </p:nvSpPr>
          <p:spPr>
            <a:xfrm>
              <a:off x="5857875" y="2149036"/>
              <a:ext cx="188073" cy="87383"/>
            </a:xfrm>
            <a:custGeom>
              <a:avLst/>
              <a:gdLst/>
              <a:ahLst/>
              <a:cxnLst/>
              <a:rect l="0" t="0" r="0" b="0"/>
              <a:pathLst>
                <a:path w="188073" h="87383">
                  <a:moveTo>
                    <a:pt x="0" y="41714"/>
                  </a:moveTo>
                  <a:lnTo>
                    <a:pt x="0" y="41714"/>
                  </a:lnTo>
                  <a:lnTo>
                    <a:pt x="5056" y="36658"/>
                  </a:lnTo>
                  <a:lnTo>
                    <a:pt x="48905" y="19324"/>
                  </a:lnTo>
                  <a:lnTo>
                    <a:pt x="94737" y="4858"/>
                  </a:lnTo>
                  <a:lnTo>
                    <a:pt x="130705" y="3663"/>
                  </a:lnTo>
                  <a:lnTo>
                    <a:pt x="141320" y="11819"/>
                  </a:lnTo>
                  <a:lnTo>
                    <a:pt x="137358" y="22861"/>
                  </a:lnTo>
                  <a:lnTo>
                    <a:pt x="108095" y="68996"/>
                  </a:lnTo>
                  <a:lnTo>
                    <a:pt x="106988" y="72602"/>
                  </a:lnTo>
                  <a:lnTo>
                    <a:pt x="108367" y="76064"/>
                  </a:lnTo>
                  <a:lnTo>
                    <a:pt x="115543" y="82734"/>
                  </a:lnTo>
                  <a:lnTo>
                    <a:pt x="125789" y="86403"/>
                  </a:lnTo>
                  <a:lnTo>
                    <a:pt x="131485" y="87382"/>
                  </a:lnTo>
                  <a:lnTo>
                    <a:pt x="143457" y="85647"/>
                  </a:lnTo>
                  <a:lnTo>
                    <a:pt x="155834" y="80290"/>
                  </a:lnTo>
                  <a:lnTo>
                    <a:pt x="173644" y="65374"/>
                  </a:lnTo>
                  <a:lnTo>
                    <a:pt x="182303" y="53640"/>
                  </a:lnTo>
                  <a:lnTo>
                    <a:pt x="188072" y="30078"/>
                  </a:lnTo>
                  <a:lnTo>
                    <a:pt x="186598" y="17845"/>
                  </a:lnTo>
                  <a:lnTo>
                    <a:pt x="179818" y="5008"/>
                  </a:lnTo>
                  <a:lnTo>
                    <a:pt x="177029" y="1369"/>
                  </a:lnTo>
                  <a:lnTo>
                    <a:pt x="171994" y="0"/>
                  </a:lnTo>
                  <a:lnTo>
                    <a:pt x="104775" y="131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820">
              <a:extLst>
                <a:ext uri="{FF2B5EF4-FFF2-40B4-BE49-F238E27FC236}">
                  <a16:creationId xmlns:a16="http://schemas.microsoft.com/office/drawing/2014/main" id="{7B115902-5C2F-9E06-50B4-67D573A61EFF}"/>
                </a:ext>
              </a:extLst>
            </p:cNvPr>
            <p:cNvSpPr/>
            <p:nvPr>
              <p:custDataLst>
                <p:tags r:id="rId120"/>
              </p:custDataLst>
            </p:nvPr>
          </p:nvSpPr>
          <p:spPr>
            <a:xfrm>
              <a:off x="5839347" y="2040459"/>
              <a:ext cx="142354" cy="225787"/>
            </a:xfrm>
            <a:custGeom>
              <a:avLst/>
              <a:gdLst/>
              <a:ahLst/>
              <a:cxnLst/>
              <a:rect l="0" t="0" r="0" b="0"/>
              <a:pathLst>
                <a:path w="142354" h="225787">
                  <a:moveTo>
                    <a:pt x="37578" y="26466"/>
                  </a:moveTo>
                  <a:lnTo>
                    <a:pt x="37578" y="26466"/>
                  </a:lnTo>
                  <a:lnTo>
                    <a:pt x="37578" y="16353"/>
                  </a:lnTo>
                  <a:lnTo>
                    <a:pt x="40400" y="8566"/>
                  </a:lnTo>
                  <a:lnTo>
                    <a:pt x="45779" y="0"/>
                  </a:lnTo>
                  <a:lnTo>
                    <a:pt x="46220" y="355"/>
                  </a:lnTo>
                  <a:lnTo>
                    <a:pt x="46710" y="3572"/>
                  </a:lnTo>
                  <a:lnTo>
                    <a:pt x="37380" y="41801"/>
                  </a:lnTo>
                  <a:lnTo>
                    <a:pt x="24434" y="87386"/>
                  </a:lnTo>
                  <a:lnTo>
                    <a:pt x="16484" y="127021"/>
                  </a:lnTo>
                  <a:lnTo>
                    <a:pt x="5424" y="168508"/>
                  </a:lnTo>
                  <a:lnTo>
                    <a:pt x="0" y="204959"/>
                  </a:lnTo>
                  <a:lnTo>
                    <a:pt x="2532" y="214452"/>
                  </a:lnTo>
                  <a:lnTo>
                    <a:pt x="4690" y="218465"/>
                  </a:lnTo>
                  <a:lnTo>
                    <a:pt x="7186" y="221140"/>
                  </a:lnTo>
                  <a:lnTo>
                    <a:pt x="12781" y="224113"/>
                  </a:lnTo>
                  <a:lnTo>
                    <a:pt x="26938" y="225786"/>
                  </a:lnTo>
                  <a:lnTo>
                    <a:pt x="57231" y="218747"/>
                  </a:lnTo>
                  <a:lnTo>
                    <a:pt x="103165" y="202027"/>
                  </a:lnTo>
                  <a:lnTo>
                    <a:pt x="117925" y="198076"/>
                  </a:lnTo>
                  <a:lnTo>
                    <a:pt x="132392" y="190617"/>
                  </a:lnTo>
                  <a:lnTo>
                    <a:pt x="142353" y="1883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SMARTInkShape-Group152">
            <a:extLst>
              <a:ext uri="{FF2B5EF4-FFF2-40B4-BE49-F238E27FC236}">
                <a16:creationId xmlns:a16="http://schemas.microsoft.com/office/drawing/2014/main" id="{E8BD41DB-B08B-5D37-EBDD-5B9B7C624E25}"/>
              </a:ext>
            </a:extLst>
          </p:cNvPr>
          <p:cNvGrpSpPr/>
          <p:nvPr/>
        </p:nvGrpSpPr>
        <p:grpSpPr>
          <a:xfrm>
            <a:off x="6391275" y="2143159"/>
            <a:ext cx="409576" cy="133317"/>
            <a:chOff x="6391275" y="2143159"/>
            <a:chExt cx="409576" cy="133317"/>
          </a:xfrm>
        </p:grpSpPr>
        <p:sp>
          <p:nvSpPr>
            <p:cNvPr id="70" name="SMARTInkShape-821">
              <a:extLst>
                <a:ext uri="{FF2B5EF4-FFF2-40B4-BE49-F238E27FC236}">
                  <a16:creationId xmlns:a16="http://schemas.microsoft.com/office/drawing/2014/main" id="{700E5CE8-AA46-940C-26BD-AE094016D137}"/>
                </a:ext>
              </a:extLst>
            </p:cNvPr>
            <p:cNvSpPr/>
            <p:nvPr>
              <p:custDataLst>
                <p:tags r:id="rId116"/>
              </p:custDataLst>
            </p:nvPr>
          </p:nvSpPr>
          <p:spPr>
            <a:xfrm>
              <a:off x="6629400" y="2164797"/>
              <a:ext cx="171451" cy="102154"/>
            </a:xfrm>
            <a:custGeom>
              <a:avLst/>
              <a:gdLst/>
              <a:ahLst/>
              <a:cxnLst/>
              <a:rect l="0" t="0" r="0" b="0"/>
              <a:pathLst>
                <a:path w="171451" h="102154">
                  <a:moveTo>
                    <a:pt x="0" y="102153"/>
                  </a:moveTo>
                  <a:lnTo>
                    <a:pt x="0" y="102153"/>
                  </a:lnTo>
                  <a:lnTo>
                    <a:pt x="38622" y="94614"/>
                  </a:lnTo>
                  <a:lnTo>
                    <a:pt x="64008" y="90394"/>
                  </a:lnTo>
                  <a:lnTo>
                    <a:pt x="104620" y="76459"/>
                  </a:lnTo>
                  <a:lnTo>
                    <a:pt x="119170" y="70272"/>
                  </a:lnTo>
                  <a:lnTo>
                    <a:pt x="132692" y="55528"/>
                  </a:lnTo>
                  <a:lnTo>
                    <a:pt x="143642" y="36981"/>
                  </a:lnTo>
                  <a:lnTo>
                    <a:pt x="148507" y="21682"/>
                  </a:lnTo>
                  <a:lnTo>
                    <a:pt x="147848" y="10649"/>
                  </a:lnTo>
                  <a:lnTo>
                    <a:pt x="146190" y="6226"/>
                  </a:lnTo>
                  <a:lnTo>
                    <a:pt x="141911" y="3276"/>
                  </a:lnTo>
                  <a:lnTo>
                    <a:pt x="128688" y="0"/>
                  </a:lnTo>
                  <a:lnTo>
                    <a:pt x="98337" y="3211"/>
                  </a:lnTo>
                  <a:lnTo>
                    <a:pt x="62533" y="15922"/>
                  </a:lnTo>
                  <a:lnTo>
                    <a:pt x="43314" y="29961"/>
                  </a:lnTo>
                  <a:lnTo>
                    <a:pt x="15700" y="58897"/>
                  </a:lnTo>
                  <a:lnTo>
                    <a:pt x="12270" y="66348"/>
                  </a:lnTo>
                  <a:lnTo>
                    <a:pt x="9596" y="90724"/>
                  </a:lnTo>
                  <a:lnTo>
                    <a:pt x="24716" y="97120"/>
                  </a:lnTo>
                  <a:lnTo>
                    <a:pt x="70243" y="101490"/>
                  </a:lnTo>
                  <a:lnTo>
                    <a:pt x="105832" y="101957"/>
                  </a:lnTo>
                  <a:lnTo>
                    <a:pt x="152147" y="102127"/>
                  </a:lnTo>
                  <a:lnTo>
                    <a:pt x="171450" y="1021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SMARTInkShape-822">
              <a:extLst>
                <a:ext uri="{FF2B5EF4-FFF2-40B4-BE49-F238E27FC236}">
                  <a16:creationId xmlns:a16="http://schemas.microsoft.com/office/drawing/2014/main" id="{75957742-046B-C428-FE2B-774D25C8CD68}"/>
                </a:ext>
              </a:extLst>
            </p:cNvPr>
            <p:cNvSpPr/>
            <p:nvPr>
              <p:custDataLst>
                <p:tags r:id="rId117"/>
              </p:custDataLst>
            </p:nvPr>
          </p:nvSpPr>
          <p:spPr>
            <a:xfrm>
              <a:off x="6515100" y="2163615"/>
              <a:ext cx="104636" cy="112861"/>
            </a:xfrm>
            <a:custGeom>
              <a:avLst/>
              <a:gdLst/>
              <a:ahLst/>
              <a:cxnLst/>
              <a:rect l="0" t="0" r="0" b="0"/>
              <a:pathLst>
                <a:path w="104636" h="112861">
                  <a:moveTo>
                    <a:pt x="85725" y="17610"/>
                  </a:moveTo>
                  <a:lnTo>
                    <a:pt x="85725" y="17610"/>
                  </a:lnTo>
                  <a:lnTo>
                    <a:pt x="95838" y="17610"/>
                  </a:lnTo>
                  <a:lnTo>
                    <a:pt x="98817" y="16552"/>
                  </a:lnTo>
                  <a:lnTo>
                    <a:pt x="100803" y="14788"/>
                  </a:lnTo>
                  <a:lnTo>
                    <a:pt x="103990" y="9409"/>
                  </a:lnTo>
                  <a:lnTo>
                    <a:pt x="101604" y="5851"/>
                  </a:lnTo>
                  <a:lnTo>
                    <a:pt x="99486" y="3421"/>
                  </a:lnTo>
                  <a:lnTo>
                    <a:pt x="94311" y="721"/>
                  </a:lnTo>
                  <a:lnTo>
                    <a:pt x="91449" y="0"/>
                  </a:lnTo>
                  <a:lnTo>
                    <a:pt x="77308" y="4043"/>
                  </a:lnTo>
                  <a:lnTo>
                    <a:pt x="61171" y="14891"/>
                  </a:lnTo>
                  <a:lnTo>
                    <a:pt x="54351" y="20988"/>
                  </a:lnTo>
                  <a:lnTo>
                    <a:pt x="50615" y="27225"/>
                  </a:lnTo>
                  <a:lnTo>
                    <a:pt x="49618" y="30370"/>
                  </a:lnTo>
                  <a:lnTo>
                    <a:pt x="50012" y="33525"/>
                  </a:lnTo>
                  <a:lnTo>
                    <a:pt x="53272" y="39853"/>
                  </a:lnTo>
                  <a:lnTo>
                    <a:pt x="70068" y="58887"/>
                  </a:lnTo>
                  <a:lnTo>
                    <a:pt x="104300" y="83844"/>
                  </a:lnTo>
                  <a:lnTo>
                    <a:pt x="104635" y="89211"/>
                  </a:lnTo>
                  <a:lnTo>
                    <a:pt x="96246" y="94588"/>
                  </a:lnTo>
                  <a:lnTo>
                    <a:pt x="57560" y="109540"/>
                  </a:lnTo>
                  <a:lnTo>
                    <a:pt x="0" y="112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823">
              <a:extLst>
                <a:ext uri="{FF2B5EF4-FFF2-40B4-BE49-F238E27FC236}">
                  <a16:creationId xmlns:a16="http://schemas.microsoft.com/office/drawing/2014/main" id="{093C9ACA-FF5E-D29A-65E2-08801E1DEE55}"/>
                </a:ext>
              </a:extLst>
            </p:cNvPr>
            <p:cNvSpPr/>
            <p:nvPr>
              <p:custDataLst>
                <p:tags r:id="rId118"/>
              </p:custDataLst>
            </p:nvPr>
          </p:nvSpPr>
          <p:spPr>
            <a:xfrm>
              <a:off x="6391275" y="2143159"/>
              <a:ext cx="104776" cy="119721"/>
            </a:xfrm>
            <a:custGeom>
              <a:avLst/>
              <a:gdLst/>
              <a:ahLst/>
              <a:cxnLst/>
              <a:rect l="0" t="0" r="0" b="0"/>
              <a:pathLst>
                <a:path w="104776" h="119721">
                  <a:moveTo>
                    <a:pt x="0" y="9491"/>
                  </a:moveTo>
                  <a:lnTo>
                    <a:pt x="0" y="9491"/>
                  </a:lnTo>
                  <a:lnTo>
                    <a:pt x="9491" y="0"/>
                  </a:lnTo>
                  <a:lnTo>
                    <a:pt x="2972" y="15181"/>
                  </a:lnTo>
                  <a:lnTo>
                    <a:pt x="391" y="49804"/>
                  </a:lnTo>
                  <a:lnTo>
                    <a:pt x="2996" y="61980"/>
                  </a:lnTo>
                  <a:lnTo>
                    <a:pt x="22136" y="103182"/>
                  </a:lnTo>
                  <a:lnTo>
                    <a:pt x="32063" y="114631"/>
                  </a:lnTo>
                  <a:lnTo>
                    <a:pt x="40003" y="119720"/>
                  </a:lnTo>
                  <a:lnTo>
                    <a:pt x="45719" y="118960"/>
                  </a:lnTo>
                  <a:lnTo>
                    <a:pt x="60536" y="112472"/>
                  </a:lnTo>
                  <a:lnTo>
                    <a:pt x="72060" y="102532"/>
                  </a:lnTo>
                  <a:lnTo>
                    <a:pt x="80710" y="90001"/>
                  </a:lnTo>
                  <a:lnTo>
                    <a:pt x="98182" y="46904"/>
                  </a:lnTo>
                  <a:lnTo>
                    <a:pt x="104775" y="94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7" name="SMARTInkShape-Group153">
            <a:extLst>
              <a:ext uri="{FF2B5EF4-FFF2-40B4-BE49-F238E27FC236}">
                <a16:creationId xmlns:a16="http://schemas.microsoft.com/office/drawing/2014/main" id="{F68590CF-DD15-432B-7299-1D0571FD08CC}"/>
              </a:ext>
            </a:extLst>
          </p:cNvPr>
          <p:cNvGrpSpPr/>
          <p:nvPr/>
        </p:nvGrpSpPr>
        <p:grpSpPr>
          <a:xfrm>
            <a:off x="7210968" y="2076450"/>
            <a:ext cx="266158" cy="180976"/>
            <a:chOff x="7210968" y="2076450"/>
            <a:chExt cx="266158" cy="180976"/>
          </a:xfrm>
        </p:grpSpPr>
        <p:sp>
          <p:nvSpPr>
            <p:cNvPr id="74" name="SMARTInkShape-824">
              <a:extLst>
                <a:ext uri="{FF2B5EF4-FFF2-40B4-BE49-F238E27FC236}">
                  <a16:creationId xmlns:a16="http://schemas.microsoft.com/office/drawing/2014/main" id="{CBBD2EE5-43BD-A601-A769-DE06165E7A1B}"/>
                </a:ext>
              </a:extLst>
            </p:cNvPr>
            <p:cNvSpPr/>
            <p:nvPr>
              <p:custDataLst>
                <p:tags r:id="rId113"/>
              </p:custDataLst>
            </p:nvPr>
          </p:nvSpPr>
          <p:spPr>
            <a:xfrm>
              <a:off x="7305675" y="2109155"/>
              <a:ext cx="171451" cy="129221"/>
            </a:xfrm>
            <a:custGeom>
              <a:avLst/>
              <a:gdLst/>
              <a:ahLst/>
              <a:cxnLst/>
              <a:rect l="0" t="0" r="0" b="0"/>
              <a:pathLst>
                <a:path w="171451" h="129221">
                  <a:moveTo>
                    <a:pt x="0" y="62545"/>
                  </a:moveTo>
                  <a:lnTo>
                    <a:pt x="0" y="62545"/>
                  </a:lnTo>
                  <a:lnTo>
                    <a:pt x="7605" y="53882"/>
                  </a:lnTo>
                  <a:lnTo>
                    <a:pt x="16246" y="40810"/>
                  </a:lnTo>
                  <a:lnTo>
                    <a:pt x="25510" y="33880"/>
                  </a:lnTo>
                  <a:lnTo>
                    <a:pt x="34958" y="21479"/>
                  </a:lnTo>
                  <a:lnTo>
                    <a:pt x="43401" y="15805"/>
                  </a:lnTo>
                  <a:lnTo>
                    <a:pt x="47069" y="6975"/>
                  </a:lnTo>
                  <a:lnTo>
                    <a:pt x="50199" y="6097"/>
                  </a:lnTo>
                  <a:lnTo>
                    <a:pt x="52517" y="5863"/>
                  </a:lnTo>
                  <a:lnTo>
                    <a:pt x="57913" y="2781"/>
                  </a:lnTo>
                  <a:lnTo>
                    <a:pt x="60833" y="477"/>
                  </a:lnTo>
                  <a:lnTo>
                    <a:pt x="62781" y="0"/>
                  </a:lnTo>
                  <a:lnTo>
                    <a:pt x="64079" y="740"/>
                  </a:lnTo>
                  <a:lnTo>
                    <a:pt x="68728" y="6838"/>
                  </a:lnTo>
                  <a:lnTo>
                    <a:pt x="71218" y="9532"/>
                  </a:lnTo>
                  <a:lnTo>
                    <a:pt x="75216" y="42156"/>
                  </a:lnTo>
                  <a:lnTo>
                    <a:pt x="76142" y="88034"/>
                  </a:lnTo>
                  <a:lnTo>
                    <a:pt x="76199" y="109559"/>
                  </a:lnTo>
                  <a:lnTo>
                    <a:pt x="76200" y="104932"/>
                  </a:lnTo>
                  <a:lnTo>
                    <a:pt x="81256" y="91802"/>
                  </a:lnTo>
                  <a:lnTo>
                    <a:pt x="122188" y="45281"/>
                  </a:lnTo>
                  <a:lnTo>
                    <a:pt x="158885" y="21705"/>
                  </a:lnTo>
                  <a:lnTo>
                    <a:pt x="163073" y="20502"/>
                  </a:lnTo>
                  <a:lnTo>
                    <a:pt x="165866" y="20758"/>
                  </a:lnTo>
                  <a:lnTo>
                    <a:pt x="167727" y="21987"/>
                  </a:lnTo>
                  <a:lnTo>
                    <a:pt x="169795" y="28997"/>
                  </a:lnTo>
                  <a:lnTo>
                    <a:pt x="171232" y="69886"/>
                  </a:lnTo>
                  <a:lnTo>
                    <a:pt x="171438" y="116559"/>
                  </a:lnTo>
                  <a:lnTo>
                    <a:pt x="171450" y="1292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825">
              <a:extLst>
                <a:ext uri="{FF2B5EF4-FFF2-40B4-BE49-F238E27FC236}">
                  <a16:creationId xmlns:a16="http://schemas.microsoft.com/office/drawing/2014/main" id="{3EF90615-6EBD-56F6-3BE8-DFC2D53CE6AA}"/>
                </a:ext>
              </a:extLst>
            </p:cNvPr>
            <p:cNvSpPr/>
            <p:nvPr>
              <p:custDataLst>
                <p:tags r:id="rId114"/>
              </p:custDataLst>
            </p:nvPr>
          </p:nvSpPr>
          <p:spPr>
            <a:xfrm>
              <a:off x="7248525" y="2076450"/>
              <a:ext cx="1" cy="28576"/>
            </a:xfrm>
            <a:custGeom>
              <a:avLst/>
              <a:gdLst/>
              <a:ahLst/>
              <a:cxnLst/>
              <a:rect l="0" t="0" r="0" b="0"/>
              <a:pathLst>
                <a:path w="1" h="28576">
                  <a:moveTo>
                    <a:pt x="0" y="28575"/>
                  </a:moveTo>
                  <a:lnTo>
                    <a:pt x="0" y="2857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SMARTInkShape-826">
              <a:extLst>
                <a:ext uri="{FF2B5EF4-FFF2-40B4-BE49-F238E27FC236}">
                  <a16:creationId xmlns:a16="http://schemas.microsoft.com/office/drawing/2014/main" id="{CC18724A-6D02-D246-4446-2D2899068D12}"/>
                </a:ext>
              </a:extLst>
            </p:cNvPr>
            <p:cNvSpPr/>
            <p:nvPr>
              <p:custDataLst>
                <p:tags r:id="rId115"/>
              </p:custDataLst>
            </p:nvPr>
          </p:nvSpPr>
          <p:spPr>
            <a:xfrm>
              <a:off x="7210968" y="2133600"/>
              <a:ext cx="28033" cy="123826"/>
            </a:xfrm>
            <a:custGeom>
              <a:avLst/>
              <a:gdLst/>
              <a:ahLst/>
              <a:cxnLst/>
              <a:rect l="0" t="0" r="0" b="0"/>
              <a:pathLst>
                <a:path w="28033" h="123826">
                  <a:moveTo>
                    <a:pt x="28032" y="0"/>
                  </a:moveTo>
                  <a:lnTo>
                    <a:pt x="28032" y="0"/>
                  </a:lnTo>
                  <a:lnTo>
                    <a:pt x="26974" y="28432"/>
                  </a:lnTo>
                  <a:lnTo>
                    <a:pt x="20427" y="48288"/>
                  </a:lnTo>
                  <a:lnTo>
                    <a:pt x="3580" y="81189"/>
                  </a:lnTo>
                  <a:lnTo>
                    <a:pt x="0" y="114369"/>
                  </a:lnTo>
                  <a:lnTo>
                    <a:pt x="877" y="117521"/>
                  </a:lnTo>
                  <a:lnTo>
                    <a:pt x="8982"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SMARTInkShape-Group154">
            <a:extLst>
              <a:ext uri="{FF2B5EF4-FFF2-40B4-BE49-F238E27FC236}">
                <a16:creationId xmlns:a16="http://schemas.microsoft.com/office/drawing/2014/main" id="{47D8E737-A686-897D-EF25-05CA320ACE04}"/>
              </a:ext>
            </a:extLst>
          </p:cNvPr>
          <p:cNvGrpSpPr/>
          <p:nvPr/>
        </p:nvGrpSpPr>
        <p:grpSpPr>
          <a:xfrm>
            <a:off x="7944325" y="1933967"/>
            <a:ext cx="335968" cy="322441"/>
            <a:chOff x="7944325" y="1933967"/>
            <a:chExt cx="335968" cy="322441"/>
          </a:xfrm>
        </p:grpSpPr>
        <p:sp>
          <p:nvSpPr>
            <p:cNvPr id="78" name="SMARTInkShape-827">
              <a:extLst>
                <a:ext uri="{FF2B5EF4-FFF2-40B4-BE49-F238E27FC236}">
                  <a16:creationId xmlns:a16="http://schemas.microsoft.com/office/drawing/2014/main" id="{516CBAEB-C547-AA4B-ECB8-E68FA18A3C73}"/>
                </a:ext>
              </a:extLst>
            </p:cNvPr>
            <p:cNvSpPr/>
            <p:nvPr>
              <p:custDataLst>
                <p:tags r:id="rId109"/>
              </p:custDataLst>
            </p:nvPr>
          </p:nvSpPr>
          <p:spPr>
            <a:xfrm>
              <a:off x="8157226" y="2152936"/>
              <a:ext cx="123067" cy="103472"/>
            </a:xfrm>
            <a:custGeom>
              <a:avLst/>
              <a:gdLst/>
              <a:ahLst/>
              <a:cxnLst/>
              <a:rect l="0" t="0" r="0" b="0"/>
              <a:pathLst>
                <a:path w="123067" h="103472">
                  <a:moveTo>
                    <a:pt x="81899" y="37814"/>
                  </a:moveTo>
                  <a:lnTo>
                    <a:pt x="81899" y="37814"/>
                  </a:lnTo>
                  <a:lnTo>
                    <a:pt x="81899" y="29613"/>
                  </a:lnTo>
                  <a:lnTo>
                    <a:pt x="80841" y="29172"/>
                  </a:lnTo>
                  <a:lnTo>
                    <a:pt x="76843" y="28681"/>
                  </a:lnTo>
                  <a:lnTo>
                    <a:pt x="71538" y="25641"/>
                  </a:lnTo>
                  <a:lnTo>
                    <a:pt x="68642" y="23349"/>
                  </a:lnTo>
                  <a:lnTo>
                    <a:pt x="56957" y="23624"/>
                  </a:lnTo>
                  <a:lnTo>
                    <a:pt x="22052" y="35279"/>
                  </a:lnTo>
                  <a:lnTo>
                    <a:pt x="9087" y="41273"/>
                  </a:lnTo>
                  <a:lnTo>
                    <a:pt x="4782" y="46470"/>
                  </a:lnTo>
                  <a:lnTo>
                    <a:pt x="0" y="60711"/>
                  </a:lnTo>
                  <a:lnTo>
                    <a:pt x="697" y="71980"/>
                  </a:lnTo>
                  <a:lnTo>
                    <a:pt x="9768" y="92893"/>
                  </a:lnTo>
                  <a:lnTo>
                    <a:pt x="13702" y="96759"/>
                  </a:lnTo>
                  <a:lnTo>
                    <a:pt x="23720" y="101053"/>
                  </a:lnTo>
                  <a:lnTo>
                    <a:pt x="51374" y="103471"/>
                  </a:lnTo>
                  <a:lnTo>
                    <a:pt x="65863" y="101215"/>
                  </a:lnTo>
                  <a:lnTo>
                    <a:pt x="88844" y="91142"/>
                  </a:lnTo>
                  <a:lnTo>
                    <a:pt x="107475" y="71959"/>
                  </a:lnTo>
                  <a:lnTo>
                    <a:pt x="121344" y="51223"/>
                  </a:lnTo>
                  <a:lnTo>
                    <a:pt x="123013" y="45695"/>
                  </a:lnTo>
                  <a:lnTo>
                    <a:pt x="123066" y="40952"/>
                  </a:lnTo>
                  <a:lnTo>
                    <a:pt x="120604" y="25734"/>
                  </a:lnTo>
                  <a:lnTo>
                    <a:pt x="110065" y="10716"/>
                  </a:lnTo>
                  <a:lnTo>
                    <a:pt x="102179" y="4604"/>
                  </a:lnTo>
                  <a:lnTo>
                    <a:pt x="91789" y="1163"/>
                  </a:lnTo>
                  <a:lnTo>
                    <a:pt x="78796" y="0"/>
                  </a:lnTo>
                  <a:lnTo>
                    <a:pt x="72407" y="2663"/>
                  </a:lnTo>
                  <a:lnTo>
                    <a:pt x="59680" y="12997"/>
                  </a:lnTo>
                  <a:lnTo>
                    <a:pt x="50151" y="27168"/>
                  </a:lnTo>
                  <a:lnTo>
                    <a:pt x="34274" y="568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828">
              <a:extLst>
                <a:ext uri="{FF2B5EF4-FFF2-40B4-BE49-F238E27FC236}">
                  <a16:creationId xmlns:a16="http://schemas.microsoft.com/office/drawing/2014/main" id="{9867392B-BB99-3156-7590-639A4DF0807F}"/>
                </a:ext>
              </a:extLst>
            </p:cNvPr>
            <p:cNvSpPr/>
            <p:nvPr>
              <p:custDataLst>
                <p:tags r:id="rId110"/>
              </p:custDataLst>
            </p:nvPr>
          </p:nvSpPr>
          <p:spPr>
            <a:xfrm>
              <a:off x="7962900" y="2076450"/>
              <a:ext cx="104776" cy="9526"/>
            </a:xfrm>
            <a:custGeom>
              <a:avLst/>
              <a:gdLst/>
              <a:ahLst/>
              <a:cxnLst/>
              <a:rect l="0" t="0" r="0" b="0"/>
              <a:pathLst>
                <a:path w="104776" h="9526">
                  <a:moveTo>
                    <a:pt x="0" y="9525"/>
                  </a:moveTo>
                  <a:lnTo>
                    <a:pt x="0" y="9525"/>
                  </a:lnTo>
                  <a:lnTo>
                    <a:pt x="22667" y="9525"/>
                  </a:lnTo>
                  <a:lnTo>
                    <a:pt x="28771" y="6703"/>
                  </a:lnTo>
                  <a:lnTo>
                    <a:pt x="35013" y="2979"/>
                  </a:lnTo>
                  <a:lnTo>
                    <a:pt x="47643" y="589"/>
                  </a:lnTo>
                  <a:lnTo>
                    <a:pt x="92632" y="10"/>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829">
              <a:extLst>
                <a:ext uri="{FF2B5EF4-FFF2-40B4-BE49-F238E27FC236}">
                  <a16:creationId xmlns:a16="http://schemas.microsoft.com/office/drawing/2014/main" id="{03AEDA30-14EB-7831-E5F2-E9778354C152}"/>
                </a:ext>
              </a:extLst>
            </p:cNvPr>
            <p:cNvSpPr/>
            <p:nvPr>
              <p:custDataLst>
                <p:tags r:id="rId111"/>
              </p:custDataLst>
            </p:nvPr>
          </p:nvSpPr>
          <p:spPr>
            <a:xfrm>
              <a:off x="8073133" y="1934899"/>
              <a:ext cx="47656" cy="255852"/>
            </a:xfrm>
            <a:custGeom>
              <a:avLst/>
              <a:gdLst/>
              <a:ahLst/>
              <a:cxnLst/>
              <a:rect l="0" t="0" r="0" b="0"/>
              <a:pathLst>
                <a:path w="47656" h="255852">
                  <a:moveTo>
                    <a:pt x="42167" y="8201"/>
                  </a:moveTo>
                  <a:lnTo>
                    <a:pt x="42167" y="8201"/>
                  </a:lnTo>
                  <a:lnTo>
                    <a:pt x="42167" y="3145"/>
                  </a:lnTo>
                  <a:lnTo>
                    <a:pt x="43225" y="1655"/>
                  </a:lnTo>
                  <a:lnTo>
                    <a:pt x="44989" y="662"/>
                  </a:lnTo>
                  <a:lnTo>
                    <a:pt x="47223" y="0"/>
                  </a:lnTo>
                  <a:lnTo>
                    <a:pt x="47655" y="1675"/>
                  </a:lnTo>
                  <a:lnTo>
                    <a:pt x="40671" y="47514"/>
                  </a:lnTo>
                  <a:lnTo>
                    <a:pt x="29260" y="86642"/>
                  </a:lnTo>
                  <a:lnTo>
                    <a:pt x="18869" y="132530"/>
                  </a:lnTo>
                  <a:lnTo>
                    <a:pt x="11465" y="175001"/>
                  </a:lnTo>
                  <a:lnTo>
                    <a:pt x="472" y="221889"/>
                  </a:lnTo>
                  <a:lnTo>
                    <a:pt x="0" y="238287"/>
                  </a:lnTo>
                  <a:lnTo>
                    <a:pt x="4067" y="2558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830">
              <a:extLst>
                <a:ext uri="{FF2B5EF4-FFF2-40B4-BE49-F238E27FC236}">
                  <a16:creationId xmlns:a16="http://schemas.microsoft.com/office/drawing/2014/main" id="{9F6E833D-27CF-9144-7D65-7085E9B85A47}"/>
                </a:ext>
              </a:extLst>
            </p:cNvPr>
            <p:cNvSpPr/>
            <p:nvPr>
              <p:custDataLst>
                <p:tags r:id="rId112"/>
              </p:custDataLst>
            </p:nvPr>
          </p:nvSpPr>
          <p:spPr>
            <a:xfrm>
              <a:off x="7944325" y="1933967"/>
              <a:ext cx="61280" cy="275834"/>
            </a:xfrm>
            <a:custGeom>
              <a:avLst/>
              <a:gdLst/>
              <a:ahLst/>
              <a:cxnLst/>
              <a:rect l="0" t="0" r="0" b="0"/>
              <a:pathLst>
                <a:path w="61280" h="275834">
                  <a:moveTo>
                    <a:pt x="47150" y="9133"/>
                  </a:moveTo>
                  <a:lnTo>
                    <a:pt x="47150" y="9133"/>
                  </a:lnTo>
                  <a:lnTo>
                    <a:pt x="52206" y="4077"/>
                  </a:lnTo>
                  <a:lnTo>
                    <a:pt x="57511" y="1594"/>
                  </a:lnTo>
                  <a:lnTo>
                    <a:pt x="60407" y="932"/>
                  </a:lnTo>
                  <a:lnTo>
                    <a:pt x="61279" y="491"/>
                  </a:lnTo>
                  <a:lnTo>
                    <a:pt x="60803" y="197"/>
                  </a:lnTo>
                  <a:lnTo>
                    <a:pt x="59428" y="0"/>
                  </a:lnTo>
                  <a:lnTo>
                    <a:pt x="57897" y="8249"/>
                  </a:lnTo>
                  <a:lnTo>
                    <a:pt x="51861" y="39415"/>
                  </a:lnTo>
                  <a:lnTo>
                    <a:pt x="37409" y="83663"/>
                  </a:lnTo>
                  <a:lnTo>
                    <a:pt x="25214" y="122938"/>
                  </a:lnTo>
                  <a:lnTo>
                    <a:pt x="16235" y="149672"/>
                  </a:lnTo>
                  <a:lnTo>
                    <a:pt x="10120" y="192356"/>
                  </a:lnTo>
                  <a:lnTo>
                    <a:pt x="1931" y="233473"/>
                  </a:lnTo>
                  <a:lnTo>
                    <a:pt x="0" y="257235"/>
                  </a:lnTo>
                  <a:lnTo>
                    <a:pt x="9050" y="2758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5" name="SMARTInkShape-Group155">
            <a:extLst>
              <a:ext uri="{FF2B5EF4-FFF2-40B4-BE49-F238E27FC236}">
                <a16:creationId xmlns:a16="http://schemas.microsoft.com/office/drawing/2014/main" id="{45C48B42-C191-56D6-B06F-D35834D88FF2}"/>
              </a:ext>
            </a:extLst>
          </p:cNvPr>
          <p:cNvGrpSpPr/>
          <p:nvPr/>
        </p:nvGrpSpPr>
        <p:grpSpPr>
          <a:xfrm>
            <a:off x="3857921" y="2809875"/>
            <a:ext cx="437855" cy="266701"/>
            <a:chOff x="3857921" y="2809875"/>
            <a:chExt cx="437855" cy="266701"/>
          </a:xfrm>
        </p:grpSpPr>
        <p:sp>
          <p:nvSpPr>
            <p:cNvPr id="83" name="SMARTInkShape-831">
              <a:extLst>
                <a:ext uri="{FF2B5EF4-FFF2-40B4-BE49-F238E27FC236}">
                  <a16:creationId xmlns:a16="http://schemas.microsoft.com/office/drawing/2014/main" id="{0731F082-F62F-102B-96AB-07A5E9E73D6F}"/>
                </a:ext>
              </a:extLst>
            </p:cNvPr>
            <p:cNvSpPr/>
            <p:nvPr>
              <p:custDataLst>
                <p:tags r:id="rId107"/>
              </p:custDataLst>
            </p:nvPr>
          </p:nvSpPr>
          <p:spPr>
            <a:xfrm>
              <a:off x="4143375" y="2933700"/>
              <a:ext cx="152401" cy="19051"/>
            </a:xfrm>
            <a:custGeom>
              <a:avLst/>
              <a:gdLst/>
              <a:ahLst/>
              <a:cxnLst/>
              <a:rect l="0" t="0" r="0" b="0"/>
              <a:pathLst>
                <a:path w="152401" h="19051">
                  <a:moveTo>
                    <a:pt x="0" y="19050"/>
                  </a:moveTo>
                  <a:lnTo>
                    <a:pt x="0" y="19050"/>
                  </a:lnTo>
                  <a:lnTo>
                    <a:pt x="43874" y="17992"/>
                  </a:lnTo>
                  <a:lnTo>
                    <a:pt x="89490" y="10849"/>
                  </a:lnTo>
                  <a:lnTo>
                    <a:pt x="133092" y="1440"/>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832">
              <a:extLst>
                <a:ext uri="{FF2B5EF4-FFF2-40B4-BE49-F238E27FC236}">
                  <a16:creationId xmlns:a16="http://schemas.microsoft.com/office/drawing/2014/main" id="{44638142-A922-9AA8-803E-1B4B89A802F2}"/>
                </a:ext>
              </a:extLst>
            </p:cNvPr>
            <p:cNvSpPr/>
            <p:nvPr>
              <p:custDataLst>
                <p:tags r:id="rId108"/>
              </p:custDataLst>
            </p:nvPr>
          </p:nvSpPr>
          <p:spPr>
            <a:xfrm>
              <a:off x="3857921" y="2809875"/>
              <a:ext cx="199730" cy="266701"/>
            </a:xfrm>
            <a:custGeom>
              <a:avLst/>
              <a:gdLst/>
              <a:ahLst/>
              <a:cxnLst/>
              <a:rect l="0" t="0" r="0" b="0"/>
              <a:pathLst>
                <a:path w="199730" h="266701">
                  <a:moveTo>
                    <a:pt x="56854" y="66675"/>
                  </a:moveTo>
                  <a:lnTo>
                    <a:pt x="56854" y="66675"/>
                  </a:lnTo>
                  <a:lnTo>
                    <a:pt x="56854" y="61619"/>
                  </a:lnTo>
                  <a:lnTo>
                    <a:pt x="55796" y="60129"/>
                  </a:lnTo>
                  <a:lnTo>
                    <a:pt x="54032" y="59136"/>
                  </a:lnTo>
                  <a:lnTo>
                    <a:pt x="51798" y="58474"/>
                  </a:lnTo>
                  <a:lnTo>
                    <a:pt x="51366" y="56974"/>
                  </a:lnTo>
                  <a:lnTo>
                    <a:pt x="53710" y="52486"/>
                  </a:lnTo>
                  <a:lnTo>
                    <a:pt x="62779" y="40981"/>
                  </a:lnTo>
                  <a:lnTo>
                    <a:pt x="64779" y="34794"/>
                  </a:lnTo>
                  <a:lnTo>
                    <a:pt x="66371" y="32721"/>
                  </a:lnTo>
                  <a:lnTo>
                    <a:pt x="79496" y="24064"/>
                  </a:lnTo>
                  <a:lnTo>
                    <a:pt x="82792" y="18456"/>
                  </a:lnTo>
                  <a:lnTo>
                    <a:pt x="83671" y="15479"/>
                  </a:lnTo>
                  <a:lnTo>
                    <a:pt x="85315" y="13495"/>
                  </a:lnTo>
                  <a:lnTo>
                    <a:pt x="102717" y="1479"/>
                  </a:lnTo>
                  <a:lnTo>
                    <a:pt x="109013" y="438"/>
                  </a:lnTo>
                  <a:lnTo>
                    <a:pt x="147113" y="0"/>
                  </a:lnTo>
                  <a:lnTo>
                    <a:pt x="148776" y="1059"/>
                  </a:lnTo>
                  <a:lnTo>
                    <a:pt x="149886" y="2822"/>
                  </a:lnTo>
                  <a:lnTo>
                    <a:pt x="150625" y="5056"/>
                  </a:lnTo>
                  <a:lnTo>
                    <a:pt x="152176" y="6546"/>
                  </a:lnTo>
                  <a:lnTo>
                    <a:pt x="156722" y="8201"/>
                  </a:lnTo>
                  <a:lnTo>
                    <a:pt x="158358" y="9701"/>
                  </a:lnTo>
                  <a:lnTo>
                    <a:pt x="160176" y="14189"/>
                  </a:lnTo>
                  <a:lnTo>
                    <a:pt x="161718" y="15809"/>
                  </a:lnTo>
                  <a:lnTo>
                    <a:pt x="166255" y="17610"/>
                  </a:lnTo>
                  <a:lnTo>
                    <a:pt x="166830" y="19148"/>
                  </a:lnTo>
                  <a:lnTo>
                    <a:pt x="166154" y="21232"/>
                  </a:lnTo>
                  <a:lnTo>
                    <a:pt x="164645" y="23680"/>
                  </a:lnTo>
                  <a:lnTo>
                    <a:pt x="165792" y="34866"/>
                  </a:lnTo>
                  <a:lnTo>
                    <a:pt x="167712" y="50421"/>
                  </a:lnTo>
                  <a:lnTo>
                    <a:pt x="161785" y="78087"/>
                  </a:lnTo>
                  <a:lnTo>
                    <a:pt x="144177" y="119180"/>
                  </a:lnTo>
                  <a:lnTo>
                    <a:pt x="134822" y="135519"/>
                  </a:lnTo>
                  <a:lnTo>
                    <a:pt x="92352" y="182028"/>
                  </a:lnTo>
                  <a:lnTo>
                    <a:pt x="47363" y="212062"/>
                  </a:lnTo>
                  <a:lnTo>
                    <a:pt x="703" y="247057"/>
                  </a:lnTo>
                  <a:lnTo>
                    <a:pt x="0" y="252531"/>
                  </a:lnTo>
                  <a:lnTo>
                    <a:pt x="960" y="253020"/>
                  </a:lnTo>
                  <a:lnTo>
                    <a:pt x="9484" y="249711"/>
                  </a:lnTo>
                  <a:lnTo>
                    <a:pt x="31176" y="249319"/>
                  </a:lnTo>
                  <a:lnTo>
                    <a:pt x="57712" y="253319"/>
                  </a:lnTo>
                  <a:lnTo>
                    <a:pt x="84625" y="250858"/>
                  </a:lnTo>
                  <a:lnTo>
                    <a:pt x="124887" y="256134"/>
                  </a:lnTo>
                  <a:lnTo>
                    <a:pt x="163794" y="259860"/>
                  </a:lnTo>
                  <a:lnTo>
                    <a:pt x="199729" y="266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156">
            <a:extLst>
              <a:ext uri="{FF2B5EF4-FFF2-40B4-BE49-F238E27FC236}">
                <a16:creationId xmlns:a16="http://schemas.microsoft.com/office/drawing/2014/main" id="{C7DCD100-3C7B-77C3-E11C-A1A8EFBA1BDA}"/>
              </a:ext>
            </a:extLst>
          </p:cNvPr>
          <p:cNvGrpSpPr/>
          <p:nvPr/>
        </p:nvGrpSpPr>
        <p:grpSpPr>
          <a:xfrm>
            <a:off x="4858859" y="2924210"/>
            <a:ext cx="341792" cy="136130"/>
            <a:chOff x="4858859" y="2924210"/>
            <a:chExt cx="341792" cy="136130"/>
          </a:xfrm>
        </p:grpSpPr>
        <p:sp>
          <p:nvSpPr>
            <p:cNvPr id="86" name="SMARTInkShape-833">
              <a:extLst>
                <a:ext uri="{FF2B5EF4-FFF2-40B4-BE49-F238E27FC236}">
                  <a16:creationId xmlns:a16="http://schemas.microsoft.com/office/drawing/2014/main" id="{42EC63D2-D1BE-18D9-BF42-984DE762B20F}"/>
                </a:ext>
              </a:extLst>
            </p:cNvPr>
            <p:cNvSpPr/>
            <p:nvPr>
              <p:custDataLst>
                <p:tags r:id="rId105"/>
              </p:custDataLst>
            </p:nvPr>
          </p:nvSpPr>
          <p:spPr>
            <a:xfrm>
              <a:off x="5019675" y="2933700"/>
              <a:ext cx="180976" cy="126640"/>
            </a:xfrm>
            <a:custGeom>
              <a:avLst/>
              <a:gdLst/>
              <a:ahLst/>
              <a:cxnLst/>
              <a:rect l="0" t="0" r="0" b="0"/>
              <a:pathLst>
                <a:path w="180976" h="126640">
                  <a:moveTo>
                    <a:pt x="0" y="47625"/>
                  </a:moveTo>
                  <a:lnTo>
                    <a:pt x="0" y="47625"/>
                  </a:lnTo>
                  <a:lnTo>
                    <a:pt x="0" y="42569"/>
                  </a:lnTo>
                  <a:lnTo>
                    <a:pt x="5056" y="29311"/>
                  </a:lnTo>
                  <a:lnTo>
                    <a:pt x="13257" y="17034"/>
                  </a:lnTo>
                  <a:lnTo>
                    <a:pt x="19298" y="12862"/>
                  </a:lnTo>
                  <a:lnTo>
                    <a:pt x="26569" y="11008"/>
                  </a:lnTo>
                  <a:lnTo>
                    <a:pt x="36856" y="10184"/>
                  </a:lnTo>
                  <a:lnTo>
                    <a:pt x="45661" y="12640"/>
                  </a:lnTo>
                  <a:lnTo>
                    <a:pt x="49490" y="14777"/>
                  </a:lnTo>
                  <a:lnTo>
                    <a:pt x="64993" y="32953"/>
                  </a:lnTo>
                  <a:lnTo>
                    <a:pt x="71219" y="52393"/>
                  </a:lnTo>
                  <a:lnTo>
                    <a:pt x="82090" y="96544"/>
                  </a:lnTo>
                  <a:lnTo>
                    <a:pt x="84110" y="110289"/>
                  </a:lnTo>
                  <a:lnTo>
                    <a:pt x="82531" y="115860"/>
                  </a:lnTo>
                  <a:lnTo>
                    <a:pt x="75133" y="124871"/>
                  </a:lnTo>
                  <a:lnTo>
                    <a:pt x="70197" y="126639"/>
                  </a:lnTo>
                  <a:lnTo>
                    <a:pt x="59068" y="125781"/>
                  </a:lnTo>
                  <a:lnTo>
                    <a:pt x="54196" y="123013"/>
                  </a:lnTo>
                  <a:lnTo>
                    <a:pt x="45959" y="114292"/>
                  </a:lnTo>
                  <a:lnTo>
                    <a:pt x="41593" y="97716"/>
                  </a:lnTo>
                  <a:lnTo>
                    <a:pt x="40711" y="78354"/>
                  </a:lnTo>
                  <a:lnTo>
                    <a:pt x="43847" y="62694"/>
                  </a:lnTo>
                  <a:lnTo>
                    <a:pt x="56618" y="41977"/>
                  </a:lnTo>
                  <a:lnTo>
                    <a:pt x="83921" y="22433"/>
                  </a:lnTo>
                  <a:lnTo>
                    <a:pt x="125574" y="8403"/>
                  </a:lnTo>
                  <a:lnTo>
                    <a:pt x="163018" y="1107"/>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834">
              <a:extLst>
                <a:ext uri="{FF2B5EF4-FFF2-40B4-BE49-F238E27FC236}">
                  <a16:creationId xmlns:a16="http://schemas.microsoft.com/office/drawing/2014/main" id="{C2732881-978B-0AE4-EFB9-34DF0BB0B6AC}"/>
                </a:ext>
              </a:extLst>
            </p:cNvPr>
            <p:cNvSpPr/>
            <p:nvPr>
              <p:custDataLst>
                <p:tags r:id="rId106"/>
              </p:custDataLst>
            </p:nvPr>
          </p:nvSpPr>
          <p:spPr>
            <a:xfrm>
              <a:off x="4858859" y="2924210"/>
              <a:ext cx="101971" cy="117175"/>
            </a:xfrm>
            <a:custGeom>
              <a:avLst/>
              <a:gdLst/>
              <a:ahLst/>
              <a:cxnLst/>
              <a:rect l="0" t="0" r="0" b="0"/>
              <a:pathLst>
                <a:path w="101971" h="117175">
                  <a:moveTo>
                    <a:pt x="75091" y="38065"/>
                  </a:moveTo>
                  <a:lnTo>
                    <a:pt x="75091" y="38065"/>
                  </a:lnTo>
                  <a:lnTo>
                    <a:pt x="92424" y="20731"/>
                  </a:lnTo>
                  <a:lnTo>
                    <a:pt x="93378" y="16956"/>
                  </a:lnTo>
                  <a:lnTo>
                    <a:pt x="94127" y="4563"/>
                  </a:lnTo>
                  <a:lnTo>
                    <a:pt x="93074" y="3030"/>
                  </a:lnTo>
                  <a:lnTo>
                    <a:pt x="91313" y="2008"/>
                  </a:lnTo>
                  <a:lnTo>
                    <a:pt x="84440" y="234"/>
                  </a:lnTo>
                  <a:lnTo>
                    <a:pt x="66417" y="0"/>
                  </a:lnTo>
                  <a:lnTo>
                    <a:pt x="49003" y="5032"/>
                  </a:lnTo>
                  <a:lnTo>
                    <a:pt x="30438" y="18282"/>
                  </a:lnTo>
                  <a:lnTo>
                    <a:pt x="7317" y="47210"/>
                  </a:lnTo>
                  <a:lnTo>
                    <a:pt x="2637" y="57299"/>
                  </a:lnTo>
                  <a:lnTo>
                    <a:pt x="0" y="79042"/>
                  </a:lnTo>
                  <a:lnTo>
                    <a:pt x="5029" y="93671"/>
                  </a:lnTo>
                  <a:lnTo>
                    <a:pt x="9332" y="100536"/>
                  </a:lnTo>
                  <a:lnTo>
                    <a:pt x="22581" y="110985"/>
                  </a:lnTo>
                  <a:lnTo>
                    <a:pt x="30559" y="115254"/>
                  </a:lnTo>
                  <a:lnTo>
                    <a:pt x="47891" y="117174"/>
                  </a:lnTo>
                  <a:lnTo>
                    <a:pt x="72676" y="112304"/>
                  </a:lnTo>
                  <a:lnTo>
                    <a:pt x="84602" y="107044"/>
                  </a:lnTo>
                  <a:lnTo>
                    <a:pt x="89901" y="101178"/>
                  </a:lnTo>
                  <a:lnTo>
                    <a:pt x="101122" y="60200"/>
                  </a:lnTo>
                  <a:lnTo>
                    <a:pt x="101970" y="52822"/>
                  </a:lnTo>
                  <a:lnTo>
                    <a:pt x="97268" y="38979"/>
                  </a:lnTo>
                  <a:lnTo>
                    <a:pt x="93051" y="32324"/>
                  </a:lnTo>
                  <a:lnTo>
                    <a:pt x="88122" y="27888"/>
                  </a:lnTo>
                  <a:lnTo>
                    <a:pt x="65566" y="190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8" name="SMARTInkShape-Group157">
            <a:extLst>
              <a:ext uri="{FF2B5EF4-FFF2-40B4-BE49-F238E27FC236}">
                <a16:creationId xmlns:a16="http://schemas.microsoft.com/office/drawing/2014/main" id="{A0998AFD-AA49-7FEB-8D7C-C1E568B90ED4}"/>
              </a:ext>
            </a:extLst>
          </p:cNvPr>
          <p:cNvGrpSpPr/>
          <p:nvPr/>
        </p:nvGrpSpPr>
        <p:grpSpPr>
          <a:xfrm>
            <a:off x="5534141" y="2686050"/>
            <a:ext cx="1419110" cy="390526"/>
            <a:chOff x="5534141" y="2686050"/>
            <a:chExt cx="1419110" cy="390526"/>
          </a:xfrm>
        </p:grpSpPr>
        <p:sp>
          <p:nvSpPr>
            <p:cNvPr id="89" name="SMARTInkShape-835">
              <a:extLst>
                <a:ext uri="{FF2B5EF4-FFF2-40B4-BE49-F238E27FC236}">
                  <a16:creationId xmlns:a16="http://schemas.microsoft.com/office/drawing/2014/main" id="{752F094B-32D5-5025-D683-4657E598A005}"/>
                </a:ext>
              </a:extLst>
            </p:cNvPr>
            <p:cNvSpPr/>
            <p:nvPr>
              <p:custDataLst>
                <p:tags r:id="rId96"/>
              </p:custDataLst>
            </p:nvPr>
          </p:nvSpPr>
          <p:spPr>
            <a:xfrm>
              <a:off x="6778156" y="2686050"/>
              <a:ext cx="175095" cy="307543"/>
            </a:xfrm>
            <a:custGeom>
              <a:avLst/>
              <a:gdLst/>
              <a:ahLst/>
              <a:cxnLst/>
              <a:rect l="0" t="0" r="0" b="0"/>
              <a:pathLst>
                <a:path w="175095" h="307543">
                  <a:moveTo>
                    <a:pt x="127469" y="228600"/>
                  </a:moveTo>
                  <a:lnTo>
                    <a:pt x="127469" y="228600"/>
                  </a:lnTo>
                  <a:lnTo>
                    <a:pt x="132525" y="223544"/>
                  </a:lnTo>
                  <a:lnTo>
                    <a:pt x="132956" y="220996"/>
                  </a:lnTo>
                  <a:lnTo>
                    <a:pt x="132186" y="218239"/>
                  </a:lnTo>
                  <a:lnTo>
                    <a:pt x="129566" y="212354"/>
                  </a:lnTo>
                  <a:lnTo>
                    <a:pt x="128400" y="206210"/>
                  </a:lnTo>
                  <a:lnTo>
                    <a:pt x="122239" y="199952"/>
                  </a:lnTo>
                  <a:lnTo>
                    <a:pt x="112445" y="194701"/>
                  </a:lnTo>
                  <a:lnTo>
                    <a:pt x="65466" y="190746"/>
                  </a:lnTo>
                  <a:lnTo>
                    <a:pt x="60734" y="190664"/>
                  </a:lnTo>
                  <a:lnTo>
                    <a:pt x="49831" y="196217"/>
                  </a:lnTo>
                  <a:lnTo>
                    <a:pt x="11792" y="230228"/>
                  </a:lnTo>
                  <a:lnTo>
                    <a:pt x="1002" y="245898"/>
                  </a:lnTo>
                  <a:lnTo>
                    <a:pt x="0" y="260630"/>
                  </a:lnTo>
                  <a:lnTo>
                    <a:pt x="4141" y="276702"/>
                  </a:lnTo>
                  <a:lnTo>
                    <a:pt x="13036" y="290901"/>
                  </a:lnTo>
                  <a:lnTo>
                    <a:pt x="29945" y="305739"/>
                  </a:lnTo>
                  <a:lnTo>
                    <a:pt x="35995" y="307542"/>
                  </a:lnTo>
                  <a:lnTo>
                    <a:pt x="48361" y="306724"/>
                  </a:lnTo>
                  <a:lnTo>
                    <a:pt x="60913" y="300011"/>
                  </a:lnTo>
                  <a:lnTo>
                    <a:pt x="71431" y="291030"/>
                  </a:lnTo>
                  <a:lnTo>
                    <a:pt x="76105" y="283511"/>
                  </a:lnTo>
                  <a:lnTo>
                    <a:pt x="92773" y="242149"/>
                  </a:lnTo>
                  <a:lnTo>
                    <a:pt x="111834" y="200859"/>
                  </a:lnTo>
                  <a:lnTo>
                    <a:pt x="124483" y="164406"/>
                  </a:lnTo>
                  <a:lnTo>
                    <a:pt x="141539" y="116985"/>
                  </a:lnTo>
                  <a:lnTo>
                    <a:pt x="150592" y="76730"/>
                  </a:lnTo>
                  <a:lnTo>
                    <a:pt x="163767" y="32354"/>
                  </a:lnTo>
                  <a:lnTo>
                    <a:pt x="165426" y="27919"/>
                  </a:lnTo>
                  <a:lnTo>
                    <a:pt x="167590" y="24963"/>
                  </a:lnTo>
                  <a:lnTo>
                    <a:pt x="170092" y="22992"/>
                  </a:lnTo>
                  <a:lnTo>
                    <a:pt x="172871" y="17980"/>
                  </a:lnTo>
                  <a:lnTo>
                    <a:pt x="175091" y="9538"/>
                  </a:lnTo>
                  <a:lnTo>
                    <a:pt x="17509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836">
              <a:extLst>
                <a:ext uri="{FF2B5EF4-FFF2-40B4-BE49-F238E27FC236}">
                  <a16:creationId xmlns:a16="http://schemas.microsoft.com/office/drawing/2014/main" id="{E77F196B-EED7-9252-E065-65BEE611AA98}"/>
                </a:ext>
              </a:extLst>
            </p:cNvPr>
            <p:cNvSpPr/>
            <p:nvPr>
              <p:custDataLst>
                <p:tags r:id="rId97"/>
              </p:custDataLst>
            </p:nvPr>
          </p:nvSpPr>
          <p:spPr>
            <a:xfrm>
              <a:off x="6621539" y="2867694"/>
              <a:ext cx="126348" cy="103040"/>
            </a:xfrm>
            <a:custGeom>
              <a:avLst/>
              <a:gdLst/>
              <a:ahLst/>
              <a:cxnLst/>
              <a:rect l="0" t="0" r="0" b="0"/>
              <a:pathLst>
                <a:path w="126348" h="103040">
                  <a:moveTo>
                    <a:pt x="17386" y="27906"/>
                  </a:moveTo>
                  <a:lnTo>
                    <a:pt x="17386" y="27906"/>
                  </a:lnTo>
                  <a:lnTo>
                    <a:pt x="53159" y="44382"/>
                  </a:lnTo>
                  <a:lnTo>
                    <a:pt x="93977" y="46805"/>
                  </a:lnTo>
                  <a:lnTo>
                    <a:pt x="101874" y="44067"/>
                  </a:lnTo>
                  <a:lnTo>
                    <a:pt x="115567" y="33685"/>
                  </a:lnTo>
                  <a:lnTo>
                    <a:pt x="125264" y="19506"/>
                  </a:lnTo>
                  <a:lnTo>
                    <a:pt x="126347" y="14897"/>
                  </a:lnTo>
                  <a:lnTo>
                    <a:pt x="126010" y="10767"/>
                  </a:lnTo>
                  <a:lnTo>
                    <a:pt x="124728" y="6955"/>
                  </a:lnTo>
                  <a:lnTo>
                    <a:pt x="120697" y="4414"/>
                  </a:lnTo>
                  <a:lnTo>
                    <a:pt x="94238" y="335"/>
                  </a:lnTo>
                  <a:lnTo>
                    <a:pt x="87670" y="0"/>
                  </a:lnTo>
                  <a:lnTo>
                    <a:pt x="63258" y="9642"/>
                  </a:lnTo>
                  <a:lnTo>
                    <a:pt x="16597" y="42759"/>
                  </a:lnTo>
                  <a:lnTo>
                    <a:pt x="3955" y="59521"/>
                  </a:lnTo>
                  <a:lnTo>
                    <a:pt x="834" y="68768"/>
                  </a:lnTo>
                  <a:lnTo>
                    <a:pt x="0" y="74197"/>
                  </a:lnTo>
                  <a:lnTo>
                    <a:pt x="1898" y="85874"/>
                  </a:lnTo>
                  <a:lnTo>
                    <a:pt x="6269" y="96003"/>
                  </a:lnTo>
                  <a:lnTo>
                    <a:pt x="8916" y="98704"/>
                  </a:lnTo>
                  <a:lnTo>
                    <a:pt x="11739" y="100504"/>
                  </a:lnTo>
                  <a:lnTo>
                    <a:pt x="25826" y="103039"/>
                  </a:lnTo>
                  <a:lnTo>
                    <a:pt x="57153" y="102837"/>
                  </a:lnTo>
                  <a:lnTo>
                    <a:pt x="93586" y="945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837">
              <a:extLst>
                <a:ext uri="{FF2B5EF4-FFF2-40B4-BE49-F238E27FC236}">
                  <a16:creationId xmlns:a16="http://schemas.microsoft.com/office/drawing/2014/main" id="{1030E772-736E-5005-2981-47B7CC490A7A}"/>
                </a:ext>
              </a:extLst>
            </p:cNvPr>
            <p:cNvSpPr/>
            <p:nvPr>
              <p:custDataLst>
                <p:tags r:id="rId98"/>
              </p:custDataLst>
            </p:nvPr>
          </p:nvSpPr>
          <p:spPr>
            <a:xfrm>
              <a:off x="6448921" y="2733675"/>
              <a:ext cx="142380" cy="274338"/>
            </a:xfrm>
            <a:custGeom>
              <a:avLst/>
              <a:gdLst/>
              <a:ahLst/>
              <a:cxnLst/>
              <a:rect l="0" t="0" r="0" b="0"/>
              <a:pathLst>
                <a:path w="142380" h="274338">
                  <a:moveTo>
                    <a:pt x="75704" y="200025"/>
                  </a:moveTo>
                  <a:lnTo>
                    <a:pt x="75704" y="200025"/>
                  </a:lnTo>
                  <a:lnTo>
                    <a:pt x="75704" y="176151"/>
                  </a:lnTo>
                  <a:lnTo>
                    <a:pt x="72882" y="170717"/>
                  </a:lnTo>
                  <a:lnTo>
                    <a:pt x="70648" y="167787"/>
                  </a:lnTo>
                  <a:lnTo>
                    <a:pt x="65343" y="164530"/>
                  </a:lnTo>
                  <a:lnTo>
                    <a:pt x="62447" y="163662"/>
                  </a:lnTo>
                  <a:lnTo>
                    <a:pt x="43202" y="172552"/>
                  </a:lnTo>
                  <a:lnTo>
                    <a:pt x="22447" y="188593"/>
                  </a:lnTo>
                  <a:lnTo>
                    <a:pt x="14993" y="203411"/>
                  </a:lnTo>
                  <a:lnTo>
                    <a:pt x="7974" y="223959"/>
                  </a:lnTo>
                  <a:lnTo>
                    <a:pt x="3269" y="232887"/>
                  </a:lnTo>
                  <a:lnTo>
                    <a:pt x="248" y="247242"/>
                  </a:lnTo>
                  <a:lnTo>
                    <a:pt x="0" y="250554"/>
                  </a:lnTo>
                  <a:lnTo>
                    <a:pt x="2547" y="257054"/>
                  </a:lnTo>
                  <a:lnTo>
                    <a:pt x="6147" y="263471"/>
                  </a:lnTo>
                  <a:lnTo>
                    <a:pt x="7749" y="269851"/>
                  </a:lnTo>
                  <a:lnTo>
                    <a:pt x="9234" y="271976"/>
                  </a:lnTo>
                  <a:lnTo>
                    <a:pt x="11282" y="273392"/>
                  </a:lnTo>
                  <a:lnTo>
                    <a:pt x="13706" y="274337"/>
                  </a:lnTo>
                  <a:lnTo>
                    <a:pt x="16380" y="273908"/>
                  </a:lnTo>
                  <a:lnTo>
                    <a:pt x="25200" y="268248"/>
                  </a:lnTo>
                  <a:lnTo>
                    <a:pt x="31386" y="262802"/>
                  </a:lnTo>
                  <a:lnTo>
                    <a:pt x="50315" y="217897"/>
                  </a:lnTo>
                  <a:lnTo>
                    <a:pt x="64064" y="173138"/>
                  </a:lnTo>
                  <a:lnTo>
                    <a:pt x="79076" y="136085"/>
                  </a:lnTo>
                  <a:lnTo>
                    <a:pt x="94166" y="88460"/>
                  </a:lnTo>
                  <a:lnTo>
                    <a:pt x="112394" y="48165"/>
                  </a:lnTo>
                  <a:lnTo>
                    <a:pt x="122228" y="19353"/>
                  </a:lnTo>
                  <a:lnTo>
                    <a:pt x="124711" y="16077"/>
                  </a:lnTo>
                  <a:lnTo>
                    <a:pt x="14237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838">
              <a:extLst>
                <a:ext uri="{FF2B5EF4-FFF2-40B4-BE49-F238E27FC236}">
                  <a16:creationId xmlns:a16="http://schemas.microsoft.com/office/drawing/2014/main" id="{AAC6A25D-B6C8-1194-1EF9-E48E0887DB10}"/>
                </a:ext>
              </a:extLst>
            </p:cNvPr>
            <p:cNvSpPr/>
            <p:nvPr>
              <p:custDataLst>
                <p:tags r:id="rId99"/>
              </p:custDataLst>
            </p:nvPr>
          </p:nvSpPr>
          <p:spPr>
            <a:xfrm>
              <a:off x="6381750" y="286702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839">
              <a:extLst>
                <a:ext uri="{FF2B5EF4-FFF2-40B4-BE49-F238E27FC236}">
                  <a16:creationId xmlns:a16="http://schemas.microsoft.com/office/drawing/2014/main" id="{E228945A-7BD8-BCDA-9D13-7D77E757E9C3}"/>
                </a:ext>
              </a:extLst>
            </p:cNvPr>
            <p:cNvSpPr/>
            <p:nvPr>
              <p:custDataLst>
                <p:tags r:id="rId100"/>
              </p:custDataLst>
            </p:nvPr>
          </p:nvSpPr>
          <p:spPr>
            <a:xfrm>
              <a:off x="6315075" y="2909424"/>
              <a:ext cx="27136" cy="100477"/>
            </a:xfrm>
            <a:custGeom>
              <a:avLst/>
              <a:gdLst/>
              <a:ahLst/>
              <a:cxnLst/>
              <a:rect l="0" t="0" r="0" b="0"/>
              <a:pathLst>
                <a:path w="27136" h="100477">
                  <a:moveTo>
                    <a:pt x="9525" y="14751"/>
                  </a:moveTo>
                  <a:lnTo>
                    <a:pt x="9525" y="14751"/>
                  </a:lnTo>
                  <a:lnTo>
                    <a:pt x="23714" y="562"/>
                  </a:lnTo>
                  <a:lnTo>
                    <a:pt x="25334" y="0"/>
                  </a:lnTo>
                  <a:lnTo>
                    <a:pt x="26415" y="684"/>
                  </a:lnTo>
                  <a:lnTo>
                    <a:pt x="27135" y="2198"/>
                  </a:lnTo>
                  <a:lnTo>
                    <a:pt x="26557" y="4266"/>
                  </a:lnTo>
                  <a:lnTo>
                    <a:pt x="4098" y="46930"/>
                  </a:lnTo>
                  <a:lnTo>
                    <a:pt x="47" y="93966"/>
                  </a:lnTo>
                  <a:lnTo>
                    <a:pt x="0" y="1004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840">
              <a:extLst>
                <a:ext uri="{FF2B5EF4-FFF2-40B4-BE49-F238E27FC236}">
                  <a16:creationId xmlns:a16="http://schemas.microsoft.com/office/drawing/2014/main" id="{E110F1D6-3B2D-83B4-5F2B-76A981980F83}"/>
                </a:ext>
              </a:extLst>
            </p:cNvPr>
            <p:cNvSpPr/>
            <p:nvPr>
              <p:custDataLst>
                <p:tags r:id="rId101"/>
              </p:custDataLst>
            </p:nvPr>
          </p:nvSpPr>
          <p:spPr>
            <a:xfrm>
              <a:off x="6086475" y="2886079"/>
              <a:ext cx="132727" cy="123822"/>
            </a:xfrm>
            <a:custGeom>
              <a:avLst/>
              <a:gdLst/>
              <a:ahLst/>
              <a:cxnLst/>
              <a:rect l="0" t="0" r="0" b="0"/>
              <a:pathLst>
                <a:path w="132727" h="123822">
                  <a:moveTo>
                    <a:pt x="104775" y="28571"/>
                  </a:moveTo>
                  <a:lnTo>
                    <a:pt x="104775" y="28571"/>
                  </a:lnTo>
                  <a:lnTo>
                    <a:pt x="126234" y="15314"/>
                  </a:lnTo>
                  <a:lnTo>
                    <a:pt x="130187" y="9274"/>
                  </a:lnTo>
                  <a:lnTo>
                    <a:pt x="132726" y="1828"/>
                  </a:lnTo>
                  <a:lnTo>
                    <a:pt x="131876" y="1218"/>
                  </a:lnTo>
                  <a:lnTo>
                    <a:pt x="120038" y="157"/>
                  </a:lnTo>
                  <a:lnTo>
                    <a:pt x="79255" y="17"/>
                  </a:lnTo>
                  <a:lnTo>
                    <a:pt x="61517" y="0"/>
                  </a:lnTo>
                  <a:lnTo>
                    <a:pt x="31018" y="13254"/>
                  </a:lnTo>
                  <a:lnTo>
                    <a:pt x="24369" y="19294"/>
                  </a:lnTo>
                  <a:lnTo>
                    <a:pt x="22596" y="22386"/>
                  </a:lnTo>
                  <a:lnTo>
                    <a:pt x="22472" y="24448"/>
                  </a:lnTo>
                  <a:lnTo>
                    <a:pt x="23448" y="25822"/>
                  </a:lnTo>
                  <a:lnTo>
                    <a:pt x="25157" y="26739"/>
                  </a:lnTo>
                  <a:lnTo>
                    <a:pt x="26296" y="28408"/>
                  </a:lnTo>
                  <a:lnTo>
                    <a:pt x="28274" y="36611"/>
                  </a:lnTo>
                  <a:lnTo>
                    <a:pt x="33543" y="42712"/>
                  </a:lnTo>
                  <a:lnTo>
                    <a:pt x="38897" y="45440"/>
                  </a:lnTo>
                  <a:lnTo>
                    <a:pt x="85993" y="59323"/>
                  </a:lnTo>
                  <a:lnTo>
                    <a:pt x="98544" y="65522"/>
                  </a:lnTo>
                  <a:lnTo>
                    <a:pt x="120078" y="82643"/>
                  </a:lnTo>
                  <a:lnTo>
                    <a:pt x="122159" y="87175"/>
                  </a:lnTo>
                  <a:lnTo>
                    <a:pt x="122714" y="89866"/>
                  </a:lnTo>
                  <a:lnTo>
                    <a:pt x="122026" y="92717"/>
                  </a:lnTo>
                  <a:lnTo>
                    <a:pt x="116002" y="101787"/>
                  </a:lnTo>
                  <a:lnTo>
                    <a:pt x="110471" y="108031"/>
                  </a:lnTo>
                  <a:lnTo>
                    <a:pt x="104485" y="111512"/>
                  </a:lnTo>
                  <a:lnTo>
                    <a:pt x="92017" y="113746"/>
                  </a:lnTo>
                  <a:lnTo>
                    <a:pt x="60146" y="115322"/>
                  </a:lnTo>
                  <a:lnTo>
                    <a:pt x="49309" y="119338"/>
                  </a:lnTo>
                  <a:lnTo>
                    <a:pt x="44514" y="119774"/>
                  </a:lnTo>
                  <a:lnTo>
                    <a:pt x="31652" y="117448"/>
                  </a:lnTo>
                  <a:lnTo>
                    <a:pt x="0" y="1238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841">
              <a:extLst>
                <a:ext uri="{FF2B5EF4-FFF2-40B4-BE49-F238E27FC236}">
                  <a16:creationId xmlns:a16="http://schemas.microsoft.com/office/drawing/2014/main" id="{BA0A9DF8-E23C-2A96-6E80-8A2B3EA92922}"/>
                </a:ext>
              </a:extLst>
            </p:cNvPr>
            <p:cNvSpPr/>
            <p:nvPr>
              <p:custDataLst>
                <p:tags r:id="rId102"/>
              </p:custDataLst>
            </p:nvPr>
          </p:nvSpPr>
          <p:spPr>
            <a:xfrm>
              <a:off x="5857875" y="2953142"/>
              <a:ext cx="180976" cy="9134"/>
            </a:xfrm>
            <a:custGeom>
              <a:avLst/>
              <a:gdLst/>
              <a:ahLst/>
              <a:cxnLst/>
              <a:rect l="0" t="0" r="0" b="0"/>
              <a:pathLst>
                <a:path w="180976" h="9134">
                  <a:moveTo>
                    <a:pt x="0" y="9133"/>
                  </a:moveTo>
                  <a:lnTo>
                    <a:pt x="0" y="9133"/>
                  </a:lnTo>
                  <a:lnTo>
                    <a:pt x="41156" y="8075"/>
                  </a:lnTo>
                  <a:lnTo>
                    <a:pt x="84134" y="1594"/>
                  </a:lnTo>
                  <a:lnTo>
                    <a:pt x="123511" y="0"/>
                  </a:lnTo>
                  <a:lnTo>
                    <a:pt x="180975" y="9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842">
              <a:extLst>
                <a:ext uri="{FF2B5EF4-FFF2-40B4-BE49-F238E27FC236}">
                  <a16:creationId xmlns:a16="http://schemas.microsoft.com/office/drawing/2014/main" id="{B3ED33E8-69DE-257C-C657-034CEAA553AC}"/>
                </a:ext>
              </a:extLst>
            </p:cNvPr>
            <p:cNvSpPr/>
            <p:nvPr>
              <p:custDataLst>
                <p:tags r:id="rId103"/>
              </p:custDataLst>
            </p:nvPr>
          </p:nvSpPr>
          <p:spPr>
            <a:xfrm>
              <a:off x="5534141" y="3076575"/>
              <a:ext cx="171335" cy="1"/>
            </a:xfrm>
            <a:custGeom>
              <a:avLst/>
              <a:gdLst/>
              <a:ahLst/>
              <a:cxnLst/>
              <a:rect l="0" t="0" r="0" b="0"/>
              <a:pathLst>
                <a:path w="171335" h="1">
                  <a:moveTo>
                    <a:pt x="9409" y="0"/>
                  </a:moveTo>
                  <a:lnTo>
                    <a:pt x="9409" y="0"/>
                  </a:lnTo>
                  <a:lnTo>
                    <a:pt x="0" y="0"/>
                  </a:lnTo>
                  <a:lnTo>
                    <a:pt x="36627" y="0"/>
                  </a:lnTo>
                  <a:lnTo>
                    <a:pt x="79552" y="0"/>
                  </a:lnTo>
                  <a:lnTo>
                    <a:pt x="125658" y="0"/>
                  </a:lnTo>
                  <a:lnTo>
                    <a:pt x="17133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843">
              <a:extLst>
                <a:ext uri="{FF2B5EF4-FFF2-40B4-BE49-F238E27FC236}">
                  <a16:creationId xmlns:a16="http://schemas.microsoft.com/office/drawing/2014/main" id="{5C6BF16B-8D13-648C-7176-9D224CDFEF84}"/>
                </a:ext>
              </a:extLst>
            </p:cNvPr>
            <p:cNvSpPr/>
            <p:nvPr>
              <p:custDataLst>
                <p:tags r:id="rId104"/>
              </p:custDataLst>
            </p:nvPr>
          </p:nvSpPr>
          <p:spPr>
            <a:xfrm>
              <a:off x="5572125" y="2783329"/>
              <a:ext cx="104729" cy="274197"/>
            </a:xfrm>
            <a:custGeom>
              <a:avLst/>
              <a:gdLst/>
              <a:ahLst/>
              <a:cxnLst/>
              <a:rect l="0" t="0" r="0" b="0"/>
              <a:pathLst>
                <a:path w="104729" h="274197">
                  <a:moveTo>
                    <a:pt x="0" y="169421"/>
                  </a:moveTo>
                  <a:lnTo>
                    <a:pt x="0" y="169421"/>
                  </a:lnTo>
                  <a:lnTo>
                    <a:pt x="35648" y="128717"/>
                  </a:lnTo>
                  <a:lnTo>
                    <a:pt x="60467" y="86160"/>
                  </a:lnTo>
                  <a:lnTo>
                    <a:pt x="84287" y="40913"/>
                  </a:lnTo>
                  <a:lnTo>
                    <a:pt x="95593" y="19545"/>
                  </a:lnTo>
                  <a:lnTo>
                    <a:pt x="100695" y="11793"/>
                  </a:lnTo>
                  <a:lnTo>
                    <a:pt x="104237" y="0"/>
                  </a:lnTo>
                  <a:lnTo>
                    <a:pt x="104728" y="34777"/>
                  </a:lnTo>
                  <a:lnTo>
                    <a:pt x="97230" y="81631"/>
                  </a:lnTo>
                  <a:lnTo>
                    <a:pt x="95641" y="123975"/>
                  </a:lnTo>
                  <a:lnTo>
                    <a:pt x="92479" y="164991"/>
                  </a:lnTo>
                  <a:lnTo>
                    <a:pt x="89785" y="187560"/>
                  </a:lnTo>
                  <a:lnTo>
                    <a:pt x="94321" y="233925"/>
                  </a:lnTo>
                  <a:lnTo>
                    <a:pt x="95250" y="2741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SMARTInkShape-Group158">
            <a:extLst>
              <a:ext uri="{FF2B5EF4-FFF2-40B4-BE49-F238E27FC236}">
                <a16:creationId xmlns:a16="http://schemas.microsoft.com/office/drawing/2014/main" id="{D48A093C-9691-80CD-BC76-461A9558421B}"/>
              </a:ext>
            </a:extLst>
          </p:cNvPr>
          <p:cNvGrpSpPr/>
          <p:nvPr/>
        </p:nvGrpSpPr>
        <p:grpSpPr>
          <a:xfrm>
            <a:off x="7591425" y="2686235"/>
            <a:ext cx="419101" cy="352029"/>
            <a:chOff x="7591425" y="2686235"/>
            <a:chExt cx="419101" cy="352029"/>
          </a:xfrm>
        </p:grpSpPr>
        <p:sp>
          <p:nvSpPr>
            <p:cNvPr id="99" name="SMARTInkShape-844">
              <a:extLst>
                <a:ext uri="{FF2B5EF4-FFF2-40B4-BE49-F238E27FC236}">
                  <a16:creationId xmlns:a16="http://schemas.microsoft.com/office/drawing/2014/main" id="{8363FD5E-1189-0863-3406-A15EFD55E1BF}"/>
                </a:ext>
              </a:extLst>
            </p:cNvPr>
            <p:cNvSpPr/>
            <p:nvPr>
              <p:custDataLst>
                <p:tags r:id="rId92"/>
              </p:custDataLst>
            </p:nvPr>
          </p:nvSpPr>
          <p:spPr>
            <a:xfrm>
              <a:off x="7834964" y="2935178"/>
              <a:ext cx="175562" cy="103086"/>
            </a:xfrm>
            <a:custGeom>
              <a:avLst/>
              <a:gdLst/>
              <a:ahLst/>
              <a:cxnLst/>
              <a:rect l="0" t="0" r="0" b="0"/>
              <a:pathLst>
                <a:path w="175562" h="103086">
                  <a:moveTo>
                    <a:pt x="99361" y="36622"/>
                  </a:moveTo>
                  <a:lnTo>
                    <a:pt x="99361" y="36622"/>
                  </a:lnTo>
                  <a:lnTo>
                    <a:pt x="93873" y="36622"/>
                  </a:lnTo>
                  <a:lnTo>
                    <a:pt x="96216" y="36622"/>
                  </a:lnTo>
                  <a:lnTo>
                    <a:pt x="97264" y="37680"/>
                  </a:lnTo>
                  <a:lnTo>
                    <a:pt x="98430" y="41678"/>
                  </a:lnTo>
                  <a:lnTo>
                    <a:pt x="97681" y="43168"/>
                  </a:lnTo>
                  <a:lnTo>
                    <a:pt x="96125" y="44161"/>
                  </a:lnTo>
                  <a:lnTo>
                    <a:pt x="94029" y="44823"/>
                  </a:lnTo>
                  <a:lnTo>
                    <a:pt x="93689" y="44206"/>
                  </a:lnTo>
                  <a:lnTo>
                    <a:pt x="98404" y="37830"/>
                  </a:lnTo>
                  <a:lnTo>
                    <a:pt x="99358" y="9801"/>
                  </a:lnTo>
                  <a:lnTo>
                    <a:pt x="94304" y="3510"/>
                  </a:lnTo>
                  <a:lnTo>
                    <a:pt x="89000" y="740"/>
                  </a:lnTo>
                  <a:lnTo>
                    <a:pt x="86104" y="0"/>
                  </a:lnTo>
                  <a:lnTo>
                    <a:pt x="83115" y="566"/>
                  </a:lnTo>
                  <a:lnTo>
                    <a:pt x="36614" y="20951"/>
                  </a:lnTo>
                  <a:lnTo>
                    <a:pt x="22091" y="30332"/>
                  </a:lnTo>
                  <a:lnTo>
                    <a:pt x="11084" y="44872"/>
                  </a:lnTo>
                  <a:lnTo>
                    <a:pt x="1120" y="67641"/>
                  </a:lnTo>
                  <a:lnTo>
                    <a:pt x="0" y="74235"/>
                  </a:lnTo>
                  <a:lnTo>
                    <a:pt x="1579" y="84383"/>
                  </a:lnTo>
                  <a:lnTo>
                    <a:pt x="8417" y="96046"/>
                  </a:lnTo>
                  <a:lnTo>
                    <a:pt x="12273" y="98463"/>
                  </a:lnTo>
                  <a:lnTo>
                    <a:pt x="22202" y="101148"/>
                  </a:lnTo>
                  <a:lnTo>
                    <a:pt x="27813" y="99748"/>
                  </a:lnTo>
                  <a:lnTo>
                    <a:pt x="70873" y="72157"/>
                  </a:lnTo>
                  <a:lnTo>
                    <a:pt x="100430" y="43692"/>
                  </a:lnTo>
                  <a:lnTo>
                    <a:pt x="108556" y="27806"/>
                  </a:lnTo>
                  <a:lnTo>
                    <a:pt x="103732" y="32364"/>
                  </a:lnTo>
                  <a:lnTo>
                    <a:pt x="86487" y="62763"/>
                  </a:lnTo>
                  <a:lnTo>
                    <a:pt x="81531" y="86510"/>
                  </a:lnTo>
                  <a:lnTo>
                    <a:pt x="80854" y="95131"/>
                  </a:lnTo>
                  <a:lnTo>
                    <a:pt x="81731" y="97853"/>
                  </a:lnTo>
                  <a:lnTo>
                    <a:pt x="83374" y="99668"/>
                  </a:lnTo>
                  <a:lnTo>
                    <a:pt x="85529" y="100877"/>
                  </a:lnTo>
                  <a:lnTo>
                    <a:pt x="124174" y="103085"/>
                  </a:lnTo>
                  <a:lnTo>
                    <a:pt x="143637" y="98177"/>
                  </a:lnTo>
                  <a:lnTo>
                    <a:pt x="175561" y="84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SMARTInkShape-845">
              <a:extLst>
                <a:ext uri="{FF2B5EF4-FFF2-40B4-BE49-F238E27FC236}">
                  <a16:creationId xmlns:a16="http://schemas.microsoft.com/office/drawing/2014/main" id="{C0AA0743-B2D5-62B0-1076-8FD28420EE07}"/>
                </a:ext>
              </a:extLst>
            </p:cNvPr>
            <p:cNvSpPr/>
            <p:nvPr>
              <p:custDataLst>
                <p:tags r:id="rId93"/>
              </p:custDataLst>
            </p:nvPr>
          </p:nvSpPr>
          <p:spPr>
            <a:xfrm>
              <a:off x="7611915" y="2876550"/>
              <a:ext cx="160486" cy="9526"/>
            </a:xfrm>
            <a:custGeom>
              <a:avLst/>
              <a:gdLst/>
              <a:ahLst/>
              <a:cxnLst/>
              <a:rect l="0" t="0" r="0" b="0"/>
              <a:pathLst>
                <a:path w="160486" h="9526">
                  <a:moveTo>
                    <a:pt x="17610" y="9525"/>
                  </a:moveTo>
                  <a:lnTo>
                    <a:pt x="17610" y="9525"/>
                  </a:lnTo>
                  <a:lnTo>
                    <a:pt x="0" y="9525"/>
                  </a:lnTo>
                  <a:lnTo>
                    <a:pt x="38636" y="6703"/>
                  </a:lnTo>
                  <a:lnTo>
                    <a:pt x="81727" y="589"/>
                  </a:lnTo>
                  <a:lnTo>
                    <a:pt x="129351" y="35"/>
                  </a:lnTo>
                  <a:lnTo>
                    <a:pt x="16048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SMARTInkShape-846">
              <a:extLst>
                <a:ext uri="{FF2B5EF4-FFF2-40B4-BE49-F238E27FC236}">
                  <a16:creationId xmlns:a16="http://schemas.microsoft.com/office/drawing/2014/main" id="{42F5CB47-508F-38DB-69E1-876EEACDD2A6}"/>
                </a:ext>
              </a:extLst>
            </p:cNvPr>
            <p:cNvSpPr/>
            <p:nvPr>
              <p:custDataLst>
                <p:tags r:id="rId94"/>
              </p:custDataLst>
            </p:nvPr>
          </p:nvSpPr>
          <p:spPr>
            <a:xfrm>
              <a:off x="7753350" y="2686235"/>
              <a:ext cx="57117" cy="304616"/>
            </a:xfrm>
            <a:custGeom>
              <a:avLst/>
              <a:gdLst/>
              <a:ahLst/>
              <a:cxnLst/>
              <a:rect l="0" t="0" r="0" b="0"/>
              <a:pathLst>
                <a:path w="57117" h="304616">
                  <a:moveTo>
                    <a:pt x="47625" y="28390"/>
                  </a:moveTo>
                  <a:lnTo>
                    <a:pt x="47625" y="28390"/>
                  </a:lnTo>
                  <a:lnTo>
                    <a:pt x="55165" y="10490"/>
                  </a:lnTo>
                  <a:lnTo>
                    <a:pt x="57116" y="0"/>
                  </a:lnTo>
                  <a:lnTo>
                    <a:pt x="56092" y="32932"/>
                  </a:lnTo>
                  <a:lnTo>
                    <a:pt x="37853" y="78917"/>
                  </a:lnTo>
                  <a:lnTo>
                    <a:pt x="25351" y="124801"/>
                  </a:lnTo>
                  <a:lnTo>
                    <a:pt x="15860" y="169375"/>
                  </a:lnTo>
                  <a:lnTo>
                    <a:pt x="6346" y="211039"/>
                  </a:lnTo>
                  <a:lnTo>
                    <a:pt x="1880" y="250196"/>
                  </a:lnTo>
                  <a:lnTo>
                    <a:pt x="22" y="296851"/>
                  </a:lnTo>
                  <a:lnTo>
                    <a:pt x="0" y="3046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847">
              <a:extLst>
                <a:ext uri="{FF2B5EF4-FFF2-40B4-BE49-F238E27FC236}">
                  <a16:creationId xmlns:a16="http://schemas.microsoft.com/office/drawing/2014/main" id="{DF3AF5A0-A5DE-0622-92D7-69BCC211DC1F}"/>
                </a:ext>
              </a:extLst>
            </p:cNvPr>
            <p:cNvSpPr/>
            <p:nvPr>
              <p:custDataLst>
                <p:tags r:id="rId95"/>
              </p:custDataLst>
            </p:nvPr>
          </p:nvSpPr>
          <p:spPr>
            <a:xfrm>
              <a:off x="7591425" y="2705135"/>
              <a:ext cx="62197" cy="285716"/>
            </a:xfrm>
            <a:custGeom>
              <a:avLst/>
              <a:gdLst/>
              <a:ahLst/>
              <a:cxnLst/>
              <a:rect l="0" t="0" r="0" b="0"/>
              <a:pathLst>
                <a:path w="62197" h="285716">
                  <a:moveTo>
                    <a:pt x="47625" y="9490"/>
                  </a:moveTo>
                  <a:lnTo>
                    <a:pt x="47625" y="9490"/>
                  </a:lnTo>
                  <a:lnTo>
                    <a:pt x="57116" y="0"/>
                  </a:lnTo>
                  <a:lnTo>
                    <a:pt x="62196" y="5032"/>
                  </a:lnTo>
                  <a:lnTo>
                    <a:pt x="61862" y="15975"/>
                  </a:lnTo>
                  <a:lnTo>
                    <a:pt x="51919" y="62492"/>
                  </a:lnTo>
                  <a:lnTo>
                    <a:pt x="35774" y="103921"/>
                  </a:lnTo>
                  <a:lnTo>
                    <a:pt x="26701" y="147540"/>
                  </a:lnTo>
                  <a:lnTo>
                    <a:pt x="15505" y="194569"/>
                  </a:lnTo>
                  <a:lnTo>
                    <a:pt x="1849" y="238350"/>
                  </a:lnTo>
                  <a:lnTo>
                    <a:pt x="0" y="2857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4" name="SMARTInkShape-Group159">
            <a:extLst>
              <a:ext uri="{FF2B5EF4-FFF2-40B4-BE49-F238E27FC236}">
                <a16:creationId xmlns:a16="http://schemas.microsoft.com/office/drawing/2014/main" id="{A6BBEBCD-8E61-28F0-52EB-FC71772A3952}"/>
              </a:ext>
            </a:extLst>
          </p:cNvPr>
          <p:cNvGrpSpPr/>
          <p:nvPr/>
        </p:nvGrpSpPr>
        <p:grpSpPr>
          <a:xfrm>
            <a:off x="476250" y="4230575"/>
            <a:ext cx="1581151" cy="284276"/>
            <a:chOff x="476250" y="4230575"/>
            <a:chExt cx="1581151" cy="284276"/>
          </a:xfrm>
        </p:grpSpPr>
        <p:sp>
          <p:nvSpPr>
            <p:cNvPr id="104" name="SMARTInkShape-848">
              <a:extLst>
                <a:ext uri="{FF2B5EF4-FFF2-40B4-BE49-F238E27FC236}">
                  <a16:creationId xmlns:a16="http://schemas.microsoft.com/office/drawing/2014/main" id="{ACB1D605-7267-BBA9-3B4A-B735BB4CFF1A}"/>
                </a:ext>
              </a:extLst>
            </p:cNvPr>
            <p:cNvSpPr/>
            <p:nvPr>
              <p:custDataLst>
                <p:tags r:id="rId82"/>
              </p:custDataLst>
            </p:nvPr>
          </p:nvSpPr>
          <p:spPr>
            <a:xfrm>
              <a:off x="1775795" y="4352960"/>
              <a:ext cx="281606" cy="161891"/>
            </a:xfrm>
            <a:custGeom>
              <a:avLst/>
              <a:gdLst/>
              <a:ahLst/>
              <a:cxnLst/>
              <a:rect l="0" t="0" r="0" b="0"/>
              <a:pathLst>
                <a:path w="281606" h="161891">
                  <a:moveTo>
                    <a:pt x="43480" y="57115"/>
                  </a:moveTo>
                  <a:lnTo>
                    <a:pt x="43480" y="57115"/>
                  </a:lnTo>
                  <a:lnTo>
                    <a:pt x="51681" y="48914"/>
                  </a:lnTo>
                  <a:lnTo>
                    <a:pt x="52970" y="38492"/>
                  </a:lnTo>
                  <a:lnTo>
                    <a:pt x="59544" y="30545"/>
                  </a:lnTo>
                  <a:lnTo>
                    <a:pt x="61645" y="21844"/>
                  </a:lnTo>
                  <a:lnTo>
                    <a:pt x="62414" y="11326"/>
                  </a:lnTo>
                  <a:lnTo>
                    <a:pt x="61394" y="10714"/>
                  </a:lnTo>
                  <a:lnTo>
                    <a:pt x="54319" y="9651"/>
                  </a:lnTo>
                  <a:lnTo>
                    <a:pt x="53589" y="6739"/>
                  </a:lnTo>
                  <a:lnTo>
                    <a:pt x="53394" y="4481"/>
                  </a:lnTo>
                  <a:lnTo>
                    <a:pt x="52206" y="2976"/>
                  </a:lnTo>
                  <a:lnTo>
                    <a:pt x="44838" y="361"/>
                  </a:lnTo>
                  <a:lnTo>
                    <a:pt x="35398" y="0"/>
                  </a:lnTo>
                  <a:lnTo>
                    <a:pt x="34917" y="1046"/>
                  </a:lnTo>
                  <a:lnTo>
                    <a:pt x="34383" y="5032"/>
                  </a:lnTo>
                  <a:lnTo>
                    <a:pt x="33182" y="6518"/>
                  </a:lnTo>
                  <a:lnTo>
                    <a:pt x="29025" y="8169"/>
                  </a:lnTo>
                  <a:lnTo>
                    <a:pt x="23650" y="14547"/>
                  </a:lnTo>
                  <a:lnTo>
                    <a:pt x="11576" y="35889"/>
                  </a:lnTo>
                  <a:lnTo>
                    <a:pt x="6604" y="59429"/>
                  </a:lnTo>
                  <a:lnTo>
                    <a:pt x="5924" y="68021"/>
                  </a:lnTo>
                  <a:lnTo>
                    <a:pt x="2799" y="75368"/>
                  </a:lnTo>
                  <a:lnTo>
                    <a:pt x="485" y="78808"/>
                  </a:lnTo>
                  <a:lnTo>
                    <a:pt x="0" y="82160"/>
                  </a:lnTo>
                  <a:lnTo>
                    <a:pt x="735" y="85454"/>
                  </a:lnTo>
                  <a:lnTo>
                    <a:pt x="6826" y="95145"/>
                  </a:lnTo>
                  <a:lnTo>
                    <a:pt x="11314" y="101534"/>
                  </a:lnTo>
                  <a:lnTo>
                    <a:pt x="13309" y="107901"/>
                  </a:lnTo>
                  <a:lnTo>
                    <a:pt x="19840" y="114259"/>
                  </a:lnTo>
                  <a:lnTo>
                    <a:pt x="46247" y="129081"/>
                  </a:lnTo>
                  <a:lnTo>
                    <a:pt x="54587" y="131433"/>
                  </a:lnTo>
                  <a:lnTo>
                    <a:pt x="58293" y="131002"/>
                  </a:lnTo>
                  <a:lnTo>
                    <a:pt x="65233" y="127701"/>
                  </a:lnTo>
                  <a:lnTo>
                    <a:pt x="67507" y="125339"/>
                  </a:lnTo>
                  <a:lnTo>
                    <a:pt x="76512" y="105819"/>
                  </a:lnTo>
                  <a:lnTo>
                    <a:pt x="83735" y="65528"/>
                  </a:lnTo>
                  <a:lnTo>
                    <a:pt x="88888" y="50270"/>
                  </a:lnTo>
                  <a:lnTo>
                    <a:pt x="96680" y="39565"/>
                  </a:lnTo>
                  <a:lnTo>
                    <a:pt x="102672" y="20880"/>
                  </a:lnTo>
                  <a:lnTo>
                    <a:pt x="108677" y="11739"/>
                  </a:lnTo>
                  <a:lnTo>
                    <a:pt x="112320" y="10490"/>
                  </a:lnTo>
                  <a:lnTo>
                    <a:pt x="127753" y="9507"/>
                  </a:lnTo>
                  <a:lnTo>
                    <a:pt x="135464" y="31248"/>
                  </a:lnTo>
                  <a:lnTo>
                    <a:pt x="138443" y="71891"/>
                  </a:lnTo>
                  <a:lnTo>
                    <a:pt x="141496" y="110285"/>
                  </a:lnTo>
                  <a:lnTo>
                    <a:pt x="147859" y="140168"/>
                  </a:lnTo>
                  <a:lnTo>
                    <a:pt x="149050" y="140000"/>
                  </a:lnTo>
                  <a:lnTo>
                    <a:pt x="153194" y="136992"/>
                  </a:lnTo>
                  <a:lnTo>
                    <a:pt x="164478" y="110170"/>
                  </a:lnTo>
                  <a:lnTo>
                    <a:pt x="176899" y="73671"/>
                  </a:lnTo>
                  <a:lnTo>
                    <a:pt x="184269" y="63414"/>
                  </a:lnTo>
                  <a:lnTo>
                    <a:pt x="212316" y="44827"/>
                  </a:lnTo>
                  <a:lnTo>
                    <a:pt x="231591" y="38659"/>
                  </a:lnTo>
                  <a:lnTo>
                    <a:pt x="235740" y="43973"/>
                  </a:lnTo>
                  <a:lnTo>
                    <a:pt x="240054" y="53391"/>
                  </a:lnTo>
                  <a:lnTo>
                    <a:pt x="241971" y="64632"/>
                  </a:lnTo>
                  <a:lnTo>
                    <a:pt x="235169" y="109868"/>
                  </a:lnTo>
                  <a:lnTo>
                    <a:pt x="237331" y="120425"/>
                  </a:lnTo>
                  <a:lnTo>
                    <a:pt x="242877" y="129703"/>
                  </a:lnTo>
                  <a:lnTo>
                    <a:pt x="269864" y="159557"/>
                  </a:lnTo>
                  <a:lnTo>
                    <a:pt x="281605" y="1618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849">
              <a:extLst>
                <a:ext uri="{FF2B5EF4-FFF2-40B4-BE49-F238E27FC236}">
                  <a16:creationId xmlns:a16="http://schemas.microsoft.com/office/drawing/2014/main" id="{919D6977-9FF0-CBDE-3B2E-8C8CB747E29E}"/>
                </a:ext>
              </a:extLst>
            </p:cNvPr>
            <p:cNvSpPr/>
            <p:nvPr>
              <p:custDataLst>
                <p:tags r:id="rId83"/>
              </p:custDataLst>
            </p:nvPr>
          </p:nvSpPr>
          <p:spPr>
            <a:xfrm>
              <a:off x="1724025" y="4305300"/>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850">
              <a:extLst>
                <a:ext uri="{FF2B5EF4-FFF2-40B4-BE49-F238E27FC236}">
                  <a16:creationId xmlns:a16="http://schemas.microsoft.com/office/drawing/2014/main" id="{0072889D-076F-5515-71CE-C42C203756E1}"/>
                </a:ext>
              </a:extLst>
            </p:cNvPr>
            <p:cNvSpPr/>
            <p:nvPr>
              <p:custDataLst>
                <p:tags r:id="rId84"/>
              </p:custDataLst>
            </p:nvPr>
          </p:nvSpPr>
          <p:spPr>
            <a:xfrm>
              <a:off x="1666875" y="4363234"/>
              <a:ext cx="23656" cy="142092"/>
            </a:xfrm>
            <a:custGeom>
              <a:avLst/>
              <a:gdLst/>
              <a:ahLst/>
              <a:cxnLst/>
              <a:rect l="0" t="0" r="0" b="0"/>
              <a:pathLst>
                <a:path w="23656" h="142092">
                  <a:moveTo>
                    <a:pt x="9525" y="18266"/>
                  </a:moveTo>
                  <a:lnTo>
                    <a:pt x="9525" y="18266"/>
                  </a:lnTo>
                  <a:lnTo>
                    <a:pt x="14582" y="8153"/>
                  </a:lnTo>
                  <a:lnTo>
                    <a:pt x="17129" y="5174"/>
                  </a:lnTo>
                  <a:lnTo>
                    <a:pt x="23655" y="981"/>
                  </a:lnTo>
                  <a:lnTo>
                    <a:pt x="23178" y="393"/>
                  </a:lnTo>
                  <a:lnTo>
                    <a:pt x="21802" y="0"/>
                  </a:lnTo>
                  <a:lnTo>
                    <a:pt x="20885" y="1856"/>
                  </a:lnTo>
                  <a:lnTo>
                    <a:pt x="11607" y="40418"/>
                  </a:lnTo>
                  <a:lnTo>
                    <a:pt x="2606" y="80536"/>
                  </a:lnTo>
                  <a:lnTo>
                    <a:pt x="0" y="1420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851">
              <a:extLst>
                <a:ext uri="{FF2B5EF4-FFF2-40B4-BE49-F238E27FC236}">
                  <a16:creationId xmlns:a16="http://schemas.microsoft.com/office/drawing/2014/main" id="{87CF9CCE-F08E-22B5-81DC-D2CFC4935AC3}"/>
                </a:ext>
              </a:extLst>
            </p:cNvPr>
            <p:cNvSpPr/>
            <p:nvPr>
              <p:custDataLst>
                <p:tags r:id="rId85"/>
              </p:custDataLst>
            </p:nvPr>
          </p:nvSpPr>
          <p:spPr>
            <a:xfrm>
              <a:off x="1419225" y="4353433"/>
              <a:ext cx="119358" cy="123318"/>
            </a:xfrm>
            <a:custGeom>
              <a:avLst/>
              <a:gdLst/>
              <a:ahLst/>
              <a:cxnLst/>
              <a:rect l="0" t="0" r="0" b="0"/>
              <a:pathLst>
                <a:path w="119358" h="123318">
                  <a:moveTo>
                    <a:pt x="114300" y="18542"/>
                  </a:moveTo>
                  <a:lnTo>
                    <a:pt x="114300" y="18542"/>
                  </a:lnTo>
                  <a:lnTo>
                    <a:pt x="119357" y="13485"/>
                  </a:lnTo>
                  <a:lnTo>
                    <a:pt x="118729" y="10938"/>
                  </a:lnTo>
                  <a:lnTo>
                    <a:pt x="112388" y="5285"/>
                  </a:lnTo>
                  <a:lnTo>
                    <a:pt x="105336" y="2067"/>
                  </a:lnTo>
                  <a:lnTo>
                    <a:pt x="87129" y="0"/>
                  </a:lnTo>
                  <a:lnTo>
                    <a:pt x="56604" y="7197"/>
                  </a:lnTo>
                  <a:lnTo>
                    <a:pt x="42444" y="12794"/>
                  </a:lnTo>
                  <a:lnTo>
                    <a:pt x="31917" y="21632"/>
                  </a:lnTo>
                  <a:lnTo>
                    <a:pt x="24768" y="32616"/>
                  </a:lnTo>
                  <a:lnTo>
                    <a:pt x="19803" y="58117"/>
                  </a:lnTo>
                  <a:lnTo>
                    <a:pt x="21669" y="61858"/>
                  </a:lnTo>
                  <a:lnTo>
                    <a:pt x="29386" y="68838"/>
                  </a:lnTo>
                  <a:lnTo>
                    <a:pt x="69025" y="90479"/>
                  </a:lnTo>
                  <a:lnTo>
                    <a:pt x="95016" y="97314"/>
                  </a:lnTo>
                  <a:lnTo>
                    <a:pt x="107904" y="107950"/>
                  </a:lnTo>
                  <a:lnTo>
                    <a:pt x="108978" y="109898"/>
                  </a:lnTo>
                  <a:lnTo>
                    <a:pt x="108635" y="111196"/>
                  </a:lnTo>
                  <a:lnTo>
                    <a:pt x="100481" y="118336"/>
                  </a:lnTo>
                  <a:lnTo>
                    <a:pt x="66924" y="122333"/>
                  </a:lnTo>
                  <a:lnTo>
                    <a:pt x="0" y="1233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852">
              <a:extLst>
                <a:ext uri="{FF2B5EF4-FFF2-40B4-BE49-F238E27FC236}">
                  <a16:creationId xmlns:a16="http://schemas.microsoft.com/office/drawing/2014/main" id="{042DA48B-D642-1A61-EF1E-214530D2205C}"/>
                </a:ext>
              </a:extLst>
            </p:cNvPr>
            <p:cNvSpPr/>
            <p:nvPr>
              <p:custDataLst>
                <p:tags r:id="rId86"/>
              </p:custDataLst>
            </p:nvPr>
          </p:nvSpPr>
          <p:spPr>
            <a:xfrm>
              <a:off x="1409700" y="4343400"/>
              <a:ext cx="9526" cy="19051"/>
            </a:xfrm>
            <a:custGeom>
              <a:avLst/>
              <a:gdLst/>
              <a:ahLst/>
              <a:cxnLst/>
              <a:rect l="0" t="0" r="0" b="0"/>
              <a:pathLst>
                <a:path w="9526" h="19051">
                  <a:moveTo>
                    <a:pt x="9525" y="19050"/>
                  </a:moveTo>
                  <a:lnTo>
                    <a:pt x="9525" y="19050"/>
                  </a:lnTo>
                  <a:lnTo>
                    <a:pt x="9525" y="13993"/>
                  </a:lnTo>
                  <a:lnTo>
                    <a:pt x="6703" y="868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853">
              <a:extLst>
                <a:ext uri="{FF2B5EF4-FFF2-40B4-BE49-F238E27FC236}">
                  <a16:creationId xmlns:a16="http://schemas.microsoft.com/office/drawing/2014/main" id="{7109CA81-09FB-B291-E60C-2046992492DF}"/>
                </a:ext>
              </a:extLst>
            </p:cNvPr>
            <p:cNvSpPr/>
            <p:nvPr>
              <p:custDataLst>
                <p:tags r:id="rId87"/>
              </p:custDataLst>
            </p:nvPr>
          </p:nvSpPr>
          <p:spPr>
            <a:xfrm>
              <a:off x="1347323" y="4391142"/>
              <a:ext cx="14636" cy="114184"/>
            </a:xfrm>
            <a:custGeom>
              <a:avLst/>
              <a:gdLst/>
              <a:ahLst/>
              <a:cxnLst/>
              <a:rect l="0" t="0" r="0" b="0"/>
              <a:pathLst>
                <a:path w="14636" h="114184">
                  <a:moveTo>
                    <a:pt x="5227" y="9408"/>
                  </a:moveTo>
                  <a:lnTo>
                    <a:pt x="5227" y="9408"/>
                  </a:lnTo>
                  <a:lnTo>
                    <a:pt x="14635" y="0"/>
                  </a:lnTo>
                  <a:lnTo>
                    <a:pt x="13671" y="21660"/>
                  </a:lnTo>
                  <a:lnTo>
                    <a:pt x="5049" y="61227"/>
                  </a:lnTo>
                  <a:lnTo>
                    <a:pt x="0" y="85792"/>
                  </a:lnTo>
                  <a:lnTo>
                    <a:pt x="5227" y="1141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854">
              <a:extLst>
                <a:ext uri="{FF2B5EF4-FFF2-40B4-BE49-F238E27FC236}">
                  <a16:creationId xmlns:a16="http://schemas.microsoft.com/office/drawing/2014/main" id="{4F411672-87BC-46E9-630F-3FEF35404BA2}"/>
                </a:ext>
              </a:extLst>
            </p:cNvPr>
            <p:cNvSpPr/>
            <p:nvPr>
              <p:custDataLst>
                <p:tags r:id="rId88"/>
              </p:custDataLst>
            </p:nvPr>
          </p:nvSpPr>
          <p:spPr>
            <a:xfrm>
              <a:off x="1105474" y="4382940"/>
              <a:ext cx="151827" cy="103322"/>
            </a:xfrm>
            <a:custGeom>
              <a:avLst/>
              <a:gdLst/>
              <a:ahLst/>
              <a:cxnLst/>
              <a:rect l="0" t="0" r="0" b="0"/>
              <a:pathLst>
                <a:path w="151827" h="103322">
                  <a:moveTo>
                    <a:pt x="104201" y="17610"/>
                  </a:moveTo>
                  <a:lnTo>
                    <a:pt x="104201" y="17610"/>
                  </a:lnTo>
                  <a:lnTo>
                    <a:pt x="104201" y="3421"/>
                  </a:lnTo>
                  <a:lnTo>
                    <a:pt x="103143" y="1800"/>
                  </a:lnTo>
                  <a:lnTo>
                    <a:pt x="101379" y="721"/>
                  </a:lnTo>
                  <a:lnTo>
                    <a:pt x="99144" y="0"/>
                  </a:lnTo>
                  <a:lnTo>
                    <a:pt x="63497" y="11944"/>
                  </a:lnTo>
                  <a:lnTo>
                    <a:pt x="31317" y="34764"/>
                  </a:lnTo>
                  <a:lnTo>
                    <a:pt x="5970" y="58774"/>
                  </a:lnTo>
                  <a:lnTo>
                    <a:pt x="2335" y="65186"/>
                  </a:lnTo>
                  <a:lnTo>
                    <a:pt x="0" y="77925"/>
                  </a:lnTo>
                  <a:lnTo>
                    <a:pt x="2504" y="84281"/>
                  </a:lnTo>
                  <a:lnTo>
                    <a:pt x="6086" y="90633"/>
                  </a:lnTo>
                  <a:lnTo>
                    <a:pt x="7678" y="96984"/>
                  </a:lnTo>
                  <a:lnTo>
                    <a:pt x="9161" y="99101"/>
                  </a:lnTo>
                  <a:lnTo>
                    <a:pt x="11207" y="100512"/>
                  </a:lnTo>
                  <a:lnTo>
                    <a:pt x="17362" y="102080"/>
                  </a:lnTo>
                  <a:lnTo>
                    <a:pt x="59646" y="103321"/>
                  </a:lnTo>
                  <a:lnTo>
                    <a:pt x="105307" y="90077"/>
                  </a:lnTo>
                  <a:lnTo>
                    <a:pt x="151826" y="842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SMARTInkShape-855">
              <a:extLst>
                <a:ext uri="{FF2B5EF4-FFF2-40B4-BE49-F238E27FC236}">
                  <a16:creationId xmlns:a16="http://schemas.microsoft.com/office/drawing/2014/main" id="{0E44E976-963D-7C18-96FC-01D957A81AA0}"/>
                </a:ext>
              </a:extLst>
            </p:cNvPr>
            <p:cNvSpPr/>
            <p:nvPr>
              <p:custDataLst>
                <p:tags r:id="rId89"/>
              </p:custDataLst>
            </p:nvPr>
          </p:nvSpPr>
          <p:spPr>
            <a:xfrm>
              <a:off x="869254" y="4372519"/>
              <a:ext cx="147695" cy="121797"/>
            </a:xfrm>
            <a:custGeom>
              <a:avLst/>
              <a:gdLst/>
              <a:ahLst/>
              <a:cxnLst/>
              <a:rect l="0" t="0" r="0" b="0"/>
              <a:pathLst>
                <a:path w="147695" h="121797">
                  <a:moveTo>
                    <a:pt x="7046" y="47081"/>
                  </a:moveTo>
                  <a:lnTo>
                    <a:pt x="7046" y="47081"/>
                  </a:lnTo>
                  <a:lnTo>
                    <a:pt x="38569" y="47081"/>
                  </a:lnTo>
                  <a:lnTo>
                    <a:pt x="81196" y="38880"/>
                  </a:lnTo>
                  <a:lnTo>
                    <a:pt x="124957" y="30192"/>
                  </a:lnTo>
                  <a:lnTo>
                    <a:pt x="142403" y="28458"/>
                  </a:lnTo>
                  <a:lnTo>
                    <a:pt x="144909" y="27257"/>
                  </a:lnTo>
                  <a:lnTo>
                    <a:pt x="146580" y="25399"/>
                  </a:lnTo>
                  <a:lnTo>
                    <a:pt x="147694" y="23101"/>
                  </a:lnTo>
                  <a:lnTo>
                    <a:pt x="147378" y="20511"/>
                  </a:lnTo>
                  <a:lnTo>
                    <a:pt x="144204" y="14811"/>
                  </a:lnTo>
                  <a:lnTo>
                    <a:pt x="136468" y="5652"/>
                  </a:lnTo>
                  <a:lnTo>
                    <a:pt x="130536" y="2210"/>
                  </a:lnTo>
                  <a:lnTo>
                    <a:pt x="118105" y="0"/>
                  </a:lnTo>
                  <a:lnTo>
                    <a:pt x="80733" y="546"/>
                  </a:lnTo>
                  <a:lnTo>
                    <a:pt x="54985" y="8128"/>
                  </a:lnTo>
                  <a:lnTo>
                    <a:pt x="14761" y="34667"/>
                  </a:lnTo>
                  <a:lnTo>
                    <a:pt x="5889" y="45444"/>
                  </a:lnTo>
                  <a:lnTo>
                    <a:pt x="1240" y="57290"/>
                  </a:lnTo>
                  <a:lnTo>
                    <a:pt x="0" y="63412"/>
                  </a:lnTo>
                  <a:lnTo>
                    <a:pt x="3312" y="87198"/>
                  </a:lnTo>
                  <a:lnTo>
                    <a:pt x="11031" y="99483"/>
                  </a:lnTo>
                  <a:lnTo>
                    <a:pt x="33233" y="115993"/>
                  </a:lnTo>
                  <a:lnTo>
                    <a:pt x="56786" y="121121"/>
                  </a:lnTo>
                  <a:lnTo>
                    <a:pt x="98676" y="121796"/>
                  </a:lnTo>
                  <a:lnTo>
                    <a:pt x="140396" y="1137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SMARTInkShape-856">
              <a:extLst>
                <a:ext uri="{FF2B5EF4-FFF2-40B4-BE49-F238E27FC236}">
                  <a16:creationId xmlns:a16="http://schemas.microsoft.com/office/drawing/2014/main" id="{F972A59C-2A8A-F6EF-80D2-393F0394B981}"/>
                </a:ext>
              </a:extLst>
            </p:cNvPr>
            <p:cNvSpPr/>
            <p:nvPr>
              <p:custDataLst>
                <p:tags r:id="rId90"/>
              </p:custDataLst>
            </p:nvPr>
          </p:nvSpPr>
          <p:spPr>
            <a:xfrm>
              <a:off x="476250" y="4230575"/>
              <a:ext cx="252962" cy="283166"/>
            </a:xfrm>
            <a:custGeom>
              <a:avLst/>
              <a:gdLst/>
              <a:ahLst/>
              <a:cxnLst/>
              <a:rect l="0" t="0" r="0" b="0"/>
              <a:pathLst>
                <a:path w="252962" h="283166">
                  <a:moveTo>
                    <a:pt x="38100" y="27100"/>
                  </a:moveTo>
                  <a:lnTo>
                    <a:pt x="38100" y="27100"/>
                  </a:lnTo>
                  <a:lnTo>
                    <a:pt x="38100" y="22043"/>
                  </a:lnTo>
                  <a:lnTo>
                    <a:pt x="40922" y="16739"/>
                  </a:lnTo>
                  <a:lnTo>
                    <a:pt x="46301" y="9767"/>
                  </a:lnTo>
                  <a:lnTo>
                    <a:pt x="57346" y="3502"/>
                  </a:lnTo>
                  <a:lnTo>
                    <a:pt x="79080" y="0"/>
                  </a:lnTo>
                  <a:lnTo>
                    <a:pt x="115927" y="6421"/>
                  </a:lnTo>
                  <a:lnTo>
                    <a:pt x="160051" y="20702"/>
                  </a:lnTo>
                  <a:lnTo>
                    <a:pt x="194598" y="43592"/>
                  </a:lnTo>
                  <a:lnTo>
                    <a:pt x="228351" y="77159"/>
                  </a:lnTo>
                  <a:lnTo>
                    <a:pt x="242953" y="99443"/>
                  </a:lnTo>
                  <a:lnTo>
                    <a:pt x="252961" y="135789"/>
                  </a:lnTo>
                  <a:lnTo>
                    <a:pt x="250870" y="168312"/>
                  </a:lnTo>
                  <a:lnTo>
                    <a:pt x="243548" y="193001"/>
                  </a:lnTo>
                  <a:lnTo>
                    <a:pt x="224562" y="218778"/>
                  </a:lnTo>
                  <a:lnTo>
                    <a:pt x="180443" y="255019"/>
                  </a:lnTo>
                  <a:lnTo>
                    <a:pt x="162747" y="265980"/>
                  </a:lnTo>
                  <a:lnTo>
                    <a:pt x="117413" y="278652"/>
                  </a:lnTo>
                  <a:lnTo>
                    <a:pt x="76815" y="283165"/>
                  </a:lnTo>
                  <a:lnTo>
                    <a:pt x="38222" y="281233"/>
                  </a:lnTo>
                  <a:lnTo>
                    <a:pt x="15194" y="276031"/>
                  </a:lnTo>
                  <a:lnTo>
                    <a:pt x="0" y="265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857">
              <a:extLst>
                <a:ext uri="{FF2B5EF4-FFF2-40B4-BE49-F238E27FC236}">
                  <a16:creationId xmlns:a16="http://schemas.microsoft.com/office/drawing/2014/main" id="{8A972B83-A3D7-E657-1D33-FAB4BF6BCB94}"/>
                </a:ext>
              </a:extLst>
            </p:cNvPr>
            <p:cNvSpPr/>
            <p:nvPr>
              <p:custDataLst>
                <p:tags r:id="rId91"/>
              </p:custDataLst>
            </p:nvPr>
          </p:nvSpPr>
          <p:spPr>
            <a:xfrm>
              <a:off x="590550" y="4324350"/>
              <a:ext cx="19051" cy="161926"/>
            </a:xfrm>
            <a:custGeom>
              <a:avLst/>
              <a:gdLst/>
              <a:ahLst/>
              <a:cxnLst/>
              <a:rect l="0" t="0" r="0" b="0"/>
              <a:pathLst>
                <a:path w="19051" h="161926">
                  <a:moveTo>
                    <a:pt x="19050" y="0"/>
                  </a:moveTo>
                  <a:lnTo>
                    <a:pt x="19050" y="0"/>
                  </a:lnTo>
                  <a:lnTo>
                    <a:pt x="10408" y="45348"/>
                  </a:lnTo>
                  <a:lnTo>
                    <a:pt x="9603" y="91344"/>
                  </a:lnTo>
                  <a:lnTo>
                    <a:pt x="9528" y="135629"/>
                  </a:lnTo>
                  <a:lnTo>
                    <a:pt x="0"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7" name="SMARTInkShape-Group160">
            <a:extLst>
              <a:ext uri="{FF2B5EF4-FFF2-40B4-BE49-F238E27FC236}">
                <a16:creationId xmlns:a16="http://schemas.microsoft.com/office/drawing/2014/main" id="{383C72BB-E055-057E-1E3D-AE1B728448DE}"/>
              </a:ext>
            </a:extLst>
          </p:cNvPr>
          <p:cNvGrpSpPr/>
          <p:nvPr/>
        </p:nvGrpSpPr>
        <p:grpSpPr>
          <a:xfrm>
            <a:off x="2524517" y="4314829"/>
            <a:ext cx="523468" cy="228597"/>
            <a:chOff x="2524517" y="4314829"/>
            <a:chExt cx="523468" cy="228597"/>
          </a:xfrm>
        </p:grpSpPr>
        <p:sp>
          <p:nvSpPr>
            <p:cNvPr id="115" name="SMARTInkShape-858">
              <a:extLst>
                <a:ext uri="{FF2B5EF4-FFF2-40B4-BE49-F238E27FC236}">
                  <a16:creationId xmlns:a16="http://schemas.microsoft.com/office/drawing/2014/main" id="{DA90B87A-78A8-75D1-4DDC-5162E7E8400D}"/>
                </a:ext>
              </a:extLst>
            </p:cNvPr>
            <p:cNvSpPr/>
            <p:nvPr>
              <p:custDataLst>
                <p:tags r:id="rId80"/>
              </p:custDataLst>
            </p:nvPr>
          </p:nvSpPr>
          <p:spPr>
            <a:xfrm>
              <a:off x="2878561" y="4314829"/>
              <a:ext cx="169424" cy="228597"/>
            </a:xfrm>
            <a:custGeom>
              <a:avLst/>
              <a:gdLst/>
              <a:ahLst/>
              <a:cxnLst/>
              <a:rect l="0" t="0" r="0" b="0"/>
              <a:pathLst>
                <a:path w="169424" h="228597">
                  <a:moveTo>
                    <a:pt x="45614" y="28571"/>
                  </a:moveTo>
                  <a:lnTo>
                    <a:pt x="45614" y="28571"/>
                  </a:lnTo>
                  <a:lnTo>
                    <a:pt x="45614" y="1747"/>
                  </a:lnTo>
                  <a:lnTo>
                    <a:pt x="44556" y="1163"/>
                  </a:lnTo>
                  <a:lnTo>
                    <a:pt x="40127" y="342"/>
                  </a:lnTo>
                  <a:lnTo>
                    <a:pt x="45338" y="10"/>
                  </a:lnTo>
                  <a:lnTo>
                    <a:pt x="40476" y="0"/>
                  </a:lnTo>
                  <a:lnTo>
                    <a:pt x="40072" y="1057"/>
                  </a:lnTo>
                  <a:lnTo>
                    <a:pt x="42445" y="5054"/>
                  </a:lnTo>
                  <a:lnTo>
                    <a:pt x="49732" y="13254"/>
                  </a:lnTo>
                  <a:lnTo>
                    <a:pt x="55558" y="16472"/>
                  </a:lnTo>
                  <a:lnTo>
                    <a:pt x="58594" y="17329"/>
                  </a:lnTo>
                  <a:lnTo>
                    <a:pt x="64789" y="23928"/>
                  </a:lnTo>
                  <a:lnTo>
                    <a:pt x="73186" y="33916"/>
                  </a:lnTo>
                  <a:lnTo>
                    <a:pt x="118655" y="70679"/>
                  </a:lnTo>
                  <a:lnTo>
                    <a:pt x="127818" y="75861"/>
                  </a:lnTo>
                  <a:lnTo>
                    <a:pt x="148126" y="90790"/>
                  </a:lnTo>
                  <a:lnTo>
                    <a:pt x="159243" y="93926"/>
                  </a:lnTo>
                  <a:lnTo>
                    <a:pt x="167425" y="94985"/>
                  </a:lnTo>
                  <a:lnTo>
                    <a:pt x="168096" y="96131"/>
                  </a:lnTo>
                  <a:lnTo>
                    <a:pt x="169387" y="104371"/>
                  </a:lnTo>
                  <a:lnTo>
                    <a:pt x="169423" y="109709"/>
                  </a:lnTo>
                  <a:lnTo>
                    <a:pt x="166610" y="115079"/>
                  </a:lnTo>
                  <a:lnTo>
                    <a:pt x="156180" y="127151"/>
                  </a:lnTo>
                  <a:lnTo>
                    <a:pt x="115351" y="150430"/>
                  </a:lnTo>
                  <a:lnTo>
                    <a:pt x="72280" y="175616"/>
                  </a:lnTo>
                  <a:lnTo>
                    <a:pt x="28364" y="201446"/>
                  </a:lnTo>
                  <a:lnTo>
                    <a:pt x="0" y="217536"/>
                  </a:lnTo>
                  <a:lnTo>
                    <a:pt x="388" y="219106"/>
                  </a:lnTo>
                  <a:lnTo>
                    <a:pt x="7514" y="2285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859">
              <a:extLst>
                <a:ext uri="{FF2B5EF4-FFF2-40B4-BE49-F238E27FC236}">
                  <a16:creationId xmlns:a16="http://schemas.microsoft.com/office/drawing/2014/main" id="{BCEF5402-2CD7-DB4A-1C4B-E5080D6DE1C2}"/>
                </a:ext>
              </a:extLst>
            </p:cNvPr>
            <p:cNvSpPr/>
            <p:nvPr>
              <p:custDataLst>
                <p:tags r:id="rId81"/>
              </p:custDataLst>
            </p:nvPr>
          </p:nvSpPr>
          <p:spPr>
            <a:xfrm>
              <a:off x="2524517" y="4438650"/>
              <a:ext cx="494909" cy="9526"/>
            </a:xfrm>
            <a:custGeom>
              <a:avLst/>
              <a:gdLst/>
              <a:ahLst/>
              <a:cxnLst/>
              <a:rect l="0" t="0" r="0" b="0"/>
              <a:pathLst>
                <a:path w="494909" h="9526">
                  <a:moveTo>
                    <a:pt x="9133" y="9525"/>
                  </a:moveTo>
                  <a:lnTo>
                    <a:pt x="9133" y="9525"/>
                  </a:lnTo>
                  <a:lnTo>
                    <a:pt x="0" y="9525"/>
                  </a:lnTo>
                  <a:lnTo>
                    <a:pt x="46749" y="9525"/>
                  </a:lnTo>
                  <a:lnTo>
                    <a:pt x="89070" y="6703"/>
                  </a:lnTo>
                  <a:lnTo>
                    <a:pt x="124540" y="1986"/>
                  </a:lnTo>
                  <a:lnTo>
                    <a:pt x="164683" y="589"/>
                  </a:lnTo>
                  <a:lnTo>
                    <a:pt x="210091" y="175"/>
                  </a:lnTo>
                  <a:lnTo>
                    <a:pt x="254237" y="52"/>
                  </a:lnTo>
                  <a:lnTo>
                    <a:pt x="294129" y="16"/>
                  </a:lnTo>
                  <a:lnTo>
                    <a:pt x="335582" y="5"/>
                  </a:lnTo>
                  <a:lnTo>
                    <a:pt x="375733" y="1"/>
                  </a:lnTo>
                  <a:lnTo>
                    <a:pt x="413383" y="0"/>
                  </a:lnTo>
                  <a:lnTo>
                    <a:pt x="455230" y="0"/>
                  </a:lnTo>
                  <a:lnTo>
                    <a:pt x="49490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 name="SMARTInkShape-Group161">
            <a:extLst>
              <a:ext uri="{FF2B5EF4-FFF2-40B4-BE49-F238E27FC236}">
                <a16:creationId xmlns:a16="http://schemas.microsoft.com/office/drawing/2014/main" id="{CC3B2179-853A-6AAB-042E-C61DFEE5FC45}"/>
              </a:ext>
            </a:extLst>
          </p:cNvPr>
          <p:cNvGrpSpPr/>
          <p:nvPr/>
        </p:nvGrpSpPr>
        <p:grpSpPr>
          <a:xfrm>
            <a:off x="3362325" y="4211374"/>
            <a:ext cx="1152526" cy="463390"/>
            <a:chOff x="3362325" y="4211374"/>
            <a:chExt cx="1152526" cy="463390"/>
          </a:xfrm>
        </p:grpSpPr>
        <p:sp>
          <p:nvSpPr>
            <p:cNvPr id="118" name="SMARTInkShape-860">
              <a:extLst>
                <a:ext uri="{FF2B5EF4-FFF2-40B4-BE49-F238E27FC236}">
                  <a16:creationId xmlns:a16="http://schemas.microsoft.com/office/drawing/2014/main" id="{903426E7-7D11-3F91-8343-4BC5ACD58539}"/>
                </a:ext>
              </a:extLst>
            </p:cNvPr>
            <p:cNvSpPr/>
            <p:nvPr>
              <p:custDataLst>
                <p:tags r:id="rId72"/>
              </p:custDataLst>
            </p:nvPr>
          </p:nvSpPr>
          <p:spPr>
            <a:xfrm>
              <a:off x="3888586" y="4448175"/>
              <a:ext cx="111915" cy="226589"/>
            </a:xfrm>
            <a:custGeom>
              <a:avLst/>
              <a:gdLst/>
              <a:ahLst/>
              <a:cxnLst/>
              <a:rect l="0" t="0" r="0" b="0"/>
              <a:pathLst>
                <a:path w="111915" h="226589">
                  <a:moveTo>
                    <a:pt x="45239" y="0"/>
                  </a:moveTo>
                  <a:lnTo>
                    <a:pt x="45239" y="0"/>
                  </a:lnTo>
                  <a:lnTo>
                    <a:pt x="53440" y="0"/>
                  </a:lnTo>
                  <a:lnTo>
                    <a:pt x="54686" y="41156"/>
                  </a:lnTo>
                  <a:lnTo>
                    <a:pt x="54748" y="81312"/>
                  </a:lnTo>
                  <a:lnTo>
                    <a:pt x="55815" y="96463"/>
                  </a:lnTo>
                  <a:lnTo>
                    <a:pt x="63700" y="142760"/>
                  </a:lnTo>
                  <a:lnTo>
                    <a:pt x="64266" y="187125"/>
                  </a:lnTo>
                  <a:lnTo>
                    <a:pt x="63224" y="203023"/>
                  </a:lnTo>
                  <a:lnTo>
                    <a:pt x="56682" y="214907"/>
                  </a:lnTo>
                  <a:lnTo>
                    <a:pt x="51031" y="221809"/>
                  </a:lnTo>
                  <a:lnTo>
                    <a:pt x="42169" y="225582"/>
                  </a:lnTo>
                  <a:lnTo>
                    <a:pt x="36842" y="226588"/>
                  </a:lnTo>
                  <a:lnTo>
                    <a:pt x="31175" y="224084"/>
                  </a:lnTo>
                  <a:lnTo>
                    <a:pt x="19232" y="212835"/>
                  </a:lnTo>
                  <a:lnTo>
                    <a:pt x="5666" y="183595"/>
                  </a:lnTo>
                  <a:lnTo>
                    <a:pt x="0" y="153176"/>
                  </a:lnTo>
                  <a:lnTo>
                    <a:pt x="3377" y="124055"/>
                  </a:lnTo>
                  <a:lnTo>
                    <a:pt x="11081" y="105431"/>
                  </a:lnTo>
                  <a:lnTo>
                    <a:pt x="50890" y="69629"/>
                  </a:lnTo>
                  <a:lnTo>
                    <a:pt x="82339" y="53069"/>
                  </a:lnTo>
                  <a:lnTo>
                    <a:pt x="111914" y="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SMARTInkShape-861">
              <a:extLst>
                <a:ext uri="{FF2B5EF4-FFF2-40B4-BE49-F238E27FC236}">
                  <a16:creationId xmlns:a16="http://schemas.microsoft.com/office/drawing/2014/main" id="{88676F97-2CEF-0B5F-926D-1BA83C1B5EB0}"/>
                </a:ext>
              </a:extLst>
            </p:cNvPr>
            <p:cNvSpPr/>
            <p:nvPr>
              <p:custDataLst>
                <p:tags r:id="rId73"/>
              </p:custDataLst>
            </p:nvPr>
          </p:nvSpPr>
          <p:spPr>
            <a:xfrm>
              <a:off x="3677648" y="4401390"/>
              <a:ext cx="141878" cy="122346"/>
            </a:xfrm>
            <a:custGeom>
              <a:avLst/>
              <a:gdLst/>
              <a:ahLst/>
              <a:cxnLst/>
              <a:rect l="0" t="0" r="0" b="0"/>
              <a:pathLst>
                <a:path w="141878" h="122346">
                  <a:moveTo>
                    <a:pt x="37102" y="75360"/>
                  </a:moveTo>
                  <a:lnTo>
                    <a:pt x="37102" y="75360"/>
                  </a:lnTo>
                  <a:lnTo>
                    <a:pt x="81812" y="58885"/>
                  </a:lnTo>
                  <a:lnTo>
                    <a:pt x="89782" y="56396"/>
                  </a:lnTo>
                  <a:lnTo>
                    <a:pt x="103521" y="48997"/>
                  </a:lnTo>
                  <a:lnTo>
                    <a:pt x="106781" y="48260"/>
                  </a:lnTo>
                  <a:lnTo>
                    <a:pt x="108955" y="45651"/>
                  </a:lnTo>
                  <a:lnTo>
                    <a:pt x="112014" y="32926"/>
                  </a:lnTo>
                  <a:lnTo>
                    <a:pt x="113132" y="20357"/>
                  </a:lnTo>
                  <a:lnTo>
                    <a:pt x="103139" y="8733"/>
                  </a:lnTo>
                  <a:lnTo>
                    <a:pt x="95380" y="3414"/>
                  </a:lnTo>
                  <a:lnTo>
                    <a:pt x="87345" y="1050"/>
                  </a:lnTo>
                  <a:lnTo>
                    <a:pt x="76719" y="0"/>
                  </a:lnTo>
                  <a:lnTo>
                    <a:pt x="58836" y="4465"/>
                  </a:lnTo>
                  <a:lnTo>
                    <a:pt x="26240" y="29773"/>
                  </a:lnTo>
                  <a:lnTo>
                    <a:pt x="10365" y="45155"/>
                  </a:lnTo>
                  <a:lnTo>
                    <a:pt x="4052" y="56997"/>
                  </a:lnTo>
                  <a:lnTo>
                    <a:pt x="0" y="86902"/>
                  </a:lnTo>
                  <a:lnTo>
                    <a:pt x="1784" y="93638"/>
                  </a:lnTo>
                  <a:lnTo>
                    <a:pt x="17033" y="112053"/>
                  </a:lnTo>
                  <a:lnTo>
                    <a:pt x="23949" y="118126"/>
                  </a:lnTo>
                  <a:lnTo>
                    <a:pt x="30551" y="120825"/>
                  </a:lnTo>
                  <a:lnTo>
                    <a:pt x="50330" y="122345"/>
                  </a:lnTo>
                  <a:lnTo>
                    <a:pt x="94739" y="112540"/>
                  </a:lnTo>
                  <a:lnTo>
                    <a:pt x="141877" y="944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SMARTInkShape-862">
              <a:extLst>
                <a:ext uri="{FF2B5EF4-FFF2-40B4-BE49-F238E27FC236}">
                  <a16:creationId xmlns:a16="http://schemas.microsoft.com/office/drawing/2014/main" id="{93F13E32-3106-0B62-DEEB-F769DE910ED7}"/>
                </a:ext>
              </a:extLst>
            </p:cNvPr>
            <p:cNvSpPr/>
            <p:nvPr>
              <p:custDataLst>
                <p:tags r:id="rId74"/>
              </p:custDataLst>
            </p:nvPr>
          </p:nvSpPr>
          <p:spPr>
            <a:xfrm>
              <a:off x="3362325" y="4392478"/>
              <a:ext cx="209551" cy="195051"/>
            </a:xfrm>
            <a:custGeom>
              <a:avLst/>
              <a:gdLst/>
              <a:ahLst/>
              <a:cxnLst/>
              <a:rect l="0" t="0" r="0" b="0"/>
              <a:pathLst>
                <a:path w="209551" h="195051">
                  <a:moveTo>
                    <a:pt x="0" y="46172"/>
                  </a:moveTo>
                  <a:lnTo>
                    <a:pt x="0" y="46172"/>
                  </a:lnTo>
                  <a:lnTo>
                    <a:pt x="0" y="41115"/>
                  </a:lnTo>
                  <a:lnTo>
                    <a:pt x="1058" y="39626"/>
                  </a:lnTo>
                  <a:lnTo>
                    <a:pt x="2822" y="38633"/>
                  </a:lnTo>
                  <a:lnTo>
                    <a:pt x="8201" y="37039"/>
                  </a:lnTo>
                  <a:lnTo>
                    <a:pt x="22666" y="23424"/>
                  </a:lnTo>
                  <a:lnTo>
                    <a:pt x="31593" y="20187"/>
                  </a:lnTo>
                  <a:lnTo>
                    <a:pt x="41558" y="17690"/>
                  </a:lnTo>
                  <a:lnTo>
                    <a:pt x="56578" y="10285"/>
                  </a:lnTo>
                  <a:lnTo>
                    <a:pt x="87543" y="0"/>
                  </a:lnTo>
                  <a:lnTo>
                    <a:pt x="103079" y="4035"/>
                  </a:lnTo>
                  <a:lnTo>
                    <a:pt x="112135" y="11922"/>
                  </a:lnTo>
                  <a:lnTo>
                    <a:pt x="123184" y="31085"/>
                  </a:lnTo>
                  <a:lnTo>
                    <a:pt x="139996" y="74259"/>
                  </a:lnTo>
                  <a:lnTo>
                    <a:pt x="142306" y="100050"/>
                  </a:lnTo>
                  <a:lnTo>
                    <a:pt x="132439" y="142245"/>
                  </a:lnTo>
                  <a:lnTo>
                    <a:pt x="122843" y="175005"/>
                  </a:lnTo>
                  <a:lnTo>
                    <a:pt x="110011" y="190648"/>
                  </a:lnTo>
                  <a:lnTo>
                    <a:pt x="102516" y="195050"/>
                  </a:lnTo>
                  <a:lnTo>
                    <a:pt x="97977" y="194108"/>
                  </a:lnTo>
                  <a:lnTo>
                    <a:pt x="87290" y="187416"/>
                  </a:lnTo>
                  <a:lnTo>
                    <a:pt x="74429" y="171748"/>
                  </a:lnTo>
                  <a:lnTo>
                    <a:pt x="68973" y="148644"/>
                  </a:lnTo>
                  <a:lnTo>
                    <a:pt x="77469" y="116633"/>
                  </a:lnTo>
                  <a:lnTo>
                    <a:pt x="99303" y="83100"/>
                  </a:lnTo>
                  <a:lnTo>
                    <a:pt x="135347" y="49611"/>
                  </a:lnTo>
                  <a:lnTo>
                    <a:pt x="169727" y="32662"/>
                  </a:lnTo>
                  <a:lnTo>
                    <a:pt x="209550" y="271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863">
              <a:extLst>
                <a:ext uri="{FF2B5EF4-FFF2-40B4-BE49-F238E27FC236}">
                  <a16:creationId xmlns:a16="http://schemas.microsoft.com/office/drawing/2014/main" id="{646B760A-0289-F67B-B5BE-3007496FFE45}"/>
                </a:ext>
              </a:extLst>
            </p:cNvPr>
            <p:cNvSpPr/>
            <p:nvPr>
              <p:custDataLst>
                <p:tags r:id="rId75"/>
              </p:custDataLst>
            </p:nvPr>
          </p:nvSpPr>
          <p:spPr>
            <a:xfrm>
              <a:off x="4191868" y="4381892"/>
              <a:ext cx="122958" cy="102570"/>
            </a:xfrm>
            <a:custGeom>
              <a:avLst/>
              <a:gdLst/>
              <a:ahLst/>
              <a:cxnLst/>
              <a:rect l="0" t="0" r="0" b="0"/>
              <a:pathLst>
                <a:path w="122958" h="102570">
                  <a:moveTo>
                    <a:pt x="84857" y="9133"/>
                  </a:moveTo>
                  <a:lnTo>
                    <a:pt x="84857" y="9133"/>
                  </a:lnTo>
                  <a:lnTo>
                    <a:pt x="89913" y="9133"/>
                  </a:lnTo>
                  <a:lnTo>
                    <a:pt x="91403" y="8075"/>
                  </a:lnTo>
                  <a:lnTo>
                    <a:pt x="92396" y="6311"/>
                  </a:lnTo>
                  <a:lnTo>
                    <a:pt x="93989" y="932"/>
                  </a:lnTo>
                  <a:lnTo>
                    <a:pt x="93062" y="491"/>
                  </a:lnTo>
                  <a:lnTo>
                    <a:pt x="89209" y="0"/>
                  </a:lnTo>
                  <a:lnTo>
                    <a:pt x="76034" y="4781"/>
                  </a:lnTo>
                  <a:lnTo>
                    <a:pt x="36070" y="29282"/>
                  </a:lnTo>
                  <a:lnTo>
                    <a:pt x="19782" y="41372"/>
                  </a:lnTo>
                  <a:lnTo>
                    <a:pt x="9016" y="53800"/>
                  </a:lnTo>
                  <a:lnTo>
                    <a:pt x="3525" y="66380"/>
                  </a:lnTo>
                  <a:lnTo>
                    <a:pt x="0" y="81589"/>
                  </a:lnTo>
                  <a:lnTo>
                    <a:pt x="2340" y="86491"/>
                  </a:lnTo>
                  <a:lnTo>
                    <a:pt x="4446" y="89280"/>
                  </a:lnTo>
                  <a:lnTo>
                    <a:pt x="17522" y="98262"/>
                  </a:lnTo>
                  <a:lnTo>
                    <a:pt x="34802" y="102569"/>
                  </a:lnTo>
                  <a:lnTo>
                    <a:pt x="76267" y="93783"/>
                  </a:lnTo>
                  <a:lnTo>
                    <a:pt x="122957" y="853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864">
              <a:extLst>
                <a:ext uri="{FF2B5EF4-FFF2-40B4-BE49-F238E27FC236}">
                  <a16:creationId xmlns:a16="http://schemas.microsoft.com/office/drawing/2014/main" id="{DEAFD25F-7D52-3263-B046-406C6551EA94}"/>
                </a:ext>
              </a:extLst>
            </p:cNvPr>
            <p:cNvSpPr/>
            <p:nvPr>
              <p:custDataLst>
                <p:tags r:id="rId76"/>
              </p:custDataLst>
            </p:nvPr>
          </p:nvSpPr>
          <p:spPr>
            <a:xfrm>
              <a:off x="4048125" y="4372140"/>
              <a:ext cx="109733" cy="123253"/>
            </a:xfrm>
            <a:custGeom>
              <a:avLst/>
              <a:gdLst/>
              <a:ahLst/>
              <a:cxnLst/>
              <a:rect l="0" t="0" r="0" b="0"/>
              <a:pathLst>
                <a:path w="109733" h="123253">
                  <a:moveTo>
                    <a:pt x="0" y="56985"/>
                  </a:moveTo>
                  <a:lnTo>
                    <a:pt x="0" y="56985"/>
                  </a:lnTo>
                  <a:lnTo>
                    <a:pt x="43726" y="56985"/>
                  </a:lnTo>
                  <a:lnTo>
                    <a:pt x="48201" y="56985"/>
                  </a:lnTo>
                  <a:lnTo>
                    <a:pt x="55995" y="54163"/>
                  </a:lnTo>
                  <a:lnTo>
                    <a:pt x="95709" y="34595"/>
                  </a:lnTo>
                  <a:lnTo>
                    <a:pt x="100745" y="28337"/>
                  </a:lnTo>
                  <a:lnTo>
                    <a:pt x="104043" y="22027"/>
                  </a:lnTo>
                  <a:lnTo>
                    <a:pt x="109036" y="15696"/>
                  </a:lnTo>
                  <a:lnTo>
                    <a:pt x="109732" y="12525"/>
                  </a:lnTo>
                  <a:lnTo>
                    <a:pt x="109138" y="9354"/>
                  </a:lnTo>
                  <a:lnTo>
                    <a:pt x="107684" y="6181"/>
                  </a:lnTo>
                  <a:lnTo>
                    <a:pt x="105656" y="4066"/>
                  </a:lnTo>
                  <a:lnTo>
                    <a:pt x="100580" y="1716"/>
                  </a:lnTo>
                  <a:lnTo>
                    <a:pt x="77404" y="0"/>
                  </a:lnTo>
                  <a:lnTo>
                    <a:pt x="68621" y="2731"/>
                  </a:lnTo>
                  <a:lnTo>
                    <a:pt x="29317" y="31894"/>
                  </a:lnTo>
                  <a:lnTo>
                    <a:pt x="12348" y="55675"/>
                  </a:lnTo>
                  <a:lnTo>
                    <a:pt x="6193" y="70161"/>
                  </a:lnTo>
                  <a:lnTo>
                    <a:pt x="5187" y="76352"/>
                  </a:lnTo>
                  <a:lnTo>
                    <a:pt x="8745" y="97466"/>
                  </a:lnTo>
                  <a:lnTo>
                    <a:pt x="12001" y="104257"/>
                  </a:lnTo>
                  <a:lnTo>
                    <a:pt x="14350" y="107550"/>
                  </a:lnTo>
                  <a:lnTo>
                    <a:pt x="19784" y="111208"/>
                  </a:lnTo>
                  <a:lnTo>
                    <a:pt x="26838" y="113557"/>
                  </a:lnTo>
                  <a:lnTo>
                    <a:pt x="35836" y="120567"/>
                  </a:lnTo>
                  <a:lnTo>
                    <a:pt x="44720" y="122743"/>
                  </a:lnTo>
                  <a:lnTo>
                    <a:pt x="50920" y="123252"/>
                  </a:lnTo>
                  <a:lnTo>
                    <a:pt x="57203" y="120657"/>
                  </a:lnTo>
                  <a:lnTo>
                    <a:pt x="60360" y="118482"/>
                  </a:lnTo>
                  <a:lnTo>
                    <a:pt x="95250" y="1141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865">
              <a:extLst>
                <a:ext uri="{FF2B5EF4-FFF2-40B4-BE49-F238E27FC236}">
                  <a16:creationId xmlns:a16="http://schemas.microsoft.com/office/drawing/2014/main" id="{207ACCE2-9258-14CA-A770-5424A71FBD9F}"/>
                </a:ext>
              </a:extLst>
            </p:cNvPr>
            <p:cNvSpPr/>
            <p:nvPr>
              <p:custDataLst>
                <p:tags r:id="rId77"/>
              </p:custDataLst>
            </p:nvPr>
          </p:nvSpPr>
          <p:spPr>
            <a:xfrm>
              <a:off x="3952875" y="4333875"/>
              <a:ext cx="9526" cy="28576"/>
            </a:xfrm>
            <a:custGeom>
              <a:avLst/>
              <a:gdLst/>
              <a:ahLst/>
              <a:cxnLst/>
              <a:rect l="0" t="0" r="0" b="0"/>
              <a:pathLst>
                <a:path w="9526" h="28576">
                  <a:moveTo>
                    <a:pt x="0" y="28575"/>
                  </a:moveTo>
                  <a:lnTo>
                    <a:pt x="0" y="28575"/>
                  </a:lnTo>
                  <a:lnTo>
                    <a:pt x="0" y="18462"/>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866">
              <a:extLst>
                <a:ext uri="{FF2B5EF4-FFF2-40B4-BE49-F238E27FC236}">
                  <a16:creationId xmlns:a16="http://schemas.microsoft.com/office/drawing/2014/main" id="{D708B5AF-623F-2D2B-4CEA-511FB7D3B690}"/>
                </a:ext>
              </a:extLst>
            </p:cNvPr>
            <p:cNvSpPr/>
            <p:nvPr>
              <p:custDataLst>
                <p:tags r:id="rId78"/>
              </p:custDataLst>
            </p:nvPr>
          </p:nvSpPr>
          <p:spPr>
            <a:xfrm>
              <a:off x="4381500" y="4328727"/>
              <a:ext cx="133351" cy="24199"/>
            </a:xfrm>
            <a:custGeom>
              <a:avLst/>
              <a:gdLst/>
              <a:ahLst/>
              <a:cxnLst/>
              <a:rect l="0" t="0" r="0" b="0"/>
              <a:pathLst>
                <a:path w="133351" h="24199">
                  <a:moveTo>
                    <a:pt x="0" y="24198"/>
                  </a:moveTo>
                  <a:lnTo>
                    <a:pt x="0" y="24198"/>
                  </a:lnTo>
                  <a:lnTo>
                    <a:pt x="5056" y="19141"/>
                  </a:lnTo>
                  <a:lnTo>
                    <a:pt x="36943" y="9010"/>
                  </a:lnTo>
                  <a:lnTo>
                    <a:pt x="81111" y="0"/>
                  </a:lnTo>
                  <a:lnTo>
                    <a:pt x="133350" y="51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867">
              <a:extLst>
                <a:ext uri="{FF2B5EF4-FFF2-40B4-BE49-F238E27FC236}">
                  <a16:creationId xmlns:a16="http://schemas.microsoft.com/office/drawing/2014/main" id="{C9B40B9F-7049-CAB8-D9DE-CD92C27F0FCC}"/>
                </a:ext>
              </a:extLst>
            </p:cNvPr>
            <p:cNvSpPr/>
            <p:nvPr>
              <p:custDataLst>
                <p:tags r:id="rId79"/>
              </p:custDataLst>
            </p:nvPr>
          </p:nvSpPr>
          <p:spPr>
            <a:xfrm>
              <a:off x="4358390" y="4211374"/>
              <a:ext cx="108836" cy="278537"/>
            </a:xfrm>
            <a:custGeom>
              <a:avLst/>
              <a:gdLst/>
              <a:ahLst/>
              <a:cxnLst/>
              <a:rect l="0" t="0" r="0" b="0"/>
              <a:pathLst>
                <a:path w="108836" h="278537">
                  <a:moveTo>
                    <a:pt x="42160" y="8201"/>
                  </a:moveTo>
                  <a:lnTo>
                    <a:pt x="42160" y="8201"/>
                  </a:lnTo>
                  <a:lnTo>
                    <a:pt x="50361" y="0"/>
                  </a:lnTo>
                  <a:lnTo>
                    <a:pt x="51292" y="9182"/>
                  </a:lnTo>
                  <a:lnTo>
                    <a:pt x="48688" y="16750"/>
                  </a:lnTo>
                  <a:lnTo>
                    <a:pt x="46512" y="20251"/>
                  </a:lnTo>
                  <a:lnTo>
                    <a:pt x="35869" y="60393"/>
                  </a:lnTo>
                  <a:lnTo>
                    <a:pt x="25315" y="106831"/>
                  </a:lnTo>
                  <a:lnTo>
                    <a:pt x="15338" y="146464"/>
                  </a:lnTo>
                  <a:lnTo>
                    <a:pt x="9048" y="181695"/>
                  </a:lnTo>
                  <a:lnTo>
                    <a:pt x="481" y="220591"/>
                  </a:lnTo>
                  <a:lnTo>
                    <a:pt x="0" y="240533"/>
                  </a:lnTo>
                  <a:lnTo>
                    <a:pt x="4584" y="269709"/>
                  </a:lnTo>
                  <a:lnTo>
                    <a:pt x="8879" y="277180"/>
                  </a:lnTo>
                  <a:lnTo>
                    <a:pt x="11506" y="278536"/>
                  </a:lnTo>
                  <a:lnTo>
                    <a:pt x="14316" y="278383"/>
                  </a:lnTo>
                  <a:lnTo>
                    <a:pt x="21318" y="276449"/>
                  </a:lnTo>
                  <a:lnTo>
                    <a:pt x="65827" y="266760"/>
                  </a:lnTo>
                  <a:lnTo>
                    <a:pt x="108835" y="2463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 name="SMARTInkShape-Group162">
            <a:extLst>
              <a:ext uri="{FF2B5EF4-FFF2-40B4-BE49-F238E27FC236}">
                <a16:creationId xmlns:a16="http://schemas.microsoft.com/office/drawing/2014/main" id="{788D1547-F02C-BBAD-DC53-702EA68921E4}"/>
              </a:ext>
            </a:extLst>
          </p:cNvPr>
          <p:cNvGrpSpPr/>
          <p:nvPr/>
        </p:nvGrpSpPr>
        <p:grpSpPr>
          <a:xfrm>
            <a:off x="4953741" y="4345398"/>
            <a:ext cx="370735" cy="165655"/>
            <a:chOff x="4953741" y="4345398"/>
            <a:chExt cx="370735" cy="165655"/>
          </a:xfrm>
        </p:grpSpPr>
        <p:sp>
          <p:nvSpPr>
            <p:cNvPr id="127" name="SMARTInkShape-868">
              <a:extLst>
                <a:ext uri="{FF2B5EF4-FFF2-40B4-BE49-F238E27FC236}">
                  <a16:creationId xmlns:a16="http://schemas.microsoft.com/office/drawing/2014/main" id="{92816047-4F9D-2262-5D3F-185CE7035748}"/>
                </a:ext>
              </a:extLst>
            </p:cNvPr>
            <p:cNvSpPr/>
            <p:nvPr>
              <p:custDataLst>
                <p:tags r:id="rId70"/>
              </p:custDataLst>
            </p:nvPr>
          </p:nvSpPr>
          <p:spPr>
            <a:xfrm>
              <a:off x="5076825" y="4345398"/>
              <a:ext cx="247651" cy="165655"/>
            </a:xfrm>
            <a:custGeom>
              <a:avLst/>
              <a:gdLst/>
              <a:ahLst/>
              <a:cxnLst/>
              <a:rect l="0" t="0" r="0" b="0"/>
              <a:pathLst>
                <a:path w="247651" h="165655">
                  <a:moveTo>
                    <a:pt x="0" y="93252"/>
                  </a:moveTo>
                  <a:lnTo>
                    <a:pt x="0" y="93252"/>
                  </a:lnTo>
                  <a:lnTo>
                    <a:pt x="13092" y="79101"/>
                  </a:lnTo>
                  <a:lnTo>
                    <a:pt x="23321" y="61729"/>
                  </a:lnTo>
                  <a:lnTo>
                    <a:pt x="36201" y="48847"/>
                  </a:lnTo>
                  <a:lnTo>
                    <a:pt x="51060" y="38232"/>
                  </a:lnTo>
                  <a:lnTo>
                    <a:pt x="79262" y="4745"/>
                  </a:lnTo>
                  <a:lnTo>
                    <a:pt x="85675" y="999"/>
                  </a:lnTo>
                  <a:lnTo>
                    <a:pt x="88867" y="0"/>
                  </a:lnTo>
                  <a:lnTo>
                    <a:pt x="92053" y="3568"/>
                  </a:lnTo>
                  <a:lnTo>
                    <a:pt x="98416" y="18820"/>
                  </a:lnTo>
                  <a:lnTo>
                    <a:pt x="99127" y="34065"/>
                  </a:lnTo>
                  <a:lnTo>
                    <a:pt x="95591" y="79668"/>
                  </a:lnTo>
                  <a:lnTo>
                    <a:pt x="92458" y="125443"/>
                  </a:lnTo>
                  <a:lnTo>
                    <a:pt x="86601" y="141425"/>
                  </a:lnTo>
                  <a:lnTo>
                    <a:pt x="69717" y="165343"/>
                  </a:lnTo>
                  <a:lnTo>
                    <a:pt x="66587" y="165654"/>
                  </a:lnTo>
                  <a:lnTo>
                    <a:pt x="57463" y="163178"/>
                  </a:lnTo>
                  <a:lnTo>
                    <a:pt x="49176" y="155727"/>
                  </a:lnTo>
                  <a:lnTo>
                    <a:pt x="45484" y="150777"/>
                  </a:lnTo>
                  <a:lnTo>
                    <a:pt x="44204" y="133988"/>
                  </a:lnTo>
                  <a:lnTo>
                    <a:pt x="52006" y="88716"/>
                  </a:lnTo>
                  <a:lnTo>
                    <a:pt x="60682" y="61687"/>
                  </a:lnTo>
                  <a:lnTo>
                    <a:pt x="75300" y="47120"/>
                  </a:lnTo>
                  <a:lnTo>
                    <a:pt x="107331" y="29842"/>
                  </a:lnTo>
                  <a:lnTo>
                    <a:pt x="143632" y="18019"/>
                  </a:lnTo>
                  <a:lnTo>
                    <a:pt x="181199" y="10636"/>
                  </a:lnTo>
                  <a:lnTo>
                    <a:pt x="216649" y="8141"/>
                  </a:lnTo>
                  <a:lnTo>
                    <a:pt x="226111" y="10623"/>
                  </a:lnTo>
                  <a:lnTo>
                    <a:pt x="247650" y="265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SMARTInkShape-869">
              <a:extLst>
                <a:ext uri="{FF2B5EF4-FFF2-40B4-BE49-F238E27FC236}">
                  <a16:creationId xmlns:a16="http://schemas.microsoft.com/office/drawing/2014/main" id="{3CFABB78-3B0E-777D-1C6D-36AFDC362D96}"/>
                </a:ext>
              </a:extLst>
            </p:cNvPr>
            <p:cNvSpPr/>
            <p:nvPr>
              <p:custDataLst>
                <p:tags r:id="rId71"/>
              </p:custDataLst>
            </p:nvPr>
          </p:nvSpPr>
          <p:spPr>
            <a:xfrm>
              <a:off x="4953741" y="4371975"/>
              <a:ext cx="75460" cy="108013"/>
            </a:xfrm>
            <a:custGeom>
              <a:avLst/>
              <a:gdLst/>
              <a:ahLst/>
              <a:cxnLst/>
              <a:rect l="0" t="0" r="0" b="0"/>
              <a:pathLst>
                <a:path w="75460" h="108013">
                  <a:moveTo>
                    <a:pt x="75459" y="19050"/>
                  </a:moveTo>
                  <a:lnTo>
                    <a:pt x="75459" y="19050"/>
                  </a:lnTo>
                  <a:lnTo>
                    <a:pt x="75459" y="4585"/>
                  </a:lnTo>
                  <a:lnTo>
                    <a:pt x="74401" y="3057"/>
                  </a:lnTo>
                  <a:lnTo>
                    <a:pt x="72637" y="2037"/>
                  </a:lnTo>
                  <a:lnTo>
                    <a:pt x="65098" y="604"/>
                  </a:lnTo>
                  <a:lnTo>
                    <a:pt x="62202" y="403"/>
                  </a:lnTo>
                  <a:lnTo>
                    <a:pt x="42957" y="5175"/>
                  </a:lnTo>
                  <a:lnTo>
                    <a:pt x="28911" y="16059"/>
                  </a:lnTo>
                  <a:lnTo>
                    <a:pt x="7704" y="43859"/>
                  </a:lnTo>
                  <a:lnTo>
                    <a:pt x="1762" y="63325"/>
                  </a:lnTo>
                  <a:lnTo>
                    <a:pt x="0" y="77441"/>
                  </a:lnTo>
                  <a:lnTo>
                    <a:pt x="5233" y="87688"/>
                  </a:lnTo>
                  <a:lnTo>
                    <a:pt x="14614" y="98239"/>
                  </a:lnTo>
                  <a:lnTo>
                    <a:pt x="25839" y="106457"/>
                  </a:lnTo>
                  <a:lnTo>
                    <a:pt x="31795" y="108012"/>
                  </a:lnTo>
                  <a:lnTo>
                    <a:pt x="44059" y="106919"/>
                  </a:lnTo>
                  <a:lnTo>
                    <a:pt x="53742" y="102906"/>
                  </a:lnTo>
                  <a:lnTo>
                    <a:pt x="57806" y="100354"/>
                  </a:lnTo>
                  <a:lnTo>
                    <a:pt x="65144" y="89052"/>
                  </a:lnTo>
                  <a:lnTo>
                    <a:pt x="70875" y="73445"/>
                  </a:lnTo>
                  <a:lnTo>
                    <a:pt x="74856" y="33269"/>
                  </a:lnTo>
                  <a:lnTo>
                    <a:pt x="72369" y="22547"/>
                  </a:lnTo>
                  <a:lnTo>
                    <a:pt x="65018" y="10561"/>
                  </a:lnTo>
                  <a:lnTo>
                    <a:pt x="564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 name="SMARTInkShape-Group163">
            <a:extLst>
              <a:ext uri="{FF2B5EF4-FFF2-40B4-BE49-F238E27FC236}">
                <a16:creationId xmlns:a16="http://schemas.microsoft.com/office/drawing/2014/main" id="{9CA6A624-8171-94A3-8B4F-F214F876DC39}"/>
              </a:ext>
            </a:extLst>
          </p:cNvPr>
          <p:cNvGrpSpPr/>
          <p:nvPr/>
        </p:nvGrpSpPr>
        <p:grpSpPr>
          <a:xfrm>
            <a:off x="5753100" y="4162474"/>
            <a:ext cx="627327" cy="438102"/>
            <a:chOff x="5753100" y="4162474"/>
            <a:chExt cx="627327" cy="438102"/>
          </a:xfrm>
        </p:grpSpPr>
        <p:sp>
          <p:nvSpPr>
            <p:cNvPr id="130" name="SMARTInkShape-870">
              <a:extLst>
                <a:ext uri="{FF2B5EF4-FFF2-40B4-BE49-F238E27FC236}">
                  <a16:creationId xmlns:a16="http://schemas.microsoft.com/office/drawing/2014/main" id="{1129F45F-991F-96D7-3B46-26D36A8629F2}"/>
                </a:ext>
              </a:extLst>
            </p:cNvPr>
            <p:cNvSpPr/>
            <p:nvPr>
              <p:custDataLst>
                <p:tags r:id="rId64"/>
              </p:custDataLst>
            </p:nvPr>
          </p:nvSpPr>
          <p:spPr>
            <a:xfrm>
              <a:off x="5945956" y="4335065"/>
              <a:ext cx="178620" cy="113049"/>
            </a:xfrm>
            <a:custGeom>
              <a:avLst/>
              <a:gdLst/>
              <a:ahLst/>
              <a:cxnLst/>
              <a:rect l="0" t="0" r="0" b="0"/>
              <a:pathLst>
                <a:path w="178620" h="113049">
                  <a:moveTo>
                    <a:pt x="130994" y="36910"/>
                  </a:moveTo>
                  <a:lnTo>
                    <a:pt x="130994" y="36910"/>
                  </a:lnTo>
                  <a:lnTo>
                    <a:pt x="130994" y="20508"/>
                  </a:lnTo>
                  <a:lnTo>
                    <a:pt x="123455" y="7848"/>
                  </a:lnTo>
                  <a:lnTo>
                    <a:pt x="122793" y="4836"/>
                  </a:lnTo>
                  <a:lnTo>
                    <a:pt x="120235" y="2827"/>
                  </a:lnTo>
                  <a:lnTo>
                    <a:pt x="106521" y="0"/>
                  </a:lnTo>
                  <a:lnTo>
                    <a:pt x="89053" y="221"/>
                  </a:lnTo>
                  <a:lnTo>
                    <a:pt x="69413" y="7577"/>
                  </a:lnTo>
                  <a:lnTo>
                    <a:pt x="30456" y="34030"/>
                  </a:lnTo>
                  <a:lnTo>
                    <a:pt x="13950" y="51696"/>
                  </a:lnTo>
                  <a:lnTo>
                    <a:pt x="2946" y="75511"/>
                  </a:lnTo>
                  <a:lnTo>
                    <a:pt x="0" y="89696"/>
                  </a:lnTo>
                  <a:lnTo>
                    <a:pt x="1514" y="100234"/>
                  </a:lnTo>
                  <a:lnTo>
                    <a:pt x="6052" y="110566"/>
                  </a:lnTo>
                  <a:lnTo>
                    <a:pt x="12316" y="109157"/>
                  </a:lnTo>
                  <a:lnTo>
                    <a:pt x="39597" y="95656"/>
                  </a:lnTo>
                  <a:lnTo>
                    <a:pt x="83408" y="55682"/>
                  </a:lnTo>
                  <a:lnTo>
                    <a:pt x="93970" y="44195"/>
                  </a:lnTo>
                  <a:lnTo>
                    <a:pt x="98664" y="35562"/>
                  </a:lnTo>
                  <a:lnTo>
                    <a:pt x="102411" y="17913"/>
                  </a:lnTo>
                  <a:lnTo>
                    <a:pt x="102419" y="32051"/>
                  </a:lnTo>
                  <a:lnTo>
                    <a:pt x="97363" y="45584"/>
                  </a:lnTo>
                  <a:lnTo>
                    <a:pt x="87231" y="62572"/>
                  </a:lnTo>
                  <a:lnTo>
                    <a:pt x="83436" y="109511"/>
                  </a:lnTo>
                  <a:lnTo>
                    <a:pt x="83414" y="110711"/>
                  </a:lnTo>
                  <a:lnTo>
                    <a:pt x="84457" y="111510"/>
                  </a:lnTo>
                  <a:lnTo>
                    <a:pt x="90982" y="112636"/>
                  </a:lnTo>
                  <a:lnTo>
                    <a:pt x="105760" y="113048"/>
                  </a:lnTo>
                  <a:lnTo>
                    <a:pt x="107822" y="112010"/>
                  </a:lnTo>
                  <a:lnTo>
                    <a:pt x="109196" y="110260"/>
                  </a:lnTo>
                  <a:lnTo>
                    <a:pt x="110112" y="108035"/>
                  </a:lnTo>
                  <a:lnTo>
                    <a:pt x="111781" y="106551"/>
                  </a:lnTo>
                  <a:lnTo>
                    <a:pt x="116457" y="104904"/>
                  </a:lnTo>
                  <a:lnTo>
                    <a:pt x="134629" y="102787"/>
                  </a:lnTo>
                  <a:lnTo>
                    <a:pt x="149508" y="96097"/>
                  </a:lnTo>
                  <a:lnTo>
                    <a:pt x="178619" y="845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871">
              <a:extLst>
                <a:ext uri="{FF2B5EF4-FFF2-40B4-BE49-F238E27FC236}">
                  <a16:creationId xmlns:a16="http://schemas.microsoft.com/office/drawing/2014/main" id="{4D066574-BA3B-77A5-FFB9-B1982D588B8F}"/>
                </a:ext>
              </a:extLst>
            </p:cNvPr>
            <p:cNvSpPr/>
            <p:nvPr>
              <p:custDataLst>
                <p:tags r:id="rId65"/>
              </p:custDataLst>
            </p:nvPr>
          </p:nvSpPr>
          <p:spPr>
            <a:xfrm>
              <a:off x="5753100" y="4363075"/>
              <a:ext cx="152401" cy="27951"/>
            </a:xfrm>
            <a:custGeom>
              <a:avLst/>
              <a:gdLst/>
              <a:ahLst/>
              <a:cxnLst/>
              <a:rect l="0" t="0" r="0" b="0"/>
              <a:pathLst>
                <a:path w="152401" h="27951">
                  <a:moveTo>
                    <a:pt x="0" y="27950"/>
                  </a:moveTo>
                  <a:lnTo>
                    <a:pt x="0" y="27950"/>
                  </a:lnTo>
                  <a:lnTo>
                    <a:pt x="13257" y="6491"/>
                  </a:lnTo>
                  <a:lnTo>
                    <a:pt x="24942" y="2538"/>
                  </a:lnTo>
                  <a:lnTo>
                    <a:pt x="63371" y="0"/>
                  </a:lnTo>
                  <a:lnTo>
                    <a:pt x="110668" y="556"/>
                  </a:lnTo>
                  <a:lnTo>
                    <a:pt x="152400" y="89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872">
              <a:extLst>
                <a:ext uri="{FF2B5EF4-FFF2-40B4-BE49-F238E27FC236}">
                  <a16:creationId xmlns:a16="http://schemas.microsoft.com/office/drawing/2014/main" id="{4817CDB5-643B-ED85-56F7-F04E53C09893}"/>
                </a:ext>
              </a:extLst>
            </p:cNvPr>
            <p:cNvSpPr/>
            <p:nvPr>
              <p:custDataLst>
                <p:tags r:id="rId66"/>
              </p:custDataLst>
            </p:nvPr>
          </p:nvSpPr>
          <p:spPr>
            <a:xfrm>
              <a:off x="5755413" y="4162474"/>
              <a:ext cx="187911" cy="438102"/>
            </a:xfrm>
            <a:custGeom>
              <a:avLst/>
              <a:gdLst/>
              <a:ahLst/>
              <a:cxnLst/>
              <a:rect l="0" t="0" r="0" b="0"/>
              <a:pathLst>
                <a:path w="187911" h="438102">
                  <a:moveTo>
                    <a:pt x="150087" y="76151"/>
                  </a:moveTo>
                  <a:lnTo>
                    <a:pt x="150087" y="76151"/>
                  </a:lnTo>
                  <a:lnTo>
                    <a:pt x="150087" y="71094"/>
                  </a:lnTo>
                  <a:lnTo>
                    <a:pt x="151145" y="69605"/>
                  </a:lnTo>
                  <a:lnTo>
                    <a:pt x="152909" y="68612"/>
                  </a:lnTo>
                  <a:lnTo>
                    <a:pt x="155143" y="67950"/>
                  </a:lnTo>
                  <a:lnTo>
                    <a:pt x="167392" y="58225"/>
                  </a:lnTo>
                  <a:lnTo>
                    <a:pt x="181085" y="43911"/>
                  </a:lnTo>
                  <a:lnTo>
                    <a:pt x="185029" y="36069"/>
                  </a:lnTo>
                  <a:lnTo>
                    <a:pt x="187770" y="19158"/>
                  </a:lnTo>
                  <a:lnTo>
                    <a:pt x="187910" y="15931"/>
                  </a:lnTo>
                  <a:lnTo>
                    <a:pt x="185241" y="9523"/>
                  </a:lnTo>
                  <a:lnTo>
                    <a:pt x="179961" y="1842"/>
                  </a:lnTo>
                  <a:lnTo>
                    <a:pt x="176417" y="791"/>
                  </a:lnTo>
                  <a:lnTo>
                    <a:pt x="164507" y="0"/>
                  </a:lnTo>
                  <a:lnTo>
                    <a:pt x="133527" y="13213"/>
                  </a:lnTo>
                  <a:lnTo>
                    <a:pt x="96052" y="53209"/>
                  </a:lnTo>
                  <a:lnTo>
                    <a:pt x="66207" y="100164"/>
                  </a:lnTo>
                  <a:lnTo>
                    <a:pt x="45974" y="143479"/>
                  </a:lnTo>
                  <a:lnTo>
                    <a:pt x="29524" y="190537"/>
                  </a:lnTo>
                  <a:lnTo>
                    <a:pt x="13573" y="238087"/>
                  </a:lnTo>
                  <a:lnTo>
                    <a:pt x="4040" y="281824"/>
                  </a:lnTo>
                  <a:lnTo>
                    <a:pt x="510" y="316786"/>
                  </a:lnTo>
                  <a:lnTo>
                    <a:pt x="0" y="351375"/>
                  </a:lnTo>
                  <a:lnTo>
                    <a:pt x="4604" y="393589"/>
                  </a:lnTo>
                  <a:lnTo>
                    <a:pt x="7497" y="423501"/>
                  </a:lnTo>
                  <a:lnTo>
                    <a:pt x="16737" y="438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873">
              <a:extLst>
                <a:ext uri="{FF2B5EF4-FFF2-40B4-BE49-F238E27FC236}">
                  <a16:creationId xmlns:a16="http://schemas.microsoft.com/office/drawing/2014/main" id="{66153A0E-2B44-4793-C7F4-3501699D116C}"/>
                </a:ext>
              </a:extLst>
            </p:cNvPr>
            <p:cNvSpPr/>
            <p:nvPr>
              <p:custDataLst>
                <p:tags r:id="rId67"/>
              </p:custDataLst>
            </p:nvPr>
          </p:nvSpPr>
          <p:spPr>
            <a:xfrm>
              <a:off x="6172200" y="4352959"/>
              <a:ext cx="47626" cy="133317"/>
            </a:xfrm>
            <a:custGeom>
              <a:avLst/>
              <a:gdLst/>
              <a:ahLst/>
              <a:cxnLst/>
              <a:rect l="0" t="0" r="0" b="0"/>
              <a:pathLst>
                <a:path w="47626" h="133317">
                  <a:moveTo>
                    <a:pt x="47625" y="9491"/>
                  </a:moveTo>
                  <a:lnTo>
                    <a:pt x="47625" y="9491"/>
                  </a:lnTo>
                  <a:lnTo>
                    <a:pt x="47625" y="358"/>
                  </a:lnTo>
                  <a:lnTo>
                    <a:pt x="34368" y="0"/>
                  </a:lnTo>
                  <a:lnTo>
                    <a:pt x="31379" y="3164"/>
                  </a:lnTo>
                  <a:lnTo>
                    <a:pt x="13725" y="41103"/>
                  </a:lnTo>
                  <a:lnTo>
                    <a:pt x="3347" y="84816"/>
                  </a:lnTo>
                  <a:lnTo>
                    <a:pt x="0" y="1333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874">
              <a:extLst>
                <a:ext uri="{FF2B5EF4-FFF2-40B4-BE49-F238E27FC236}">
                  <a16:creationId xmlns:a16="http://schemas.microsoft.com/office/drawing/2014/main" id="{D7BDD45A-9099-96C6-23CA-0CB37CCF5BD0}"/>
                </a:ext>
              </a:extLst>
            </p:cNvPr>
            <p:cNvSpPr/>
            <p:nvPr>
              <p:custDataLst>
                <p:tags r:id="rId68"/>
              </p:custDataLst>
            </p:nvPr>
          </p:nvSpPr>
          <p:spPr>
            <a:xfrm>
              <a:off x="6248400" y="4295775"/>
              <a:ext cx="19051" cy="28576"/>
            </a:xfrm>
            <a:custGeom>
              <a:avLst/>
              <a:gdLst/>
              <a:ahLst/>
              <a:cxnLst/>
              <a:rect l="0" t="0" r="0" b="0"/>
              <a:pathLst>
                <a:path w="19051" h="28576">
                  <a:moveTo>
                    <a:pt x="0" y="28575"/>
                  </a:moveTo>
                  <a:lnTo>
                    <a:pt x="0" y="28575"/>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875">
              <a:extLst>
                <a:ext uri="{FF2B5EF4-FFF2-40B4-BE49-F238E27FC236}">
                  <a16:creationId xmlns:a16="http://schemas.microsoft.com/office/drawing/2014/main" id="{E259195E-A25D-9DFA-EB9F-CD58A9599092}"/>
                </a:ext>
              </a:extLst>
            </p:cNvPr>
            <p:cNvSpPr/>
            <p:nvPr>
              <p:custDataLst>
                <p:tags r:id="rId69"/>
              </p:custDataLst>
            </p:nvPr>
          </p:nvSpPr>
          <p:spPr>
            <a:xfrm>
              <a:off x="6296075" y="4195037"/>
              <a:ext cx="84352" cy="281714"/>
            </a:xfrm>
            <a:custGeom>
              <a:avLst/>
              <a:gdLst/>
              <a:ahLst/>
              <a:cxnLst/>
              <a:rect l="0" t="0" r="0" b="0"/>
              <a:pathLst>
                <a:path w="84352" h="281714">
                  <a:moveTo>
                    <a:pt x="76150" y="5488"/>
                  </a:moveTo>
                  <a:lnTo>
                    <a:pt x="76150" y="5488"/>
                  </a:lnTo>
                  <a:lnTo>
                    <a:pt x="81206" y="431"/>
                  </a:lnTo>
                  <a:lnTo>
                    <a:pt x="82695" y="0"/>
                  </a:lnTo>
                  <a:lnTo>
                    <a:pt x="83689" y="771"/>
                  </a:lnTo>
                  <a:lnTo>
                    <a:pt x="84351" y="2344"/>
                  </a:lnTo>
                  <a:lnTo>
                    <a:pt x="72317" y="41802"/>
                  </a:lnTo>
                  <a:lnTo>
                    <a:pt x="55049" y="88979"/>
                  </a:lnTo>
                  <a:lnTo>
                    <a:pt x="39677" y="129239"/>
                  </a:lnTo>
                  <a:lnTo>
                    <a:pt x="23123" y="173984"/>
                  </a:lnTo>
                  <a:lnTo>
                    <a:pt x="6425" y="221169"/>
                  </a:lnTo>
                  <a:lnTo>
                    <a:pt x="328" y="267189"/>
                  </a:lnTo>
                  <a:lnTo>
                    <a:pt x="0" y="279591"/>
                  </a:lnTo>
                  <a:lnTo>
                    <a:pt x="1041" y="280298"/>
                  </a:lnTo>
                  <a:lnTo>
                    <a:pt x="9475" y="2817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 name="SMARTInkShape-Group164">
            <a:extLst>
              <a:ext uri="{FF2B5EF4-FFF2-40B4-BE49-F238E27FC236}">
                <a16:creationId xmlns:a16="http://schemas.microsoft.com/office/drawing/2014/main" id="{7F601B62-C06A-511A-5524-650C4DEB6450}"/>
              </a:ext>
            </a:extLst>
          </p:cNvPr>
          <p:cNvGrpSpPr/>
          <p:nvPr/>
        </p:nvGrpSpPr>
        <p:grpSpPr>
          <a:xfrm>
            <a:off x="6688427" y="4238625"/>
            <a:ext cx="233169" cy="207500"/>
            <a:chOff x="6688427" y="4238625"/>
            <a:chExt cx="233169" cy="207500"/>
          </a:xfrm>
        </p:grpSpPr>
        <p:sp>
          <p:nvSpPr>
            <p:cNvPr id="137" name="SMARTInkShape-876">
              <a:extLst>
                <a:ext uri="{FF2B5EF4-FFF2-40B4-BE49-F238E27FC236}">
                  <a16:creationId xmlns:a16="http://schemas.microsoft.com/office/drawing/2014/main" id="{C30A56FB-7A4C-1A02-7765-76E77D04F90F}"/>
                </a:ext>
              </a:extLst>
            </p:cNvPr>
            <p:cNvSpPr/>
            <p:nvPr>
              <p:custDataLst>
                <p:tags r:id="rId62"/>
              </p:custDataLst>
            </p:nvPr>
          </p:nvSpPr>
          <p:spPr>
            <a:xfrm>
              <a:off x="6688427" y="4238625"/>
              <a:ext cx="121949" cy="207500"/>
            </a:xfrm>
            <a:custGeom>
              <a:avLst/>
              <a:gdLst/>
              <a:ahLst/>
              <a:cxnLst/>
              <a:rect l="0" t="0" r="0" b="0"/>
              <a:pathLst>
                <a:path w="121949" h="207500">
                  <a:moveTo>
                    <a:pt x="36223" y="0"/>
                  </a:moveTo>
                  <a:lnTo>
                    <a:pt x="36223" y="0"/>
                  </a:lnTo>
                  <a:lnTo>
                    <a:pt x="45355" y="0"/>
                  </a:lnTo>
                  <a:lnTo>
                    <a:pt x="42875" y="41445"/>
                  </a:lnTo>
                  <a:lnTo>
                    <a:pt x="32480" y="84504"/>
                  </a:lnTo>
                  <a:lnTo>
                    <a:pt x="17098" y="130367"/>
                  </a:lnTo>
                  <a:lnTo>
                    <a:pt x="938" y="171188"/>
                  </a:lnTo>
                  <a:lnTo>
                    <a:pt x="0" y="177625"/>
                  </a:lnTo>
                  <a:lnTo>
                    <a:pt x="1779" y="187600"/>
                  </a:lnTo>
                  <a:lnTo>
                    <a:pt x="5909" y="199166"/>
                  </a:lnTo>
                  <a:lnTo>
                    <a:pt x="6489" y="202628"/>
                  </a:lnTo>
                  <a:lnTo>
                    <a:pt x="8992" y="204935"/>
                  </a:lnTo>
                  <a:lnTo>
                    <a:pt x="17418" y="207499"/>
                  </a:lnTo>
                  <a:lnTo>
                    <a:pt x="21570" y="207124"/>
                  </a:lnTo>
                  <a:lnTo>
                    <a:pt x="41482" y="201741"/>
                  </a:lnTo>
                  <a:lnTo>
                    <a:pt x="75362" y="195307"/>
                  </a:lnTo>
                  <a:lnTo>
                    <a:pt x="121948"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877">
              <a:extLst>
                <a:ext uri="{FF2B5EF4-FFF2-40B4-BE49-F238E27FC236}">
                  <a16:creationId xmlns:a16="http://schemas.microsoft.com/office/drawing/2014/main" id="{F0A4526F-7110-3803-0214-B100E8F74FFF}"/>
                </a:ext>
              </a:extLst>
            </p:cNvPr>
            <p:cNvSpPr/>
            <p:nvPr>
              <p:custDataLst>
                <p:tags r:id="rId63"/>
              </p:custDataLst>
            </p:nvPr>
          </p:nvSpPr>
          <p:spPr>
            <a:xfrm>
              <a:off x="6705600" y="4333909"/>
              <a:ext cx="215996" cy="94774"/>
            </a:xfrm>
            <a:custGeom>
              <a:avLst/>
              <a:gdLst/>
              <a:ahLst/>
              <a:cxnLst/>
              <a:rect l="0" t="0" r="0" b="0"/>
              <a:pathLst>
                <a:path w="215996" h="94774">
                  <a:moveTo>
                    <a:pt x="0" y="9491"/>
                  </a:moveTo>
                  <a:lnTo>
                    <a:pt x="0" y="9491"/>
                  </a:lnTo>
                  <a:lnTo>
                    <a:pt x="5056" y="4434"/>
                  </a:lnTo>
                  <a:lnTo>
                    <a:pt x="13183" y="1952"/>
                  </a:lnTo>
                  <a:lnTo>
                    <a:pt x="50817" y="359"/>
                  </a:lnTo>
                  <a:lnTo>
                    <a:pt x="95431" y="0"/>
                  </a:lnTo>
                  <a:lnTo>
                    <a:pt x="117080" y="1031"/>
                  </a:lnTo>
                  <a:lnTo>
                    <a:pt x="140855" y="9099"/>
                  </a:lnTo>
                  <a:lnTo>
                    <a:pt x="151954" y="9481"/>
                  </a:lnTo>
                  <a:lnTo>
                    <a:pt x="128543" y="49568"/>
                  </a:lnTo>
                  <a:lnTo>
                    <a:pt x="124758" y="65777"/>
                  </a:lnTo>
                  <a:lnTo>
                    <a:pt x="124010" y="79170"/>
                  </a:lnTo>
                  <a:lnTo>
                    <a:pt x="125006" y="81344"/>
                  </a:lnTo>
                  <a:lnTo>
                    <a:pt x="126729" y="82793"/>
                  </a:lnTo>
                  <a:lnTo>
                    <a:pt x="131466" y="85462"/>
                  </a:lnTo>
                  <a:lnTo>
                    <a:pt x="140082" y="91855"/>
                  </a:lnTo>
                  <a:lnTo>
                    <a:pt x="146220" y="93723"/>
                  </a:lnTo>
                  <a:lnTo>
                    <a:pt x="160682" y="94773"/>
                  </a:lnTo>
                  <a:lnTo>
                    <a:pt x="195108" y="78775"/>
                  </a:lnTo>
                  <a:lnTo>
                    <a:pt x="208681" y="61770"/>
                  </a:lnTo>
                  <a:lnTo>
                    <a:pt x="214456" y="48248"/>
                  </a:lnTo>
                  <a:lnTo>
                    <a:pt x="215995" y="41679"/>
                  </a:lnTo>
                  <a:lnTo>
                    <a:pt x="214905" y="35183"/>
                  </a:lnTo>
                  <a:lnTo>
                    <a:pt x="208049" y="22321"/>
                  </a:lnTo>
                  <a:lnTo>
                    <a:pt x="200769" y="15193"/>
                  </a:lnTo>
                  <a:lnTo>
                    <a:pt x="197346" y="13292"/>
                  </a:lnTo>
                  <a:lnTo>
                    <a:pt x="172303" y="10617"/>
                  </a:lnTo>
                  <a:lnTo>
                    <a:pt x="133350" y="19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8" name="SMARTInkShape-Group165">
            <a:extLst>
              <a:ext uri="{FF2B5EF4-FFF2-40B4-BE49-F238E27FC236}">
                <a16:creationId xmlns:a16="http://schemas.microsoft.com/office/drawing/2014/main" id="{AF21750A-0552-7DD0-9895-78E6B85C0F98}"/>
              </a:ext>
            </a:extLst>
          </p:cNvPr>
          <p:cNvGrpSpPr/>
          <p:nvPr/>
        </p:nvGrpSpPr>
        <p:grpSpPr>
          <a:xfrm>
            <a:off x="7267575" y="4135174"/>
            <a:ext cx="1009651" cy="428213"/>
            <a:chOff x="7267575" y="4135174"/>
            <a:chExt cx="1009651" cy="428213"/>
          </a:xfrm>
        </p:grpSpPr>
        <p:sp>
          <p:nvSpPr>
            <p:cNvPr id="140" name="SMARTInkShape-878">
              <a:extLst>
                <a:ext uri="{FF2B5EF4-FFF2-40B4-BE49-F238E27FC236}">
                  <a16:creationId xmlns:a16="http://schemas.microsoft.com/office/drawing/2014/main" id="{876EE2B6-5FD4-A67D-E8A8-824F2F8FA7BF}"/>
                </a:ext>
              </a:extLst>
            </p:cNvPr>
            <p:cNvSpPr/>
            <p:nvPr>
              <p:custDataLst>
                <p:tags r:id="rId54"/>
              </p:custDataLst>
            </p:nvPr>
          </p:nvSpPr>
          <p:spPr>
            <a:xfrm>
              <a:off x="7267575" y="4295775"/>
              <a:ext cx="200026" cy="103654"/>
            </a:xfrm>
            <a:custGeom>
              <a:avLst/>
              <a:gdLst/>
              <a:ahLst/>
              <a:cxnLst/>
              <a:rect l="0" t="0" r="0" b="0"/>
              <a:pathLst>
                <a:path w="200026" h="103654">
                  <a:moveTo>
                    <a:pt x="0" y="9525"/>
                  </a:moveTo>
                  <a:lnTo>
                    <a:pt x="0" y="9525"/>
                  </a:lnTo>
                  <a:lnTo>
                    <a:pt x="5056" y="4468"/>
                  </a:lnTo>
                  <a:lnTo>
                    <a:pt x="13184" y="1986"/>
                  </a:lnTo>
                  <a:lnTo>
                    <a:pt x="30591" y="393"/>
                  </a:lnTo>
                  <a:lnTo>
                    <a:pt x="40407" y="5819"/>
                  </a:lnTo>
                  <a:lnTo>
                    <a:pt x="45988" y="10229"/>
                  </a:lnTo>
                  <a:lnTo>
                    <a:pt x="58900" y="31606"/>
                  </a:lnTo>
                  <a:lnTo>
                    <a:pt x="64372" y="52992"/>
                  </a:lnTo>
                  <a:lnTo>
                    <a:pt x="62829" y="66238"/>
                  </a:lnTo>
                  <a:lnTo>
                    <a:pt x="57559" y="79181"/>
                  </a:lnTo>
                  <a:lnTo>
                    <a:pt x="48159" y="91989"/>
                  </a:lnTo>
                  <a:lnTo>
                    <a:pt x="36927" y="99092"/>
                  </a:lnTo>
                  <a:lnTo>
                    <a:pt x="22581" y="103653"/>
                  </a:lnTo>
                  <a:lnTo>
                    <a:pt x="20345" y="102969"/>
                  </a:lnTo>
                  <a:lnTo>
                    <a:pt x="15040" y="99386"/>
                  </a:lnTo>
                  <a:lnTo>
                    <a:pt x="6103" y="81306"/>
                  </a:lnTo>
                  <a:lnTo>
                    <a:pt x="5535" y="64711"/>
                  </a:lnTo>
                  <a:lnTo>
                    <a:pt x="6865" y="55840"/>
                  </a:lnTo>
                  <a:lnTo>
                    <a:pt x="13988" y="43163"/>
                  </a:lnTo>
                  <a:lnTo>
                    <a:pt x="40863" y="21343"/>
                  </a:lnTo>
                  <a:lnTo>
                    <a:pt x="57381" y="13027"/>
                  </a:lnTo>
                  <a:lnTo>
                    <a:pt x="95256" y="3671"/>
                  </a:lnTo>
                  <a:lnTo>
                    <a:pt x="131118" y="1088"/>
                  </a:lnTo>
                  <a:lnTo>
                    <a:pt x="200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SMARTInkShape-879">
              <a:extLst>
                <a:ext uri="{FF2B5EF4-FFF2-40B4-BE49-F238E27FC236}">
                  <a16:creationId xmlns:a16="http://schemas.microsoft.com/office/drawing/2014/main" id="{FFF6EDFE-04A5-BC1B-BC75-9C13B5A705F4}"/>
                </a:ext>
              </a:extLst>
            </p:cNvPr>
            <p:cNvSpPr/>
            <p:nvPr>
              <p:custDataLst>
                <p:tags r:id="rId55"/>
              </p:custDataLst>
            </p:nvPr>
          </p:nvSpPr>
          <p:spPr>
            <a:xfrm>
              <a:off x="7442911" y="4282016"/>
              <a:ext cx="158040" cy="109010"/>
            </a:xfrm>
            <a:custGeom>
              <a:avLst/>
              <a:gdLst/>
              <a:ahLst/>
              <a:cxnLst/>
              <a:rect l="0" t="0" r="0" b="0"/>
              <a:pathLst>
                <a:path w="158040" h="109010">
                  <a:moveTo>
                    <a:pt x="53264" y="42334"/>
                  </a:moveTo>
                  <a:lnTo>
                    <a:pt x="53264" y="42334"/>
                  </a:lnTo>
                  <a:lnTo>
                    <a:pt x="69510" y="57522"/>
                  </a:lnTo>
                  <a:lnTo>
                    <a:pt x="80006" y="60876"/>
                  </a:lnTo>
                  <a:lnTo>
                    <a:pt x="86353" y="61234"/>
                  </a:lnTo>
                  <a:lnTo>
                    <a:pt x="111070" y="53749"/>
                  </a:lnTo>
                  <a:lnTo>
                    <a:pt x="120583" y="48113"/>
                  </a:lnTo>
                  <a:lnTo>
                    <a:pt x="125517" y="42081"/>
                  </a:lnTo>
                  <a:lnTo>
                    <a:pt x="128294" y="32734"/>
                  </a:lnTo>
                  <a:lnTo>
                    <a:pt x="128683" y="29584"/>
                  </a:lnTo>
                  <a:lnTo>
                    <a:pt x="126295" y="23262"/>
                  </a:lnTo>
                  <a:lnTo>
                    <a:pt x="116138" y="10580"/>
                  </a:lnTo>
                  <a:lnTo>
                    <a:pt x="96941" y="1058"/>
                  </a:lnTo>
                  <a:lnTo>
                    <a:pt x="90849" y="0"/>
                  </a:lnTo>
                  <a:lnTo>
                    <a:pt x="81258" y="1647"/>
                  </a:lnTo>
                  <a:lnTo>
                    <a:pt x="42408" y="17077"/>
                  </a:lnTo>
                  <a:lnTo>
                    <a:pt x="10433" y="39814"/>
                  </a:lnTo>
                  <a:lnTo>
                    <a:pt x="2477" y="54972"/>
                  </a:lnTo>
                  <a:lnTo>
                    <a:pt x="0" y="71234"/>
                  </a:lnTo>
                  <a:lnTo>
                    <a:pt x="2428" y="85518"/>
                  </a:lnTo>
                  <a:lnTo>
                    <a:pt x="7732" y="91231"/>
                  </a:lnTo>
                  <a:lnTo>
                    <a:pt x="24913" y="100402"/>
                  </a:lnTo>
                  <a:lnTo>
                    <a:pt x="63891" y="108367"/>
                  </a:lnTo>
                  <a:lnTo>
                    <a:pt x="158039" y="1090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880">
              <a:extLst>
                <a:ext uri="{FF2B5EF4-FFF2-40B4-BE49-F238E27FC236}">
                  <a16:creationId xmlns:a16="http://schemas.microsoft.com/office/drawing/2014/main" id="{F3950837-433F-2F67-891E-1A4DC13DBA7D}"/>
                </a:ext>
              </a:extLst>
            </p:cNvPr>
            <p:cNvSpPr/>
            <p:nvPr>
              <p:custDataLst>
                <p:tags r:id="rId56"/>
              </p:custDataLst>
            </p:nvPr>
          </p:nvSpPr>
          <p:spPr>
            <a:xfrm>
              <a:off x="7632357" y="4305300"/>
              <a:ext cx="120994" cy="258087"/>
            </a:xfrm>
            <a:custGeom>
              <a:avLst/>
              <a:gdLst/>
              <a:ahLst/>
              <a:cxnLst/>
              <a:rect l="0" t="0" r="0" b="0"/>
              <a:pathLst>
                <a:path w="120994" h="258087">
                  <a:moveTo>
                    <a:pt x="44793" y="0"/>
                  </a:moveTo>
                  <a:lnTo>
                    <a:pt x="44793" y="0"/>
                  </a:lnTo>
                  <a:lnTo>
                    <a:pt x="61194" y="0"/>
                  </a:lnTo>
                  <a:lnTo>
                    <a:pt x="62077" y="2117"/>
                  </a:lnTo>
                  <a:lnTo>
                    <a:pt x="63058" y="10113"/>
                  </a:lnTo>
                  <a:lnTo>
                    <a:pt x="55573" y="54893"/>
                  </a:lnTo>
                  <a:lnTo>
                    <a:pt x="54566" y="90374"/>
                  </a:lnTo>
                  <a:lnTo>
                    <a:pt x="55450" y="129201"/>
                  </a:lnTo>
                  <a:lnTo>
                    <a:pt x="59828" y="167987"/>
                  </a:lnTo>
                  <a:lnTo>
                    <a:pt x="55363" y="206289"/>
                  </a:lnTo>
                  <a:lnTo>
                    <a:pt x="44372" y="248691"/>
                  </a:lnTo>
                  <a:lnTo>
                    <a:pt x="41337" y="254694"/>
                  </a:lnTo>
                  <a:lnTo>
                    <a:pt x="36138" y="257638"/>
                  </a:lnTo>
                  <a:lnTo>
                    <a:pt x="21897" y="258086"/>
                  </a:lnTo>
                  <a:lnTo>
                    <a:pt x="15771" y="255665"/>
                  </a:lnTo>
                  <a:lnTo>
                    <a:pt x="6141" y="247332"/>
                  </a:lnTo>
                  <a:lnTo>
                    <a:pt x="1156" y="233750"/>
                  </a:lnTo>
                  <a:lnTo>
                    <a:pt x="0" y="216072"/>
                  </a:lnTo>
                  <a:lnTo>
                    <a:pt x="6356" y="183378"/>
                  </a:lnTo>
                  <a:lnTo>
                    <a:pt x="21175" y="154170"/>
                  </a:lnTo>
                  <a:lnTo>
                    <a:pt x="32886" y="138723"/>
                  </a:lnTo>
                  <a:lnTo>
                    <a:pt x="80083" y="106879"/>
                  </a:lnTo>
                  <a:lnTo>
                    <a:pt x="87117" y="105399"/>
                  </a:lnTo>
                  <a:lnTo>
                    <a:pt x="95904" y="104959"/>
                  </a:lnTo>
                  <a:lnTo>
                    <a:pt x="102082" y="102034"/>
                  </a:lnTo>
                  <a:lnTo>
                    <a:pt x="109614" y="96590"/>
                  </a:lnTo>
                  <a:lnTo>
                    <a:pt x="120993"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881">
              <a:extLst>
                <a:ext uri="{FF2B5EF4-FFF2-40B4-BE49-F238E27FC236}">
                  <a16:creationId xmlns:a16="http://schemas.microsoft.com/office/drawing/2014/main" id="{055BA45E-FC6D-2AA8-C916-DA2E51234F82}"/>
                </a:ext>
              </a:extLst>
            </p:cNvPr>
            <p:cNvSpPr/>
            <p:nvPr>
              <p:custDataLst>
                <p:tags r:id="rId57"/>
              </p:custDataLst>
            </p:nvPr>
          </p:nvSpPr>
          <p:spPr>
            <a:xfrm>
              <a:off x="7705725" y="4241273"/>
              <a:ext cx="28576" cy="16403"/>
            </a:xfrm>
            <a:custGeom>
              <a:avLst/>
              <a:gdLst/>
              <a:ahLst/>
              <a:cxnLst/>
              <a:rect l="0" t="0" r="0" b="0"/>
              <a:pathLst>
                <a:path w="28576" h="16403">
                  <a:moveTo>
                    <a:pt x="0" y="16402"/>
                  </a:moveTo>
                  <a:lnTo>
                    <a:pt x="0" y="16402"/>
                  </a:lnTo>
                  <a:lnTo>
                    <a:pt x="0" y="6289"/>
                  </a:lnTo>
                  <a:lnTo>
                    <a:pt x="1058" y="3310"/>
                  </a:lnTo>
                  <a:lnTo>
                    <a:pt x="2822" y="1324"/>
                  </a:lnTo>
                  <a:lnTo>
                    <a:pt x="5056" y="0"/>
                  </a:lnTo>
                  <a:lnTo>
                    <a:pt x="28575" y="68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882">
              <a:extLst>
                <a:ext uri="{FF2B5EF4-FFF2-40B4-BE49-F238E27FC236}">
                  <a16:creationId xmlns:a16="http://schemas.microsoft.com/office/drawing/2014/main" id="{A0B0EA3C-A5DD-B8F2-2B6E-82DF8458F310}"/>
                </a:ext>
              </a:extLst>
            </p:cNvPr>
            <p:cNvSpPr/>
            <p:nvPr>
              <p:custDataLst>
                <p:tags r:id="rId58"/>
              </p:custDataLst>
            </p:nvPr>
          </p:nvSpPr>
          <p:spPr>
            <a:xfrm>
              <a:off x="7788459" y="4276855"/>
              <a:ext cx="107205" cy="141864"/>
            </a:xfrm>
            <a:custGeom>
              <a:avLst/>
              <a:gdLst/>
              <a:ahLst/>
              <a:cxnLst/>
              <a:rect l="0" t="0" r="0" b="0"/>
              <a:pathLst>
                <a:path w="107205" h="141864">
                  <a:moveTo>
                    <a:pt x="12516" y="28445"/>
                  </a:moveTo>
                  <a:lnTo>
                    <a:pt x="12516" y="28445"/>
                  </a:lnTo>
                  <a:lnTo>
                    <a:pt x="17572" y="33502"/>
                  </a:lnTo>
                  <a:lnTo>
                    <a:pt x="22877" y="35984"/>
                  </a:lnTo>
                  <a:lnTo>
                    <a:pt x="67113" y="37918"/>
                  </a:lnTo>
                  <a:lnTo>
                    <a:pt x="71140" y="37936"/>
                  </a:lnTo>
                  <a:lnTo>
                    <a:pt x="78434" y="35133"/>
                  </a:lnTo>
                  <a:lnTo>
                    <a:pt x="105872" y="11227"/>
                  </a:lnTo>
                  <a:lnTo>
                    <a:pt x="106923" y="7387"/>
                  </a:lnTo>
                  <a:lnTo>
                    <a:pt x="107204" y="4881"/>
                  </a:lnTo>
                  <a:lnTo>
                    <a:pt x="106333" y="3211"/>
                  </a:lnTo>
                  <a:lnTo>
                    <a:pt x="104694" y="2097"/>
                  </a:lnTo>
                  <a:lnTo>
                    <a:pt x="97330" y="530"/>
                  </a:lnTo>
                  <a:lnTo>
                    <a:pt x="80305" y="0"/>
                  </a:lnTo>
                  <a:lnTo>
                    <a:pt x="68749" y="5572"/>
                  </a:lnTo>
                  <a:lnTo>
                    <a:pt x="47522" y="17787"/>
                  </a:lnTo>
                  <a:lnTo>
                    <a:pt x="32307" y="25825"/>
                  </a:lnTo>
                  <a:lnTo>
                    <a:pt x="22018" y="36453"/>
                  </a:lnTo>
                  <a:lnTo>
                    <a:pt x="3406" y="77125"/>
                  </a:lnTo>
                  <a:lnTo>
                    <a:pt x="93" y="86298"/>
                  </a:lnTo>
                  <a:lnTo>
                    <a:pt x="0" y="95589"/>
                  </a:lnTo>
                  <a:lnTo>
                    <a:pt x="8926" y="121717"/>
                  </a:lnTo>
                  <a:lnTo>
                    <a:pt x="15507" y="132693"/>
                  </a:lnTo>
                  <a:lnTo>
                    <a:pt x="19801" y="136044"/>
                  </a:lnTo>
                  <a:lnTo>
                    <a:pt x="30218" y="139767"/>
                  </a:lnTo>
                  <a:lnTo>
                    <a:pt x="47983" y="141863"/>
                  </a:lnTo>
                  <a:lnTo>
                    <a:pt x="69666" y="1332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883">
              <a:extLst>
                <a:ext uri="{FF2B5EF4-FFF2-40B4-BE49-F238E27FC236}">
                  <a16:creationId xmlns:a16="http://schemas.microsoft.com/office/drawing/2014/main" id="{1FD3E99F-BC9B-24C4-C40D-C567A48F0D7F}"/>
                </a:ext>
              </a:extLst>
            </p:cNvPr>
            <p:cNvSpPr/>
            <p:nvPr>
              <p:custDataLst>
                <p:tags r:id="rId59"/>
              </p:custDataLst>
            </p:nvPr>
          </p:nvSpPr>
          <p:spPr>
            <a:xfrm>
              <a:off x="7917351" y="4290549"/>
              <a:ext cx="112225" cy="109706"/>
            </a:xfrm>
            <a:custGeom>
              <a:avLst/>
              <a:gdLst/>
              <a:ahLst/>
              <a:cxnLst/>
              <a:rect l="0" t="0" r="0" b="0"/>
              <a:pathLst>
                <a:path w="112225" h="109706">
                  <a:moveTo>
                    <a:pt x="83649" y="14751"/>
                  </a:moveTo>
                  <a:lnTo>
                    <a:pt x="83649" y="14751"/>
                  </a:lnTo>
                  <a:lnTo>
                    <a:pt x="91850" y="6550"/>
                  </a:lnTo>
                  <a:lnTo>
                    <a:pt x="92783" y="562"/>
                  </a:lnTo>
                  <a:lnTo>
                    <a:pt x="91855" y="0"/>
                  </a:lnTo>
                  <a:lnTo>
                    <a:pt x="44865" y="22354"/>
                  </a:lnTo>
                  <a:lnTo>
                    <a:pt x="25122" y="38288"/>
                  </a:lnTo>
                  <a:lnTo>
                    <a:pt x="4929" y="68898"/>
                  </a:lnTo>
                  <a:lnTo>
                    <a:pt x="0" y="82770"/>
                  </a:lnTo>
                  <a:lnTo>
                    <a:pt x="1425" y="87614"/>
                  </a:lnTo>
                  <a:lnTo>
                    <a:pt x="8652" y="98640"/>
                  </a:lnTo>
                  <a:lnTo>
                    <a:pt x="18920" y="104952"/>
                  </a:lnTo>
                  <a:lnTo>
                    <a:pt x="39423" y="108505"/>
                  </a:lnTo>
                  <a:lnTo>
                    <a:pt x="79852" y="109705"/>
                  </a:lnTo>
                  <a:lnTo>
                    <a:pt x="112224" y="1004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884">
              <a:extLst>
                <a:ext uri="{FF2B5EF4-FFF2-40B4-BE49-F238E27FC236}">
                  <a16:creationId xmlns:a16="http://schemas.microsoft.com/office/drawing/2014/main" id="{665E693A-A58E-CED9-B603-D13B01098D1C}"/>
                </a:ext>
              </a:extLst>
            </p:cNvPr>
            <p:cNvSpPr/>
            <p:nvPr>
              <p:custDataLst>
                <p:tags r:id="rId60"/>
              </p:custDataLst>
            </p:nvPr>
          </p:nvSpPr>
          <p:spPr>
            <a:xfrm>
              <a:off x="8115847" y="4135174"/>
              <a:ext cx="113754" cy="274352"/>
            </a:xfrm>
            <a:custGeom>
              <a:avLst/>
              <a:gdLst/>
              <a:ahLst/>
              <a:cxnLst/>
              <a:rect l="0" t="0" r="0" b="0"/>
              <a:pathLst>
                <a:path w="113754" h="274352">
                  <a:moveTo>
                    <a:pt x="47078" y="8201"/>
                  </a:moveTo>
                  <a:lnTo>
                    <a:pt x="47078" y="8201"/>
                  </a:lnTo>
                  <a:lnTo>
                    <a:pt x="55279" y="0"/>
                  </a:lnTo>
                  <a:lnTo>
                    <a:pt x="56212" y="9182"/>
                  </a:lnTo>
                  <a:lnTo>
                    <a:pt x="48367" y="56749"/>
                  </a:lnTo>
                  <a:lnTo>
                    <a:pt x="39729" y="100654"/>
                  </a:lnTo>
                  <a:lnTo>
                    <a:pt x="30653" y="140999"/>
                  </a:lnTo>
                  <a:lnTo>
                    <a:pt x="23490" y="184598"/>
                  </a:lnTo>
                  <a:lnTo>
                    <a:pt x="8798" y="228659"/>
                  </a:lnTo>
                  <a:lnTo>
                    <a:pt x="274" y="256285"/>
                  </a:lnTo>
                  <a:lnTo>
                    <a:pt x="0" y="259316"/>
                  </a:lnTo>
                  <a:lnTo>
                    <a:pt x="2519" y="265505"/>
                  </a:lnTo>
                  <a:lnTo>
                    <a:pt x="4672" y="268637"/>
                  </a:lnTo>
                  <a:lnTo>
                    <a:pt x="7165" y="270725"/>
                  </a:lnTo>
                  <a:lnTo>
                    <a:pt x="12758" y="273045"/>
                  </a:lnTo>
                  <a:lnTo>
                    <a:pt x="21858" y="274351"/>
                  </a:lnTo>
                  <a:lnTo>
                    <a:pt x="67781" y="263121"/>
                  </a:lnTo>
                  <a:lnTo>
                    <a:pt x="91854" y="252231"/>
                  </a:lnTo>
                  <a:lnTo>
                    <a:pt x="113753" y="2272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885">
              <a:extLst>
                <a:ext uri="{FF2B5EF4-FFF2-40B4-BE49-F238E27FC236}">
                  <a16:creationId xmlns:a16="http://schemas.microsoft.com/office/drawing/2014/main" id="{96664676-0BCF-DBFE-70D6-43DE631F397D}"/>
                </a:ext>
              </a:extLst>
            </p:cNvPr>
            <p:cNvSpPr/>
            <p:nvPr>
              <p:custDataLst>
                <p:tags r:id="rId61"/>
              </p:custDataLst>
            </p:nvPr>
          </p:nvSpPr>
          <p:spPr>
            <a:xfrm>
              <a:off x="8096250" y="4219575"/>
              <a:ext cx="180976" cy="38101"/>
            </a:xfrm>
            <a:custGeom>
              <a:avLst/>
              <a:gdLst/>
              <a:ahLst/>
              <a:cxnLst/>
              <a:rect l="0" t="0" r="0" b="0"/>
              <a:pathLst>
                <a:path w="180976" h="38101">
                  <a:moveTo>
                    <a:pt x="0" y="38100"/>
                  </a:moveTo>
                  <a:lnTo>
                    <a:pt x="0" y="38100"/>
                  </a:lnTo>
                  <a:lnTo>
                    <a:pt x="0" y="33043"/>
                  </a:lnTo>
                  <a:lnTo>
                    <a:pt x="8467" y="27739"/>
                  </a:lnTo>
                  <a:lnTo>
                    <a:pt x="44310" y="13648"/>
                  </a:lnTo>
                  <a:lnTo>
                    <a:pt x="80980" y="10747"/>
                  </a:lnTo>
                  <a:lnTo>
                    <a:pt x="122888" y="6944"/>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3" name="SMARTInkShape-Group166">
            <a:extLst>
              <a:ext uri="{FF2B5EF4-FFF2-40B4-BE49-F238E27FC236}">
                <a16:creationId xmlns:a16="http://schemas.microsoft.com/office/drawing/2014/main" id="{5987A439-BC5B-1D64-9CB2-295C4D3A44B0}"/>
              </a:ext>
            </a:extLst>
          </p:cNvPr>
          <p:cNvGrpSpPr/>
          <p:nvPr/>
        </p:nvGrpSpPr>
        <p:grpSpPr>
          <a:xfrm>
            <a:off x="8553450" y="4129245"/>
            <a:ext cx="342848" cy="347506"/>
            <a:chOff x="8553450" y="4129245"/>
            <a:chExt cx="342848" cy="347506"/>
          </a:xfrm>
        </p:grpSpPr>
        <p:sp>
          <p:nvSpPr>
            <p:cNvPr id="149" name="SMARTInkShape-886">
              <a:extLst>
                <a:ext uri="{FF2B5EF4-FFF2-40B4-BE49-F238E27FC236}">
                  <a16:creationId xmlns:a16="http://schemas.microsoft.com/office/drawing/2014/main" id="{93DBF936-97A1-EA6F-33D6-50E433683565}"/>
                </a:ext>
              </a:extLst>
            </p:cNvPr>
            <p:cNvSpPr/>
            <p:nvPr>
              <p:custDataLst>
                <p:tags r:id="rId50"/>
              </p:custDataLst>
            </p:nvPr>
          </p:nvSpPr>
          <p:spPr>
            <a:xfrm>
              <a:off x="8564325" y="4171950"/>
              <a:ext cx="31570" cy="304801"/>
            </a:xfrm>
            <a:custGeom>
              <a:avLst/>
              <a:gdLst/>
              <a:ahLst/>
              <a:cxnLst/>
              <a:rect l="0" t="0" r="0" b="0"/>
              <a:pathLst>
                <a:path w="31570" h="304801">
                  <a:moveTo>
                    <a:pt x="8175" y="0"/>
                  </a:moveTo>
                  <a:lnTo>
                    <a:pt x="8175" y="0"/>
                  </a:lnTo>
                  <a:lnTo>
                    <a:pt x="21432" y="0"/>
                  </a:lnTo>
                  <a:lnTo>
                    <a:pt x="24421" y="2117"/>
                  </a:lnTo>
                  <a:lnTo>
                    <a:pt x="30564" y="10113"/>
                  </a:lnTo>
                  <a:lnTo>
                    <a:pt x="31569" y="14150"/>
                  </a:lnTo>
                  <a:lnTo>
                    <a:pt x="31179" y="17900"/>
                  </a:lnTo>
                  <a:lnTo>
                    <a:pt x="28983" y="25948"/>
                  </a:lnTo>
                  <a:lnTo>
                    <a:pt x="22400" y="64578"/>
                  </a:lnTo>
                  <a:lnTo>
                    <a:pt x="14036" y="104742"/>
                  </a:lnTo>
                  <a:lnTo>
                    <a:pt x="8273" y="143966"/>
                  </a:lnTo>
                  <a:lnTo>
                    <a:pt x="127" y="185587"/>
                  </a:lnTo>
                  <a:lnTo>
                    <a:pt x="0" y="227590"/>
                  </a:lnTo>
                  <a:lnTo>
                    <a:pt x="6891" y="274041"/>
                  </a:lnTo>
                  <a:lnTo>
                    <a:pt x="8175" y="3048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SMARTInkShape-887">
              <a:extLst>
                <a:ext uri="{FF2B5EF4-FFF2-40B4-BE49-F238E27FC236}">
                  <a16:creationId xmlns:a16="http://schemas.microsoft.com/office/drawing/2014/main" id="{8C0E7D5A-1354-23CF-6F79-223EBB2FCB67}"/>
                </a:ext>
              </a:extLst>
            </p:cNvPr>
            <p:cNvSpPr/>
            <p:nvPr>
              <p:custDataLst>
                <p:tags r:id="rId51"/>
              </p:custDataLst>
            </p:nvPr>
          </p:nvSpPr>
          <p:spPr>
            <a:xfrm>
              <a:off x="8705850" y="4129245"/>
              <a:ext cx="47511" cy="337981"/>
            </a:xfrm>
            <a:custGeom>
              <a:avLst/>
              <a:gdLst/>
              <a:ahLst/>
              <a:cxnLst/>
              <a:rect l="0" t="0" r="0" b="0"/>
              <a:pathLst>
                <a:path w="47511" h="337981">
                  <a:moveTo>
                    <a:pt x="38100" y="14130"/>
                  </a:moveTo>
                  <a:lnTo>
                    <a:pt x="38100" y="14130"/>
                  </a:lnTo>
                  <a:lnTo>
                    <a:pt x="43157" y="9073"/>
                  </a:lnTo>
                  <a:lnTo>
                    <a:pt x="45638" y="3769"/>
                  </a:lnTo>
                  <a:lnTo>
                    <a:pt x="46302" y="873"/>
                  </a:lnTo>
                  <a:lnTo>
                    <a:pt x="46742" y="0"/>
                  </a:lnTo>
                  <a:lnTo>
                    <a:pt x="47037" y="477"/>
                  </a:lnTo>
                  <a:lnTo>
                    <a:pt x="47510" y="13902"/>
                  </a:lnTo>
                  <a:lnTo>
                    <a:pt x="41057" y="57634"/>
                  </a:lnTo>
                  <a:lnTo>
                    <a:pt x="35864" y="99041"/>
                  </a:lnTo>
                  <a:lnTo>
                    <a:pt x="24957" y="137794"/>
                  </a:lnTo>
                  <a:lnTo>
                    <a:pt x="15745" y="181652"/>
                  </a:lnTo>
                  <a:lnTo>
                    <a:pt x="12288" y="213820"/>
                  </a:lnTo>
                  <a:lnTo>
                    <a:pt x="10344" y="253214"/>
                  </a:lnTo>
                  <a:lnTo>
                    <a:pt x="3087" y="298948"/>
                  </a:lnTo>
                  <a:lnTo>
                    <a:pt x="0" y="3379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888">
              <a:extLst>
                <a:ext uri="{FF2B5EF4-FFF2-40B4-BE49-F238E27FC236}">
                  <a16:creationId xmlns:a16="http://schemas.microsoft.com/office/drawing/2014/main" id="{2E8BC211-06E3-9CCB-8972-8B3704044CA1}"/>
                </a:ext>
              </a:extLst>
            </p:cNvPr>
            <p:cNvSpPr/>
            <p:nvPr>
              <p:custDataLst>
                <p:tags r:id="rId52"/>
              </p:custDataLst>
            </p:nvPr>
          </p:nvSpPr>
          <p:spPr>
            <a:xfrm>
              <a:off x="8553450" y="4305300"/>
              <a:ext cx="171451" cy="28576"/>
            </a:xfrm>
            <a:custGeom>
              <a:avLst/>
              <a:gdLst/>
              <a:ahLst/>
              <a:cxnLst/>
              <a:rect l="0" t="0" r="0" b="0"/>
              <a:pathLst>
                <a:path w="171451" h="28576">
                  <a:moveTo>
                    <a:pt x="0" y="28575"/>
                  </a:moveTo>
                  <a:lnTo>
                    <a:pt x="0" y="28575"/>
                  </a:lnTo>
                  <a:lnTo>
                    <a:pt x="18362" y="27517"/>
                  </a:lnTo>
                  <a:lnTo>
                    <a:pt x="61963" y="19933"/>
                  </a:lnTo>
                  <a:lnTo>
                    <a:pt x="91267" y="18254"/>
                  </a:lnTo>
                  <a:lnTo>
                    <a:pt x="121859" y="10431"/>
                  </a:lnTo>
                  <a:lnTo>
                    <a:pt x="142998" y="8735"/>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889">
              <a:extLst>
                <a:ext uri="{FF2B5EF4-FFF2-40B4-BE49-F238E27FC236}">
                  <a16:creationId xmlns:a16="http://schemas.microsoft.com/office/drawing/2014/main" id="{356B24B0-27E0-C08C-2639-FF1DBD4D8013}"/>
                </a:ext>
              </a:extLst>
            </p:cNvPr>
            <p:cNvSpPr/>
            <p:nvPr>
              <p:custDataLst>
                <p:tags r:id="rId53"/>
              </p:custDataLst>
            </p:nvPr>
          </p:nvSpPr>
          <p:spPr>
            <a:xfrm>
              <a:off x="8810687" y="4381665"/>
              <a:ext cx="85611" cy="90754"/>
            </a:xfrm>
            <a:custGeom>
              <a:avLst/>
              <a:gdLst/>
              <a:ahLst/>
              <a:cxnLst/>
              <a:rect l="0" t="0" r="0" b="0"/>
              <a:pathLst>
                <a:path w="85611" h="90754">
                  <a:moveTo>
                    <a:pt x="57088" y="9360"/>
                  </a:moveTo>
                  <a:lnTo>
                    <a:pt x="57088" y="9360"/>
                  </a:lnTo>
                  <a:lnTo>
                    <a:pt x="37843" y="9360"/>
                  </a:lnTo>
                  <a:lnTo>
                    <a:pt x="27015" y="15005"/>
                  </a:lnTo>
                  <a:lnTo>
                    <a:pt x="7873" y="30819"/>
                  </a:lnTo>
                  <a:lnTo>
                    <a:pt x="3466" y="37594"/>
                  </a:lnTo>
                  <a:lnTo>
                    <a:pt x="983" y="47359"/>
                  </a:lnTo>
                  <a:lnTo>
                    <a:pt x="0" y="69679"/>
                  </a:lnTo>
                  <a:lnTo>
                    <a:pt x="1036" y="71798"/>
                  </a:lnTo>
                  <a:lnTo>
                    <a:pt x="2787" y="73210"/>
                  </a:lnTo>
                  <a:lnTo>
                    <a:pt x="5013" y="74152"/>
                  </a:lnTo>
                  <a:lnTo>
                    <a:pt x="6496" y="75838"/>
                  </a:lnTo>
                  <a:lnTo>
                    <a:pt x="8144" y="80534"/>
                  </a:lnTo>
                  <a:lnTo>
                    <a:pt x="9642" y="82209"/>
                  </a:lnTo>
                  <a:lnTo>
                    <a:pt x="22606" y="90175"/>
                  </a:lnTo>
                  <a:lnTo>
                    <a:pt x="26690" y="90753"/>
                  </a:lnTo>
                  <a:lnTo>
                    <a:pt x="36875" y="88574"/>
                  </a:lnTo>
                  <a:lnTo>
                    <a:pt x="64055" y="68057"/>
                  </a:lnTo>
                  <a:lnTo>
                    <a:pt x="81093" y="50838"/>
                  </a:lnTo>
                  <a:lnTo>
                    <a:pt x="83631" y="44375"/>
                  </a:lnTo>
                  <a:lnTo>
                    <a:pt x="85610" y="15713"/>
                  </a:lnTo>
                  <a:lnTo>
                    <a:pt x="82817" y="9361"/>
                  </a:lnTo>
                  <a:lnTo>
                    <a:pt x="80591" y="6186"/>
                  </a:lnTo>
                  <a:lnTo>
                    <a:pt x="75297" y="2658"/>
                  </a:lnTo>
                  <a:lnTo>
                    <a:pt x="66363" y="671"/>
                  </a:lnTo>
                  <a:lnTo>
                    <a:pt x="53863" y="0"/>
                  </a:lnTo>
                  <a:lnTo>
                    <a:pt x="38038" y="93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4" name="SMARTInkShape-890">
            <a:extLst>
              <a:ext uri="{FF2B5EF4-FFF2-40B4-BE49-F238E27FC236}">
                <a16:creationId xmlns:a16="http://schemas.microsoft.com/office/drawing/2014/main" id="{73DB205C-7EA7-8ADD-E0D2-E5890B210ACA}"/>
              </a:ext>
            </a:extLst>
          </p:cNvPr>
          <p:cNvSpPr/>
          <p:nvPr>
            <p:custDataLst>
              <p:tags r:id="rId1"/>
            </p:custDataLst>
          </p:nvPr>
        </p:nvSpPr>
        <p:spPr>
          <a:xfrm>
            <a:off x="3352834" y="4667250"/>
            <a:ext cx="914367" cy="28576"/>
          </a:xfrm>
          <a:custGeom>
            <a:avLst/>
            <a:gdLst/>
            <a:ahLst/>
            <a:cxnLst/>
            <a:rect l="0" t="0" r="0" b="0"/>
            <a:pathLst>
              <a:path w="914367" h="28576">
                <a:moveTo>
                  <a:pt x="9491" y="28575"/>
                </a:moveTo>
                <a:lnTo>
                  <a:pt x="9491" y="28575"/>
                </a:lnTo>
                <a:lnTo>
                  <a:pt x="9491" y="19442"/>
                </a:lnTo>
                <a:lnTo>
                  <a:pt x="82" y="19053"/>
                </a:lnTo>
                <a:lnTo>
                  <a:pt x="0" y="24107"/>
                </a:lnTo>
                <a:lnTo>
                  <a:pt x="1047" y="25597"/>
                </a:lnTo>
                <a:lnTo>
                  <a:pt x="2803" y="26589"/>
                </a:lnTo>
                <a:lnTo>
                  <a:pt x="5033" y="27251"/>
                </a:lnTo>
                <a:lnTo>
                  <a:pt x="42810" y="20862"/>
                </a:lnTo>
                <a:lnTo>
                  <a:pt x="83216" y="19587"/>
                </a:lnTo>
                <a:lnTo>
                  <a:pt x="117400" y="19289"/>
                </a:lnTo>
                <a:lnTo>
                  <a:pt x="153759" y="19156"/>
                </a:lnTo>
                <a:lnTo>
                  <a:pt x="194759" y="24138"/>
                </a:lnTo>
                <a:lnTo>
                  <a:pt x="232072" y="27260"/>
                </a:lnTo>
                <a:lnTo>
                  <a:pt x="269939" y="28185"/>
                </a:lnTo>
                <a:lnTo>
                  <a:pt x="303751" y="28402"/>
                </a:lnTo>
                <a:lnTo>
                  <a:pt x="340298" y="28498"/>
                </a:lnTo>
                <a:lnTo>
                  <a:pt x="385732" y="27494"/>
                </a:lnTo>
                <a:lnTo>
                  <a:pt x="431179" y="22022"/>
                </a:lnTo>
                <a:lnTo>
                  <a:pt x="472985" y="19931"/>
                </a:lnTo>
                <a:lnTo>
                  <a:pt x="517357" y="19311"/>
                </a:lnTo>
                <a:lnTo>
                  <a:pt x="557786" y="19127"/>
                </a:lnTo>
                <a:lnTo>
                  <a:pt x="597634" y="19073"/>
                </a:lnTo>
                <a:lnTo>
                  <a:pt x="641426" y="17999"/>
                </a:lnTo>
                <a:lnTo>
                  <a:pt x="682741" y="13565"/>
                </a:lnTo>
                <a:lnTo>
                  <a:pt x="725910" y="15896"/>
                </a:lnTo>
                <a:lnTo>
                  <a:pt x="772835" y="11097"/>
                </a:lnTo>
                <a:lnTo>
                  <a:pt x="817500" y="9835"/>
                </a:lnTo>
                <a:lnTo>
                  <a:pt x="862384" y="9587"/>
                </a:lnTo>
                <a:lnTo>
                  <a:pt x="900674" y="9533"/>
                </a:lnTo>
                <a:lnTo>
                  <a:pt x="905238" y="8472"/>
                </a:lnTo>
                <a:lnTo>
                  <a:pt x="908280" y="6707"/>
                </a:lnTo>
                <a:lnTo>
                  <a:pt x="91436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SMARTInkShape-891">
            <a:extLst>
              <a:ext uri="{FF2B5EF4-FFF2-40B4-BE49-F238E27FC236}">
                <a16:creationId xmlns:a16="http://schemas.microsoft.com/office/drawing/2014/main" id="{ED4B3A86-BB47-960B-5342-C3B7FCD33F67}"/>
              </a:ext>
            </a:extLst>
          </p:cNvPr>
          <p:cNvSpPr/>
          <p:nvPr>
            <p:custDataLst>
              <p:tags r:id="rId2"/>
            </p:custDataLst>
          </p:nvPr>
        </p:nvSpPr>
        <p:spPr>
          <a:xfrm>
            <a:off x="5657850" y="4562475"/>
            <a:ext cx="2390776" cy="95251"/>
          </a:xfrm>
          <a:custGeom>
            <a:avLst/>
            <a:gdLst/>
            <a:ahLst/>
            <a:cxnLst/>
            <a:rect l="0" t="0" r="0" b="0"/>
            <a:pathLst>
              <a:path w="2390776" h="95251">
                <a:moveTo>
                  <a:pt x="0" y="85725"/>
                </a:moveTo>
                <a:lnTo>
                  <a:pt x="0" y="85725"/>
                </a:lnTo>
                <a:lnTo>
                  <a:pt x="45057" y="85725"/>
                </a:lnTo>
                <a:lnTo>
                  <a:pt x="90804" y="77524"/>
                </a:lnTo>
                <a:lnTo>
                  <a:pt x="131375" y="76462"/>
                </a:lnTo>
                <a:lnTo>
                  <a:pt x="176704" y="76252"/>
                </a:lnTo>
                <a:lnTo>
                  <a:pt x="214987" y="76216"/>
                </a:lnTo>
                <a:lnTo>
                  <a:pt x="252083" y="76205"/>
                </a:lnTo>
                <a:lnTo>
                  <a:pt x="290943" y="79023"/>
                </a:lnTo>
                <a:lnTo>
                  <a:pt x="332519" y="84401"/>
                </a:lnTo>
                <a:lnTo>
                  <a:pt x="366753" y="85333"/>
                </a:lnTo>
                <a:lnTo>
                  <a:pt x="399715" y="85551"/>
                </a:lnTo>
                <a:lnTo>
                  <a:pt x="435885" y="85648"/>
                </a:lnTo>
                <a:lnTo>
                  <a:pt x="480047" y="85702"/>
                </a:lnTo>
                <a:lnTo>
                  <a:pt x="519943" y="86776"/>
                </a:lnTo>
                <a:lnTo>
                  <a:pt x="558576" y="92269"/>
                </a:lnTo>
                <a:lnTo>
                  <a:pt x="596834" y="94367"/>
                </a:lnTo>
                <a:lnTo>
                  <a:pt x="634980" y="94988"/>
                </a:lnTo>
                <a:lnTo>
                  <a:pt x="673094" y="95172"/>
                </a:lnTo>
                <a:lnTo>
                  <a:pt x="711198" y="95227"/>
                </a:lnTo>
                <a:lnTo>
                  <a:pt x="749300" y="95243"/>
                </a:lnTo>
                <a:lnTo>
                  <a:pt x="787400" y="95248"/>
                </a:lnTo>
                <a:lnTo>
                  <a:pt x="826558" y="95250"/>
                </a:lnTo>
                <a:lnTo>
                  <a:pt x="871203" y="95250"/>
                </a:lnTo>
                <a:lnTo>
                  <a:pt x="917946" y="95250"/>
                </a:lnTo>
                <a:lnTo>
                  <a:pt x="965310" y="95250"/>
                </a:lnTo>
                <a:lnTo>
                  <a:pt x="1012858" y="95250"/>
                </a:lnTo>
                <a:lnTo>
                  <a:pt x="1060460" y="95250"/>
                </a:lnTo>
                <a:lnTo>
                  <a:pt x="1108077" y="95250"/>
                </a:lnTo>
                <a:lnTo>
                  <a:pt x="1155701" y="95250"/>
                </a:lnTo>
                <a:lnTo>
                  <a:pt x="1203325" y="95250"/>
                </a:lnTo>
                <a:lnTo>
                  <a:pt x="1250950" y="95250"/>
                </a:lnTo>
                <a:lnTo>
                  <a:pt x="1282700" y="95250"/>
                </a:lnTo>
                <a:lnTo>
                  <a:pt x="1317272" y="95250"/>
                </a:lnTo>
                <a:lnTo>
                  <a:pt x="1352746" y="95250"/>
                </a:lnTo>
                <a:lnTo>
                  <a:pt x="1386151" y="95250"/>
                </a:lnTo>
                <a:lnTo>
                  <a:pt x="1418637" y="95250"/>
                </a:lnTo>
                <a:lnTo>
                  <a:pt x="1451771" y="94192"/>
                </a:lnTo>
                <a:lnTo>
                  <a:pt x="1487665" y="90193"/>
                </a:lnTo>
                <a:lnTo>
                  <a:pt x="1521962" y="87711"/>
                </a:lnTo>
                <a:lnTo>
                  <a:pt x="1554844" y="86608"/>
                </a:lnTo>
                <a:lnTo>
                  <a:pt x="1587098" y="86117"/>
                </a:lnTo>
                <a:lnTo>
                  <a:pt x="1619071" y="85900"/>
                </a:lnTo>
                <a:lnTo>
                  <a:pt x="1651979" y="85803"/>
                </a:lnTo>
                <a:lnTo>
                  <a:pt x="1687771" y="85759"/>
                </a:lnTo>
                <a:lnTo>
                  <a:pt x="1733509" y="80678"/>
                </a:lnTo>
                <a:lnTo>
                  <a:pt x="1778929" y="77527"/>
                </a:lnTo>
                <a:lnTo>
                  <a:pt x="1825900" y="76593"/>
                </a:lnTo>
                <a:lnTo>
                  <a:pt x="1868276" y="76317"/>
                </a:lnTo>
                <a:lnTo>
                  <a:pt x="1913974" y="69678"/>
                </a:lnTo>
                <a:lnTo>
                  <a:pt x="1950227" y="66506"/>
                </a:lnTo>
                <a:lnTo>
                  <a:pt x="1997580" y="59311"/>
                </a:lnTo>
                <a:lnTo>
                  <a:pt x="2037822" y="52520"/>
                </a:lnTo>
                <a:lnTo>
                  <a:pt x="2081938" y="49076"/>
                </a:lnTo>
                <a:lnTo>
                  <a:pt x="2120057" y="42999"/>
                </a:lnTo>
                <a:lnTo>
                  <a:pt x="2161381" y="38009"/>
                </a:lnTo>
                <a:lnTo>
                  <a:pt x="2204639" y="30026"/>
                </a:lnTo>
                <a:lnTo>
                  <a:pt x="2246580" y="18405"/>
                </a:lnTo>
                <a:lnTo>
                  <a:pt x="2288326" y="11280"/>
                </a:lnTo>
                <a:lnTo>
                  <a:pt x="2331110" y="6933"/>
                </a:lnTo>
                <a:lnTo>
                  <a:pt x="2357574" y="2054"/>
                </a:lnTo>
                <a:lnTo>
                  <a:pt x="2390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8" name="SMARTInkShape-Group169">
            <a:extLst>
              <a:ext uri="{FF2B5EF4-FFF2-40B4-BE49-F238E27FC236}">
                <a16:creationId xmlns:a16="http://schemas.microsoft.com/office/drawing/2014/main" id="{49FBB0B5-B199-54B2-7920-4B2E44038722}"/>
              </a:ext>
            </a:extLst>
          </p:cNvPr>
          <p:cNvGrpSpPr/>
          <p:nvPr/>
        </p:nvGrpSpPr>
        <p:grpSpPr>
          <a:xfrm>
            <a:off x="6705634" y="4849665"/>
            <a:ext cx="209517" cy="265236"/>
            <a:chOff x="6705634" y="4849665"/>
            <a:chExt cx="209517" cy="265236"/>
          </a:xfrm>
        </p:grpSpPr>
        <p:sp>
          <p:nvSpPr>
            <p:cNvPr id="156" name="SMARTInkShape-892">
              <a:extLst>
                <a:ext uri="{FF2B5EF4-FFF2-40B4-BE49-F238E27FC236}">
                  <a16:creationId xmlns:a16="http://schemas.microsoft.com/office/drawing/2014/main" id="{E4BABDE9-197D-11F1-DE73-B59B6DB48A81}"/>
                </a:ext>
              </a:extLst>
            </p:cNvPr>
            <p:cNvSpPr/>
            <p:nvPr>
              <p:custDataLst>
                <p:tags r:id="rId48"/>
              </p:custDataLst>
            </p:nvPr>
          </p:nvSpPr>
          <p:spPr>
            <a:xfrm>
              <a:off x="6819900" y="4849665"/>
              <a:ext cx="19051" cy="255736"/>
            </a:xfrm>
            <a:custGeom>
              <a:avLst/>
              <a:gdLst/>
              <a:ahLst/>
              <a:cxnLst/>
              <a:rect l="0" t="0" r="0" b="0"/>
              <a:pathLst>
                <a:path w="19051" h="255736">
                  <a:moveTo>
                    <a:pt x="19050" y="17610"/>
                  </a:moveTo>
                  <a:lnTo>
                    <a:pt x="19050" y="17610"/>
                  </a:lnTo>
                  <a:lnTo>
                    <a:pt x="19050" y="0"/>
                  </a:lnTo>
                  <a:lnTo>
                    <a:pt x="11512" y="27011"/>
                  </a:lnTo>
                  <a:lnTo>
                    <a:pt x="6877" y="70868"/>
                  </a:lnTo>
                  <a:lnTo>
                    <a:pt x="2038" y="107826"/>
                  </a:lnTo>
                  <a:lnTo>
                    <a:pt x="402" y="152553"/>
                  </a:lnTo>
                  <a:lnTo>
                    <a:pt x="16" y="197563"/>
                  </a:lnTo>
                  <a:lnTo>
                    <a:pt x="0" y="243837"/>
                  </a:lnTo>
                  <a:lnTo>
                    <a:pt x="0" y="2557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893">
              <a:extLst>
                <a:ext uri="{FF2B5EF4-FFF2-40B4-BE49-F238E27FC236}">
                  <a16:creationId xmlns:a16="http://schemas.microsoft.com/office/drawing/2014/main" id="{C77C1E02-6CE1-C281-791F-29E0EE4261B0}"/>
                </a:ext>
              </a:extLst>
            </p:cNvPr>
            <p:cNvSpPr/>
            <p:nvPr>
              <p:custDataLst>
                <p:tags r:id="rId49"/>
              </p:custDataLst>
            </p:nvPr>
          </p:nvSpPr>
          <p:spPr>
            <a:xfrm>
              <a:off x="6705634" y="5010150"/>
              <a:ext cx="209517" cy="104751"/>
            </a:xfrm>
            <a:custGeom>
              <a:avLst/>
              <a:gdLst/>
              <a:ahLst/>
              <a:cxnLst/>
              <a:rect l="0" t="0" r="0" b="0"/>
              <a:pathLst>
                <a:path w="209517" h="104751">
                  <a:moveTo>
                    <a:pt x="9491" y="19050"/>
                  </a:moveTo>
                  <a:lnTo>
                    <a:pt x="9491" y="19050"/>
                  </a:lnTo>
                  <a:lnTo>
                    <a:pt x="9491" y="10"/>
                  </a:lnTo>
                  <a:lnTo>
                    <a:pt x="0" y="0"/>
                  </a:lnTo>
                  <a:lnTo>
                    <a:pt x="5033" y="0"/>
                  </a:lnTo>
                  <a:lnTo>
                    <a:pt x="6519" y="1058"/>
                  </a:lnTo>
                  <a:lnTo>
                    <a:pt x="7510" y="2822"/>
                  </a:lnTo>
                  <a:lnTo>
                    <a:pt x="10289" y="16247"/>
                  </a:lnTo>
                  <a:lnTo>
                    <a:pt x="34994" y="59648"/>
                  </a:lnTo>
                  <a:lnTo>
                    <a:pt x="72962" y="101524"/>
                  </a:lnTo>
                  <a:lnTo>
                    <a:pt x="77564" y="103331"/>
                  </a:lnTo>
                  <a:lnTo>
                    <a:pt x="90606" y="104750"/>
                  </a:lnTo>
                  <a:lnTo>
                    <a:pt x="103964" y="89599"/>
                  </a:lnTo>
                  <a:lnTo>
                    <a:pt x="121952" y="63638"/>
                  </a:lnTo>
                  <a:lnTo>
                    <a:pt x="167697" y="23659"/>
                  </a:lnTo>
                  <a:lnTo>
                    <a:pt x="177605" y="20415"/>
                  </a:lnTo>
                  <a:lnTo>
                    <a:pt x="193620" y="19230"/>
                  </a:lnTo>
                  <a:lnTo>
                    <a:pt x="209516"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4" name="SMARTInkShape-Group170">
            <a:extLst>
              <a:ext uri="{FF2B5EF4-FFF2-40B4-BE49-F238E27FC236}">
                <a16:creationId xmlns:a16="http://schemas.microsoft.com/office/drawing/2014/main" id="{D72E9AA9-7A30-6528-DE9D-D3CA69497BCC}"/>
              </a:ext>
            </a:extLst>
          </p:cNvPr>
          <p:cNvGrpSpPr/>
          <p:nvPr/>
        </p:nvGrpSpPr>
        <p:grpSpPr>
          <a:xfrm>
            <a:off x="5924550" y="5315175"/>
            <a:ext cx="1085851" cy="171226"/>
            <a:chOff x="5924550" y="5315175"/>
            <a:chExt cx="1085851" cy="171226"/>
          </a:xfrm>
        </p:grpSpPr>
        <p:sp>
          <p:nvSpPr>
            <p:cNvPr id="159" name="SMARTInkShape-894">
              <a:extLst>
                <a:ext uri="{FF2B5EF4-FFF2-40B4-BE49-F238E27FC236}">
                  <a16:creationId xmlns:a16="http://schemas.microsoft.com/office/drawing/2014/main" id="{C7D34B7C-25C6-105E-FEEC-9F09CA650F11}"/>
                </a:ext>
              </a:extLst>
            </p:cNvPr>
            <p:cNvSpPr/>
            <p:nvPr>
              <p:custDataLst>
                <p:tags r:id="rId43"/>
              </p:custDataLst>
            </p:nvPr>
          </p:nvSpPr>
          <p:spPr>
            <a:xfrm>
              <a:off x="5924550" y="5318091"/>
              <a:ext cx="208889" cy="168310"/>
            </a:xfrm>
            <a:custGeom>
              <a:avLst/>
              <a:gdLst/>
              <a:ahLst/>
              <a:cxnLst/>
              <a:rect l="0" t="0" r="0" b="0"/>
              <a:pathLst>
                <a:path w="208889" h="168310">
                  <a:moveTo>
                    <a:pt x="0" y="54009"/>
                  </a:moveTo>
                  <a:lnTo>
                    <a:pt x="0" y="54009"/>
                  </a:lnTo>
                  <a:lnTo>
                    <a:pt x="0" y="48953"/>
                  </a:lnTo>
                  <a:lnTo>
                    <a:pt x="2822" y="43648"/>
                  </a:lnTo>
                  <a:lnTo>
                    <a:pt x="18314" y="26563"/>
                  </a:lnTo>
                  <a:lnTo>
                    <a:pt x="26837" y="20644"/>
                  </a:lnTo>
                  <a:lnTo>
                    <a:pt x="58899" y="7985"/>
                  </a:lnTo>
                  <a:lnTo>
                    <a:pt x="61491" y="8510"/>
                  </a:lnTo>
                  <a:lnTo>
                    <a:pt x="63219" y="9918"/>
                  </a:lnTo>
                  <a:lnTo>
                    <a:pt x="66197" y="17480"/>
                  </a:lnTo>
                  <a:lnTo>
                    <a:pt x="74674" y="63532"/>
                  </a:lnTo>
                  <a:lnTo>
                    <a:pt x="68460" y="108337"/>
                  </a:lnTo>
                  <a:lnTo>
                    <a:pt x="66410" y="121547"/>
                  </a:lnTo>
                  <a:lnTo>
                    <a:pt x="57187" y="139666"/>
                  </a:lnTo>
                  <a:lnTo>
                    <a:pt x="62218" y="134657"/>
                  </a:lnTo>
                  <a:lnTo>
                    <a:pt x="84598" y="90827"/>
                  </a:lnTo>
                  <a:lnTo>
                    <a:pt x="124931" y="44315"/>
                  </a:lnTo>
                  <a:lnTo>
                    <a:pt x="147083" y="24326"/>
                  </a:lnTo>
                  <a:lnTo>
                    <a:pt x="182514" y="0"/>
                  </a:lnTo>
                  <a:lnTo>
                    <a:pt x="192595" y="1077"/>
                  </a:lnTo>
                  <a:lnTo>
                    <a:pt x="198247" y="2846"/>
                  </a:lnTo>
                  <a:lnTo>
                    <a:pt x="202015" y="7201"/>
                  </a:lnTo>
                  <a:lnTo>
                    <a:pt x="206201" y="20504"/>
                  </a:lnTo>
                  <a:lnTo>
                    <a:pt x="208888" y="57033"/>
                  </a:lnTo>
                  <a:lnTo>
                    <a:pt x="208296" y="93828"/>
                  </a:lnTo>
                  <a:lnTo>
                    <a:pt x="195354" y="137888"/>
                  </a:lnTo>
                  <a:lnTo>
                    <a:pt x="171450" y="1683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0" name="SMARTInkShape-895">
              <a:extLst>
                <a:ext uri="{FF2B5EF4-FFF2-40B4-BE49-F238E27FC236}">
                  <a16:creationId xmlns:a16="http://schemas.microsoft.com/office/drawing/2014/main" id="{62A873F4-7665-EE1F-3BCF-12FBE11E49D2}"/>
                </a:ext>
              </a:extLst>
            </p:cNvPr>
            <p:cNvSpPr/>
            <p:nvPr>
              <p:custDataLst>
                <p:tags r:id="rId44"/>
              </p:custDataLst>
            </p:nvPr>
          </p:nvSpPr>
          <p:spPr>
            <a:xfrm>
              <a:off x="6194307" y="5339026"/>
              <a:ext cx="149344" cy="146253"/>
            </a:xfrm>
            <a:custGeom>
              <a:avLst/>
              <a:gdLst/>
              <a:ahLst/>
              <a:cxnLst/>
              <a:rect l="0" t="0" r="0" b="0"/>
              <a:pathLst>
                <a:path w="149344" h="146253">
                  <a:moveTo>
                    <a:pt x="15993" y="90224"/>
                  </a:moveTo>
                  <a:lnTo>
                    <a:pt x="15993" y="90224"/>
                  </a:lnTo>
                  <a:lnTo>
                    <a:pt x="10505" y="90224"/>
                  </a:lnTo>
                  <a:lnTo>
                    <a:pt x="25830" y="90224"/>
                  </a:lnTo>
                  <a:lnTo>
                    <a:pt x="33770" y="87402"/>
                  </a:lnTo>
                  <a:lnTo>
                    <a:pt x="40827" y="83679"/>
                  </a:lnTo>
                  <a:lnTo>
                    <a:pt x="53981" y="81287"/>
                  </a:lnTo>
                  <a:lnTo>
                    <a:pt x="96621" y="79648"/>
                  </a:lnTo>
                  <a:lnTo>
                    <a:pt x="127283" y="67443"/>
                  </a:lnTo>
                  <a:lnTo>
                    <a:pt x="134247" y="61401"/>
                  </a:lnTo>
                  <a:lnTo>
                    <a:pt x="146868" y="42577"/>
                  </a:lnTo>
                  <a:lnTo>
                    <a:pt x="149126" y="23547"/>
                  </a:lnTo>
                  <a:lnTo>
                    <a:pt x="149198" y="20372"/>
                  </a:lnTo>
                  <a:lnTo>
                    <a:pt x="146456" y="14024"/>
                  </a:lnTo>
                  <a:lnTo>
                    <a:pt x="144244" y="10849"/>
                  </a:lnTo>
                  <a:lnTo>
                    <a:pt x="138963" y="7321"/>
                  </a:lnTo>
                  <a:lnTo>
                    <a:pt x="111779" y="0"/>
                  </a:lnTo>
                  <a:lnTo>
                    <a:pt x="82827" y="1519"/>
                  </a:lnTo>
                  <a:lnTo>
                    <a:pt x="54140" y="13729"/>
                  </a:lnTo>
                  <a:lnTo>
                    <a:pt x="7060" y="52346"/>
                  </a:lnTo>
                  <a:lnTo>
                    <a:pt x="1440" y="65982"/>
                  </a:lnTo>
                  <a:lnTo>
                    <a:pt x="0" y="81566"/>
                  </a:lnTo>
                  <a:lnTo>
                    <a:pt x="2888" y="95549"/>
                  </a:lnTo>
                  <a:lnTo>
                    <a:pt x="15520" y="115320"/>
                  </a:lnTo>
                  <a:lnTo>
                    <a:pt x="37725" y="134584"/>
                  </a:lnTo>
                  <a:lnTo>
                    <a:pt x="55285" y="141689"/>
                  </a:lnTo>
                  <a:lnTo>
                    <a:pt x="92429" y="146252"/>
                  </a:lnTo>
                  <a:lnTo>
                    <a:pt x="149343" y="1378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896">
              <a:extLst>
                <a:ext uri="{FF2B5EF4-FFF2-40B4-BE49-F238E27FC236}">
                  <a16:creationId xmlns:a16="http://schemas.microsoft.com/office/drawing/2014/main" id="{FFFC3D68-C5FD-3BF2-8EB0-FFD2F8D06F1E}"/>
                </a:ext>
              </a:extLst>
            </p:cNvPr>
            <p:cNvSpPr/>
            <p:nvPr>
              <p:custDataLst>
                <p:tags r:id="rId45"/>
              </p:custDataLst>
            </p:nvPr>
          </p:nvSpPr>
          <p:spPr>
            <a:xfrm>
              <a:off x="6410325" y="5353050"/>
              <a:ext cx="152401" cy="121589"/>
            </a:xfrm>
            <a:custGeom>
              <a:avLst/>
              <a:gdLst/>
              <a:ahLst/>
              <a:cxnLst/>
              <a:rect l="0" t="0" r="0" b="0"/>
              <a:pathLst>
                <a:path w="152401" h="121589">
                  <a:moveTo>
                    <a:pt x="0" y="47625"/>
                  </a:moveTo>
                  <a:lnTo>
                    <a:pt x="0" y="47625"/>
                  </a:lnTo>
                  <a:lnTo>
                    <a:pt x="7539" y="29725"/>
                  </a:lnTo>
                  <a:lnTo>
                    <a:pt x="8201" y="26166"/>
                  </a:lnTo>
                  <a:lnTo>
                    <a:pt x="11759" y="19391"/>
                  </a:lnTo>
                  <a:lnTo>
                    <a:pt x="15809" y="12852"/>
                  </a:lnTo>
                  <a:lnTo>
                    <a:pt x="17610" y="6418"/>
                  </a:lnTo>
                  <a:lnTo>
                    <a:pt x="19148" y="4278"/>
                  </a:lnTo>
                  <a:lnTo>
                    <a:pt x="21232" y="2852"/>
                  </a:lnTo>
                  <a:lnTo>
                    <a:pt x="27124" y="563"/>
                  </a:lnTo>
                  <a:lnTo>
                    <a:pt x="27609" y="1434"/>
                  </a:lnTo>
                  <a:lnTo>
                    <a:pt x="31341" y="42864"/>
                  </a:lnTo>
                  <a:lnTo>
                    <a:pt x="41821" y="84785"/>
                  </a:lnTo>
                  <a:lnTo>
                    <a:pt x="50961" y="103909"/>
                  </a:lnTo>
                  <a:lnTo>
                    <a:pt x="65429" y="116277"/>
                  </a:lnTo>
                  <a:lnTo>
                    <a:pt x="78065" y="121588"/>
                  </a:lnTo>
                  <a:lnTo>
                    <a:pt x="87965" y="120009"/>
                  </a:lnTo>
                  <a:lnTo>
                    <a:pt x="102616" y="113169"/>
                  </a:lnTo>
                  <a:lnTo>
                    <a:pt x="109107" y="107448"/>
                  </a:lnTo>
                  <a:lnTo>
                    <a:pt x="132411" y="67361"/>
                  </a:lnTo>
                  <a:lnTo>
                    <a:pt x="147014" y="22843"/>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897">
              <a:extLst>
                <a:ext uri="{FF2B5EF4-FFF2-40B4-BE49-F238E27FC236}">
                  <a16:creationId xmlns:a16="http://schemas.microsoft.com/office/drawing/2014/main" id="{0C7622C8-6DB9-9C8B-A19E-2DE0E6FF1B7D}"/>
                </a:ext>
              </a:extLst>
            </p:cNvPr>
            <p:cNvSpPr/>
            <p:nvPr>
              <p:custDataLst>
                <p:tags r:id="rId46"/>
              </p:custDataLst>
            </p:nvPr>
          </p:nvSpPr>
          <p:spPr>
            <a:xfrm>
              <a:off x="6616709" y="5335406"/>
              <a:ext cx="116767" cy="122420"/>
            </a:xfrm>
            <a:custGeom>
              <a:avLst/>
              <a:gdLst/>
              <a:ahLst/>
              <a:cxnLst/>
              <a:rect l="0" t="0" r="0" b="0"/>
              <a:pathLst>
                <a:path w="116767" h="122420">
                  <a:moveTo>
                    <a:pt x="3166" y="55744"/>
                  </a:moveTo>
                  <a:lnTo>
                    <a:pt x="3166" y="55744"/>
                  </a:lnTo>
                  <a:lnTo>
                    <a:pt x="21528" y="54686"/>
                  </a:lnTo>
                  <a:lnTo>
                    <a:pt x="68500" y="47102"/>
                  </a:lnTo>
                  <a:lnTo>
                    <a:pt x="84496" y="45423"/>
                  </a:lnTo>
                  <a:lnTo>
                    <a:pt x="101111" y="38692"/>
                  </a:lnTo>
                  <a:lnTo>
                    <a:pt x="109491" y="32996"/>
                  </a:lnTo>
                  <a:lnTo>
                    <a:pt x="112149" y="28937"/>
                  </a:lnTo>
                  <a:lnTo>
                    <a:pt x="116766" y="11278"/>
                  </a:lnTo>
                  <a:lnTo>
                    <a:pt x="115941" y="10226"/>
                  </a:lnTo>
                  <a:lnTo>
                    <a:pt x="107012" y="5713"/>
                  </a:lnTo>
                  <a:lnTo>
                    <a:pt x="104147" y="3340"/>
                  </a:lnTo>
                  <a:lnTo>
                    <a:pt x="95319" y="704"/>
                  </a:lnTo>
                  <a:lnTo>
                    <a:pt x="90002" y="0"/>
                  </a:lnTo>
                  <a:lnTo>
                    <a:pt x="48728" y="11975"/>
                  </a:lnTo>
                  <a:lnTo>
                    <a:pt x="31718" y="21021"/>
                  </a:lnTo>
                  <a:lnTo>
                    <a:pt x="9942" y="47709"/>
                  </a:lnTo>
                  <a:lnTo>
                    <a:pt x="1592" y="61345"/>
                  </a:lnTo>
                  <a:lnTo>
                    <a:pt x="0" y="67944"/>
                  </a:lnTo>
                  <a:lnTo>
                    <a:pt x="1054" y="80922"/>
                  </a:lnTo>
                  <a:lnTo>
                    <a:pt x="5049" y="90923"/>
                  </a:lnTo>
                  <a:lnTo>
                    <a:pt x="7597" y="95072"/>
                  </a:lnTo>
                  <a:lnTo>
                    <a:pt x="21294" y="105967"/>
                  </a:lnTo>
                  <a:lnTo>
                    <a:pt x="62992" y="120915"/>
                  </a:lnTo>
                  <a:lnTo>
                    <a:pt x="98416" y="1224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898">
              <a:extLst>
                <a:ext uri="{FF2B5EF4-FFF2-40B4-BE49-F238E27FC236}">
                  <a16:creationId xmlns:a16="http://schemas.microsoft.com/office/drawing/2014/main" id="{24AF1E34-94AA-2436-F4F5-50D7DE5FB1EC}"/>
                </a:ext>
              </a:extLst>
            </p:cNvPr>
            <p:cNvSpPr/>
            <p:nvPr>
              <p:custDataLst>
                <p:tags r:id="rId47"/>
              </p:custDataLst>
            </p:nvPr>
          </p:nvSpPr>
          <p:spPr>
            <a:xfrm>
              <a:off x="6772275" y="5315175"/>
              <a:ext cx="238126" cy="138538"/>
            </a:xfrm>
            <a:custGeom>
              <a:avLst/>
              <a:gdLst/>
              <a:ahLst/>
              <a:cxnLst/>
              <a:rect l="0" t="0" r="0" b="0"/>
              <a:pathLst>
                <a:path w="238126" h="138538">
                  <a:moveTo>
                    <a:pt x="0" y="56925"/>
                  </a:moveTo>
                  <a:lnTo>
                    <a:pt x="0" y="56925"/>
                  </a:lnTo>
                  <a:lnTo>
                    <a:pt x="21458" y="27266"/>
                  </a:lnTo>
                  <a:lnTo>
                    <a:pt x="36579" y="16269"/>
                  </a:lnTo>
                  <a:lnTo>
                    <a:pt x="54465" y="11365"/>
                  </a:lnTo>
                  <a:lnTo>
                    <a:pt x="68114" y="9912"/>
                  </a:lnTo>
                  <a:lnTo>
                    <a:pt x="75429" y="12394"/>
                  </a:lnTo>
                  <a:lnTo>
                    <a:pt x="78861" y="14538"/>
                  </a:lnTo>
                  <a:lnTo>
                    <a:pt x="88747" y="32724"/>
                  </a:lnTo>
                  <a:lnTo>
                    <a:pt x="94393" y="78446"/>
                  </a:lnTo>
                  <a:lnTo>
                    <a:pt x="94079" y="114596"/>
                  </a:lnTo>
                  <a:lnTo>
                    <a:pt x="90143" y="128771"/>
                  </a:lnTo>
                  <a:lnTo>
                    <a:pt x="86554" y="133397"/>
                  </a:lnTo>
                  <a:lnTo>
                    <a:pt x="76921" y="138537"/>
                  </a:lnTo>
                  <a:lnTo>
                    <a:pt x="71389" y="137793"/>
                  </a:lnTo>
                  <a:lnTo>
                    <a:pt x="59597" y="131319"/>
                  </a:lnTo>
                  <a:lnTo>
                    <a:pt x="55607" y="126629"/>
                  </a:lnTo>
                  <a:lnTo>
                    <a:pt x="51172" y="115774"/>
                  </a:lnTo>
                  <a:lnTo>
                    <a:pt x="53732" y="92706"/>
                  </a:lnTo>
                  <a:lnTo>
                    <a:pt x="83365" y="45873"/>
                  </a:lnTo>
                  <a:lnTo>
                    <a:pt x="111955" y="23429"/>
                  </a:lnTo>
                  <a:lnTo>
                    <a:pt x="157424" y="5545"/>
                  </a:lnTo>
                  <a:lnTo>
                    <a:pt x="200895" y="535"/>
                  </a:lnTo>
                  <a:lnTo>
                    <a:pt x="218745" y="0"/>
                  </a:lnTo>
                  <a:lnTo>
                    <a:pt x="227042" y="2698"/>
                  </a:lnTo>
                  <a:lnTo>
                    <a:pt x="238125" y="9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 name="SMARTInkShape-Group171">
            <a:extLst>
              <a:ext uri="{FF2B5EF4-FFF2-40B4-BE49-F238E27FC236}">
                <a16:creationId xmlns:a16="http://schemas.microsoft.com/office/drawing/2014/main" id="{362228A5-2F5A-A4B0-7181-59C5F782D214}"/>
              </a:ext>
            </a:extLst>
          </p:cNvPr>
          <p:cNvGrpSpPr/>
          <p:nvPr/>
        </p:nvGrpSpPr>
        <p:grpSpPr>
          <a:xfrm>
            <a:off x="7368971" y="5138535"/>
            <a:ext cx="1294743" cy="405016"/>
            <a:chOff x="7368971" y="5138535"/>
            <a:chExt cx="1294743" cy="405016"/>
          </a:xfrm>
        </p:grpSpPr>
        <p:sp>
          <p:nvSpPr>
            <p:cNvPr id="165" name="SMARTInkShape-899">
              <a:extLst>
                <a:ext uri="{FF2B5EF4-FFF2-40B4-BE49-F238E27FC236}">
                  <a16:creationId xmlns:a16="http://schemas.microsoft.com/office/drawing/2014/main" id="{416B2841-14DC-A74E-BC45-6C319A21C4FF}"/>
                </a:ext>
              </a:extLst>
            </p:cNvPr>
            <p:cNvSpPr/>
            <p:nvPr>
              <p:custDataLst>
                <p:tags r:id="rId33"/>
              </p:custDataLst>
            </p:nvPr>
          </p:nvSpPr>
          <p:spPr>
            <a:xfrm>
              <a:off x="7368971" y="5307569"/>
              <a:ext cx="184355" cy="130050"/>
            </a:xfrm>
            <a:custGeom>
              <a:avLst/>
              <a:gdLst/>
              <a:ahLst/>
              <a:cxnLst/>
              <a:rect l="0" t="0" r="0" b="0"/>
              <a:pathLst>
                <a:path w="184355" h="130050">
                  <a:moveTo>
                    <a:pt x="79579" y="45481"/>
                  </a:moveTo>
                  <a:lnTo>
                    <a:pt x="79579" y="45481"/>
                  </a:lnTo>
                  <a:lnTo>
                    <a:pt x="97270" y="27789"/>
                  </a:lnTo>
                  <a:lnTo>
                    <a:pt x="98227" y="16720"/>
                  </a:lnTo>
                  <a:lnTo>
                    <a:pt x="95628" y="8710"/>
                  </a:lnTo>
                  <a:lnTo>
                    <a:pt x="93453" y="5092"/>
                  </a:lnTo>
                  <a:lnTo>
                    <a:pt x="90945" y="2680"/>
                  </a:lnTo>
                  <a:lnTo>
                    <a:pt x="85336" y="0"/>
                  </a:lnTo>
                  <a:lnTo>
                    <a:pt x="61058" y="8604"/>
                  </a:lnTo>
                  <a:lnTo>
                    <a:pt x="32111" y="29616"/>
                  </a:lnTo>
                  <a:lnTo>
                    <a:pt x="13539" y="50893"/>
                  </a:lnTo>
                  <a:lnTo>
                    <a:pt x="1333" y="75660"/>
                  </a:lnTo>
                  <a:lnTo>
                    <a:pt x="0" y="90996"/>
                  </a:lnTo>
                  <a:lnTo>
                    <a:pt x="2936" y="103810"/>
                  </a:lnTo>
                  <a:lnTo>
                    <a:pt x="7769" y="113033"/>
                  </a:lnTo>
                  <a:lnTo>
                    <a:pt x="11596" y="114858"/>
                  </a:lnTo>
                  <a:lnTo>
                    <a:pt x="21495" y="114062"/>
                  </a:lnTo>
                  <a:lnTo>
                    <a:pt x="38968" y="102608"/>
                  </a:lnTo>
                  <a:lnTo>
                    <a:pt x="68262" y="59224"/>
                  </a:lnTo>
                  <a:lnTo>
                    <a:pt x="93167" y="29391"/>
                  </a:lnTo>
                  <a:lnTo>
                    <a:pt x="97550" y="19372"/>
                  </a:lnTo>
                  <a:lnTo>
                    <a:pt x="98149" y="23647"/>
                  </a:lnTo>
                  <a:lnTo>
                    <a:pt x="97358" y="33660"/>
                  </a:lnTo>
                  <a:lnTo>
                    <a:pt x="90400" y="75008"/>
                  </a:lnTo>
                  <a:lnTo>
                    <a:pt x="94545" y="97857"/>
                  </a:lnTo>
                  <a:lnTo>
                    <a:pt x="102475" y="118033"/>
                  </a:lnTo>
                  <a:lnTo>
                    <a:pt x="108452" y="125351"/>
                  </a:lnTo>
                  <a:lnTo>
                    <a:pt x="111528" y="127303"/>
                  </a:lnTo>
                  <a:lnTo>
                    <a:pt x="125969" y="130049"/>
                  </a:lnTo>
                  <a:lnTo>
                    <a:pt x="153767" y="120750"/>
                  </a:lnTo>
                  <a:lnTo>
                    <a:pt x="184354" y="1026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900">
              <a:extLst>
                <a:ext uri="{FF2B5EF4-FFF2-40B4-BE49-F238E27FC236}">
                  <a16:creationId xmlns:a16="http://schemas.microsoft.com/office/drawing/2014/main" id="{F696CE39-6729-F3BA-F1FC-C98F75B25EB4}"/>
                </a:ext>
              </a:extLst>
            </p:cNvPr>
            <p:cNvSpPr/>
            <p:nvPr>
              <p:custDataLst>
                <p:tags r:id="rId34"/>
              </p:custDataLst>
            </p:nvPr>
          </p:nvSpPr>
          <p:spPr>
            <a:xfrm>
              <a:off x="7610490" y="5295934"/>
              <a:ext cx="85711" cy="123792"/>
            </a:xfrm>
            <a:custGeom>
              <a:avLst/>
              <a:gdLst/>
              <a:ahLst/>
              <a:cxnLst/>
              <a:rect l="0" t="0" r="0" b="0"/>
              <a:pathLst>
                <a:path w="85711" h="123792">
                  <a:moveTo>
                    <a:pt x="85710" y="9491"/>
                  </a:moveTo>
                  <a:lnTo>
                    <a:pt x="85710" y="9491"/>
                  </a:lnTo>
                  <a:lnTo>
                    <a:pt x="85710" y="358"/>
                  </a:lnTo>
                  <a:lnTo>
                    <a:pt x="77509" y="0"/>
                  </a:lnTo>
                  <a:lnTo>
                    <a:pt x="50314" y="10727"/>
                  </a:lnTo>
                  <a:lnTo>
                    <a:pt x="19658" y="34852"/>
                  </a:lnTo>
                  <a:lnTo>
                    <a:pt x="16275" y="35923"/>
                  </a:lnTo>
                  <a:lnTo>
                    <a:pt x="9695" y="42758"/>
                  </a:lnTo>
                  <a:lnTo>
                    <a:pt x="4301" y="51793"/>
                  </a:lnTo>
                  <a:lnTo>
                    <a:pt x="1264" y="62829"/>
                  </a:lnTo>
                  <a:lnTo>
                    <a:pt x="0" y="89252"/>
                  </a:lnTo>
                  <a:lnTo>
                    <a:pt x="2814" y="95388"/>
                  </a:lnTo>
                  <a:lnTo>
                    <a:pt x="9708" y="102700"/>
                  </a:lnTo>
                  <a:lnTo>
                    <a:pt x="33721" y="120596"/>
                  </a:lnTo>
                  <a:lnTo>
                    <a:pt x="38968" y="122371"/>
                  </a:lnTo>
                  <a:lnTo>
                    <a:pt x="76185" y="1237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901">
              <a:extLst>
                <a:ext uri="{FF2B5EF4-FFF2-40B4-BE49-F238E27FC236}">
                  <a16:creationId xmlns:a16="http://schemas.microsoft.com/office/drawing/2014/main" id="{7128FCFD-4566-3D31-B6A0-E7B4F3BC052B}"/>
                </a:ext>
              </a:extLst>
            </p:cNvPr>
            <p:cNvSpPr/>
            <p:nvPr>
              <p:custDataLst>
                <p:tags r:id="rId35"/>
              </p:custDataLst>
            </p:nvPr>
          </p:nvSpPr>
          <p:spPr>
            <a:xfrm>
              <a:off x="7763483" y="5286389"/>
              <a:ext cx="104053" cy="123253"/>
            </a:xfrm>
            <a:custGeom>
              <a:avLst/>
              <a:gdLst/>
              <a:ahLst/>
              <a:cxnLst/>
              <a:rect l="0" t="0" r="0" b="0"/>
              <a:pathLst>
                <a:path w="104053" h="123253">
                  <a:moveTo>
                    <a:pt x="94642" y="19036"/>
                  </a:moveTo>
                  <a:lnTo>
                    <a:pt x="94642" y="19036"/>
                  </a:lnTo>
                  <a:lnTo>
                    <a:pt x="99698" y="13980"/>
                  </a:lnTo>
                  <a:lnTo>
                    <a:pt x="102182" y="8675"/>
                  </a:lnTo>
                  <a:lnTo>
                    <a:pt x="104052" y="494"/>
                  </a:lnTo>
                  <a:lnTo>
                    <a:pt x="89976" y="0"/>
                  </a:lnTo>
                  <a:lnTo>
                    <a:pt x="50827" y="21446"/>
                  </a:lnTo>
                  <a:lnTo>
                    <a:pt x="31330" y="41622"/>
                  </a:lnTo>
                  <a:lnTo>
                    <a:pt x="4007" y="81117"/>
                  </a:lnTo>
                  <a:lnTo>
                    <a:pt x="759" y="91641"/>
                  </a:lnTo>
                  <a:lnTo>
                    <a:pt x="0" y="98224"/>
                  </a:lnTo>
                  <a:lnTo>
                    <a:pt x="2484" y="104678"/>
                  </a:lnTo>
                  <a:lnTo>
                    <a:pt x="4628" y="107881"/>
                  </a:lnTo>
                  <a:lnTo>
                    <a:pt x="17759" y="117444"/>
                  </a:lnTo>
                  <a:lnTo>
                    <a:pt x="35055" y="121924"/>
                  </a:lnTo>
                  <a:lnTo>
                    <a:pt x="53586" y="123252"/>
                  </a:lnTo>
                  <a:lnTo>
                    <a:pt x="85117" y="1142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8" name="SMARTInkShape-902">
              <a:extLst>
                <a:ext uri="{FF2B5EF4-FFF2-40B4-BE49-F238E27FC236}">
                  <a16:creationId xmlns:a16="http://schemas.microsoft.com/office/drawing/2014/main" id="{37E2AD64-5398-97A8-4B3B-C47A35EC32DD}"/>
                </a:ext>
              </a:extLst>
            </p:cNvPr>
            <p:cNvSpPr/>
            <p:nvPr>
              <p:custDataLst>
                <p:tags r:id="rId36"/>
              </p:custDataLst>
            </p:nvPr>
          </p:nvSpPr>
          <p:spPr>
            <a:xfrm>
              <a:off x="7934325" y="5278847"/>
              <a:ext cx="135783" cy="102779"/>
            </a:xfrm>
            <a:custGeom>
              <a:avLst/>
              <a:gdLst/>
              <a:ahLst/>
              <a:cxnLst/>
              <a:rect l="0" t="0" r="0" b="0"/>
              <a:pathLst>
                <a:path w="135783" h="102779">
                  <a:moveTo>
                    <a:pt x="0" y="64678"/>
                  </a:moveTo>
                  <a:lnTo>
                    <a:pt x="0" y="64678"/>
                  </a:lnTo>
                  <a:lnTo>
                    <a:pt x="46968" y="64678"/>
                  </a:lnTo>
                  <a:lnTo>
                    <a:pt x="77991" y="63620"/>
                  </a:lnTo>
                  <a:lnTo>
                    <a:pt x="122841" y="48431"/>
                  </a:lnTo>
                  <a:lnTo>
                    <a:pt x="133266" y="42288"/>
                  </a:lnTo>
                  <a:lnTo>
                    <a:pt x="135410" y="38109"/>
                  </a:lnTo>
                  <a:lnTo>
                    <a:pt x="135782" y="33207"/>
                  </a:lnTo>
                  <a:lnTo>
                    <a:pt x="134972" y="27822"/>
                  </a:lnTo>
                  <a:lnTo>
                    <a:pt x="132314" y="23174"/>
                  </a:lnTo>
                  <a:lnTo>
                    <a:pt x="118462" y="11576"/>
                  </a:lnTo>
                  <a:lnTo>
                    <a:pt x="106977" y="4741"/>
                  </a:lnTo>
                  <a:lnTo>
                    <a:pt x="83555" y="0"/>
                  </a:lnTo>
                  <a:lnTo>
                    <a:pt x="51451" y="3651"/>
                  </a:lnTo>
                  <a:lnTo>
                    <a:pt x="33098" y="14272"/>
                  </a:lnTo>
                  <a:lnTo>
                    <a:pt x="20002" y="28517"/>
                  </a:lnTo>
                  <a:lnTo>
                    <a:pt x="12629" y="47378"/>
                  </a:lnTo>
                  <a:lnTo>
                    <a:pt x="10905" y="56284"/>
                  </a:lnTo>
                  <a:lnTo>
                    <a:pt x="15783" y="66592"/>
                  </a:lnTo>
                  <a:lnTo>
                    <a:pt x="23948" y="76112"/>
                  </a:lnTo>
                  <a:lnTo>
                    <a:pt x="46141" y="87782"/>
                  </a:lnTo>
                  <a:lnTo>
                    <a:pt x="88678" y="100072"/>
                  </a:lnTo>
                  <a:lnTo>
                    <a:pt x="123825" y="1027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SMARTInkShape-903">
              <a:extLst>
                <a:ext uri="{FF2B5EF4-FFF2-40B4-BE49-F238E27FC236}">
                  <a16:creationId xmlns:a16="http://schemas.microsoft.com/office/drawing/2014/main" id="{534AFB51-773A-A04E-BB56-97B8D577A2DE}"/>
                </a:ext>
              </a:extLst>
            </p:cNvPr>
            <p:cNvSpPr/>
            <p:nvPr>
              <p:custDataLst>
                <p:tags r:id="rId37"/>
              </p:custDataLst>
            </p:nvPr>
          </p:nvSpPr>
          <p:spPr>
            <a:xfrm>
              <a:off x="8115300" y="5305425"/>
              <a:ext cx="57151" cy="238126"/>
            </a:xfrm>
            <a:custGeom>
              <a:avLst/>
              <a:gdLst/>
              <a:ahLst/>
              <a:cxnLst/>
              <a:rect l="0" t="0" r="0" b="0"/>
              <a:pathLst>
                <a:path w="57151" h="238126">
                  <a:moveTo>
                    <a:pt x="57150" y="0"/>
                  </a:moveTo>
                  <a:lnTo>
                    <a:pt x="57150" y="0"/>
                  </a:lnTo>
                  <a:lnTo>
                    <a:pt x="52094" y="5056"/>
                  </a:lnTo>
                  <a:lnTo>
                    <a:pt x="32698" y="50399"/>
                  </a:lnTo>
                  <a:lnTo>
                    <a:pt x="25995" y="95227"/>
                  </a:lnTo>
                  <a:lnTo>
                    <a:pt x="21108" y="114293"/>
                  </a:lnTo>
                  <a:lnTo>
                    <a:pt x="16839" y="133348"/>
                  </a:lnTo>
                  <a:lnTo>
                    <a:pt x="12775" y="147107"/>
                  </a:lnTo>
                  <a:lnTo>
                    <a:pt x="7345" y="184633"/>
                  </a:lnTo>
                  <a:lnTo>
                    <a:pt x="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904">
              <a:extLst>
                <a:ext uri="{FF2B5EF4-FFF2-40B4-BE49-F238E27FC236}">
                  <a16:creationId xmlns:a16="http://schemas.microsoft.com/office/drawing/2014/main" id="{1D7F54B2-1AF1-A4B2-DC3C-7B887CD6D44D}"/>
                </a:ext>
              </a:extLst>
            </p:cNvPr>
            <p:cNvSpPr/>
            <p:nvPr>
              <p:custDataLst>
                <p:tags r:id="rId38"/>
              </p:custDataLst>
            </p:nvPr>
          </p:nvSpPr>
          <p:spPr>
            <a:xfrm>
              <a:off x="8134350" y="5287905"/>
              <a:ext cx="121804" cy="74505"/>
            </a:xfrm>
            <a:custGeom>
              <a:avLst/>
              <a:gdLst/>
              <a:ahLst/>
              <a:cxnLst/>
              <a:rect l="0" t="0" r="0" b="0"/>
              <a:pathLst>
                <a:path w="121804" h="74505">
                  <a:moveTo>
                    <a:pt x="9525" y="55620"/>
                  </a:moveTo>
                  <a:lnTo>
                    <a:pt x="9525" y="55620"/>
                  </a:lnTo>
                  <a:lnTo>
                    <a:pt x="43076" y="24185"/>
                  </a:lnTo>
                  <a:lnTo>
                    <a:pt x="71539" y="11507"/>
                  </a:lnTo>
                  <a:lnTo>
                    <a:pt x="106352" y="0"/>
                  </a:lnTo>
                  <a:lnTo>
                    <a:pt x="110061" y="1606"/>
                  </a:lnTo>
                  <a:lnTo>
                    <a:pt x="117002" y="9036"/>
                  </a:lnTo>
                  <a:lnTo>
                    <a:pt x="120792" y="19394"/>
                  </a:lnTo>
                  <a:lnTo>
                    <a:pt x="121803" y="25120"/>
                  </a:lnTo>
                  <a:lnTo>
                    <a:pt x="120104" y="34303"/>
                  </a:lnTo>
                  <a:lnTo>
                    <a:pt x="116020" y="45424"/>
                  </a:lnTo>
                  <a:lnTo>
                    <a:pt x="115446" y="48822"/>
                  </a:lnTo>
                  <a:lnTo>
                    <a:pt x="111988" y="55421"/>
                  </a:lnTo>
                  <a:lnTo>
                    <a:pt x="107980" y="61882"/>
                  </a:lnTo>
                  <a:lnTo>
                    <a:pt x="106199" y="68281"/>
                  </a:lnTo>
                  <a:lnTo>
                    <a:pt x="104667" y="70410"/>
                  </a:lnTo>
                  <a:lnTo>
                    <a:pt x="102585" y="71831"/>
                  </a:lnTo>
                  <a:lnTo>
                    <a:pt x="94601" y="73829"/>
                  </a:lnTo>
                  <a:lnTo>
                    <a:pt x="72309" y="74504"/>
                  </a:lnTo>
                  <a:lnTo>
                    <a:pt x="31844" y="61546"/>
                  </a:lnTo>
                  <a:lnTo>
                    <a:pt x="0" y="556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905">
              <a:extLst>
                <a:ext uri="{FF2B5EF4-FFF2-40B4-BE49-F238E27FC236}">
                  <a16:creationId xmlns:a16="http://schemas.microsoft.com/office/drawing/2014/main" id="{6517DA3E-86C4-61E6-EE99-958A2DCD69BF}"/>
                </a:ext>
              </a:extLst>
            </p:cNvPr>
            <p:cNvSpPr/>
            <p:nvPr>
              <p:custDataLst>
                <p:tags r:id="rId39"/>
              </p:custDataLst>
            </p:nvPr>
          </p:nvSpPr>
          <p:spPr>
            <a:xfrm>
              <a:off x="8315337" y="5138535"/>
              <a:ext cx="85714" cy="271616"/>
            </a:xfrm>
            <a:custGeom>
              <a:avLst/>
              <a:gdLst/>
              <a:ahLst/>
              <a:cxnLst/>
              <a:rect l="0" t="0" r="0" b="0"/>
              <a:pathLst>
                <a:path w="85714" h="271616">
                  <a:moveTo>
                    <a:pt x="38088" y="24015"/>
                  </a:moveTo>
                  <a:lnTo>
                    <a:pt x="38088" y="24015"/>
                  </a:lnTo>
                  <a:lnTo>
                    <a:pt x="52237" y="10923"/>
                  </a:lnTo>
                  <a:lnTo>
                    <a:pt x="61919" y="5672"/>
                  </a:lnTo>
                  <a:lnTo>
                    <a:pt x="64555" y="694"/>
                  </a:lnTo>
                  <a:lnTo>
                    <a:pt x="66315" y="0"/>
                  </a:lnTo>
                  <a:lnTo>
                    <a:pt x="68547" y="597"/>
                  </a:lnTo>
                  <a:lnTo>
                    <a:pt x="71095" y="2053"/>
                  </a:lnTo>
                  <a:lnTo>
                    <a:pt x="71733" y="6199"/>
                  </a:lnTo>
                  <a:lnTo>
                    <a:pt x="64231" y="52384"/>
                  </a:lnTo>
                  <a:lnTo>
                    <a:pt x="53482" y="93118"/>
                  </a:lnTo>
                  <a:lnTo>
                    <a:pt x="39239" y="136800"/>
                  </a:lnTo>
                  <a:lnTo>
                    <a:pt x="29614" y="177213"/>
                  </a:lnTo>
                  <a:lnTo>
                    <a:pt x="15583" y="219088"/>
                  </a:lnTo>
                  <a:lnTo>
                    <a:pt x="7490" y="242020"/>
                  </a:lnTo>
                  <a:lnTo>
                    <a:pt x="3323" y="248964"/>
                  </a:lnTo>
                  <a:lnTo>
                    <a:pt x="648" y="262045"/>
                  </a:lnTo>
                  <a:lnTo>
                    <a:pt x="0" y="271498"/>
                  </a:lnTo>
                  <a:lnTo>
                    <a:pt x="10104" y="271615"/>
                  </a:lnTo>
                  <a:lnTo>
                    <a:pt x="17889" y="268821"/>
                  </a:lnTo>
                  <a:lnTo>
                    <a:pt x="64059" y="243016"/>
                  </a:lnTo>
                  <a:lnTo>
                    <a:pt x="71856" y="237765"/>
                  </a:lnTo>
                  <a:lnTo>
                    <a:pt x="85713" y="2335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906">
              <a:extLst>
                <a:ext uri="{FF2B5EF4-FFF2-40B4-BE49-F238E27FC236}">
                  <a16:creationId xmlns:a16="http://schemas.microsoft.com/office/drawing/2014/main" id="{2BBDE12E-7D9E-EAD9-1DD6-954D82A0F3A8}"/>
                </a:ext>
              </a:extLst>
            </p:cNvPr>
            <p:cNvSpPr/>
            <p:nvPr>
              <p:custDataLst>
                <p:tags r:id="rId40"/>
              </p:custDataLst>
            </p:nvPr>
          </p:nvSpPr>
          <p:spPr>
            <a:xfrm>
              <a:off x="8286750" y="5271670"/>
              <a:ext cx="152401" cy="33756"/>
            </a:xfrm>
            <a:custGeom>
              <a:avLst/>
              <a:gdLst/>
              <a:ahLst/>
              <a:cxnLst/>
              <a:rect l="0" t="0" r="0" b="0"/>
              <a:pathLst>
                <a:path w="152401" h="33756">
                  <a:moveTo>
                    <a:pt x="0" y="33755"/>
                  </a:moveTo>
                  <a:lnTo>
                    <a:pt x="0" y="33755"/>
                  </a:lnTo>
                  <a:lnTo>
                    <a:pt x="10112" y="23642"/>
                  </a:lnTo>
                  <a:lnTo>
                    <a:pt x="20722" y="18677"/>
                  </a:lnTo>
                  <a:lnTo>
                    <a:pt x="65170" y="8682"/>
                  </a:lnTo>
                  <a:lnTo>
                    <a:pt x="104477" y="3050"/>
                  </a:lnTo>
                  <a:lnTo>
                    <a:pt x="121576" y="0"/>
                  </a:lnTo>
                  <a:lnTo>
                    <a:pt x="132704" y="2172"/>
                  </a:lnTo>
                  <a:lnTo>
                    <a:pt x="152400" y="14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907">
              <a:extLst>
                <a:ext uri="{FF2B5EF4-FFF2-40B4-BE49-F238E27FC236}">
                  <a16:creationId xmlns:a16="http://schemas.microsoft.com/office/drawing/2014/main" id="{2B39D36F-410C-12DE-8ED4-DF41AEF72FB2}"/>
                </a:ext>
              </a:extLst>
            </p:cNvPr>
            <p:cNvSpPr/>
            <p:nvPr>
              <p:custDataLst>
                <p:tags r:id="rId41"/>
              </p:custDataLst>
            </p:nvPr>
          </p:nvSpPr>
          <p:spPr>
            <a:xfrm>
              <a:off x="8620125" y="5144824"/>
              <a:ext cx="43589" cy="217752"/>
            </a:xfrm>
            <a:custGeom>
              <a:avLst/>
              <a:gdLst/>
              <a:ahLst/>
              <a:cxnLst/>
              <a:rect l="0" t="0" r="0" b="0"/>
              <a:pathLst>
                <a:path w="43589" h="217752">
                  <a:moveTo>
                    <a:pt x="38100" y="8201"/>
                  </a:moveTo>
                  <a:lnTo>
                    <a:pt x="38100" y="8201"/>
                  </a:lnTo>
                  <a:lnTo>
                    <a:pt x="38100" y="3145"/>
                  </a:lnTo>
                  <a:lnTo>
                    <a:pt x="39158" y="1656"/>
                  </a:lnTo>
                  <a:lnTo>
                    <a:pt x="40923" y="662"/>
                  </a:lnTo>
                  <a:lnTo>
                    <a:pt x="43156" y="0"/>
                  </a:lnTo>
                  <a:lnTo>
                    <a:pt x="43588" y="617"/>
                  </a:lnTo>
                  <a:lnTo>
                    <a:pt x="40197" y="6542"/>
                  </a:lnTo>
                  <a:lnTo>
                    <a:pt x="38514" y="20848"/>
                  </a:lnTo>
                  <a:lnTo>
                    <a:pt x="37226" y="31814"/>
                  </a:lnTo>
                  <a:lnTo>
                    <a:pt x="26352" y="74958"/>
                  </a:lnTo>
                  <a:lnTo>
                    <a:pt x="13465" y="115300"/>
                  </a:lnTo>
                  <a:lnTo>
                    <a:pt x="7482" y="156043"/>
                  </a:lnTo>
                  <a:lnTo>
                    <a:pt x="2218" y="181123"/>
                  </a:lnTo>
                  <a:lnTo>
                    <a:pt x="0" y="2177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908">
              <a:extLst>
                <a:ext uri="{FF2B5EF4-FFF2-40B4-BE49-F238E27FC236}">
                  <a16:creationId xmlns:a16="http://schemas.microsoft.com/office/drawing/2014/main" id="{829A2F61-738B-3FA7-25E5-BCB8E82EBE9C}"/>
                </a:ext>
              </a:extLst>
            </p:cNvPr>
            <p:cNvSpPr/>
            <p:nvPr>
              <p:custDataLst>
                <p:tags r:id="rId42"/>
              </p:custDataLst>
            </p:nvPr>
          </p:nvSpPr>
          <p:spPr>
            <a:xfrm>
              <a:off x="8601075" y="5457825"/>
              <a:ext cx="19051" cy="1"/>
            </a:xfrm>
            <a:custGeom>
              <a:avLst/>
              <a:gdLst/>
              <a:ahLst/>
              <a:cxnLst/>
              <a:rect l="0" t="0" r="0" b="0"/>
              <a:pathLst>
                <a:path w="19051" h="1">
                  <a:moveTo>
                    <a:pt x="0" y="0"/>
                  </a:moveTo>
                  <a:lnTo>
                    <a:pt x="0" y="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2" name="SMARTInkShape-Group172">
            <a:extLst>
              <a:ext uri="{FF2B5EF4-FFF2-40B4-BE49-F238E27FC236}">
                <a16:creationId xmlns:a16="http://schemas.microsoft.com/office/drawing/2014/main" id="{6B7164F0-B4AD-3A42-1CC4-6AC4F876DC17}"/>
              </a:ext>
            </a:extLst>
          </p:cNvPr>
          <p:cNvGrpSpPr/>
          <p:nvPr/>
        </p:nvGrpSpPr>
        <p:grpSpPr>
          <a:xfrm>
            <a:off x="428804" y="2409859"/>
            <a:ext cx="590372" cy="355373"/>
            <a:chOff x="428804" y="2409859"/>
            <a:chExt cx="590372" cy="355373"/>
          </a:xfrm>
        </p:grpSpPr>
        <p:sp>
          <p:nvSpPr>
            <p:cNvPr id="176" name="SMARTInkShape-909">
              <a:extLst>
                <a:ext uri="{FF2B5EF4-FFF2-40B4-BE49-F238E27FC236}">
                  <a16:creationId xmlns:a16="http://schemas.microsoft.com/office/drawing/2014/main" id="{68BAE825-1DBD-BDB7-0871-5CDEFBC2FC1E}"/>
                </a:ext>
              </a:extLst>
            </p:cNvPr>
            <p:cNvSpPr/>
            <p:nvPr>
              <p:custDataLst>
                <p:tags r:id="rId27"/>
              </p:custDataLst>
            </p:nvPr>
          </p:nvSpPr>
          <p:spPr>
            <a:xfrm>
              <a:off x="428804" y="2409859"/>
              <a:ext cx="37922" cy="314292"/>
            </a:xfrm>
            <a:custGeom>
              <a:avLst/>
              <a:gdLst/>
              <a:ahLst/>
              <a:cxnLst/>
              <a:rect l="0" t="0" r="0" b="0"/>
              <a:pathLst>
                <a:path w="37922" h="314292">
                  <a:moveTo>
                    <a:pt x="28396" y="9491"/>
                  </a:moveTo>
                  <a:lnTo>
                    <a:pt x="28396" y="9491"/>
                  </a:lnTo>
                  <a:lnTo>
                    <a:pt x="37529" y="9491"/>
                  </a:lnTo>
                  <a:lnTo>
                    <a:pt x="37920" y="0"/>
                  </a:lnTo>
                  <a:lnTo>
                    <a:pt x="37921" y="8170"/>
                  </a:lnTo>
                  <a:lnTo>
                    <a:pt x="30382" y="30039"/>
                  </a:lnTo>
                  <a:lnTo>
                    <a:pt x="26162" y="48035"/>
                  </a:lnTo>
                  <a:lnTo>
                    <a:pt x="21031" y="66773"/>
                  </a:lnTo>
                  <a:lnTo>
                    <a:pt x="12609" y="106013"/>
                  </a:lnTo>
                  <a:lnTo>
                    <a:pt x="9776" y="147477"/>
                  </a:lnTo>
                  <a:lnTo>
                    <a:pt x="1863" y="188255"/>
                  </a:lnTo>
                  <a:lnTo>
                    <a:pt x="0" y="231194"/>
                  </a:lnTo>
                  <a:lnTo>
                    <a:pt x="903" y="262387"/>
                  </a:lnTo>
                  <a:lnTo>
                    <a:pt x="8759" y="294526"/>
                  </a:lnTo>
                  <a:lnTo>
                    <a:pt x="9230" y="307800"/>
                  </a:lnTo>
                  <a:lnTo>
                    <a:pt x="10327" y="309963"/>
                  </a:lnTo>
                  <a:lnTo>
                    <a:pt x="12117" y="311406"/>
                  </a:lnTo>
                  <a:lnTo>
                    <a:pt x="18871" y="31429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SMARTInkShape-910">
              <a:extLst>
                <a:ext uri="{FF2B5EF4-FFF2-40B4-BE49-F238E27FC236}">
                  <a16:creationId xmlns:a16="http://schemas.microsoft.com/office/drawing/2014/main" id="{9DF689F0-B5EE-028A-BDDE-E9C16419B24F}"/>
                </a:ext>
              </a:extLst>
            </p:cNvPr>
            <p:cNvSpPr/>
            <p:nvPr>
              <p:custDataLst>
                <p:tags r:id="rId28"/>
              </p:custDataLst>
            </p:nvPr>
          </p:nvSpPr>
          <p:spPr>
            <a:xfrm>
              <a:off x="590550" y="2423763"/>
              <a:ext cx="18967" cy="290863"/>
            </a:xfrm>
            <a:custGeom>
              <a:avLst/>
              <a:gdLst/>
              <a:ahLst/>
              <a:cxnLst/>
              <a:rect l="0" t="0" r="0" b="0"/>
              <a:pathLst>
                <a:path w="18967" h="290863">
                  <a:moveTo>
                    <a:pt x="0" y="52737"/>
                  </a:moveTo>
                  <a:lnTo>
                    <a:pt x="0" y="52737"/>
                  </a:lnTo>
                  <a:lnTo>
                    <a:pt x="7539" y="34837"/>
                  </a:lnTo>
                  <a:lnTo>
                    <a:pt x="8201" y="31278"/>
                  </a:lnTo>
                  <a:lnTo>
                    <a:pt x="11759" y="24502"/>
                  </a:lnTo>
                  <a:lnTo>
                    <a:pt x="15810" y="17963"/>
                  </a:lnTo>
                  <a:lnTo>
                    <a:pt x="18623" y="7013"/>
                  </a:lnTo>
                  <a:lnTo>
                    <a:pt x="18966" y="0"/>
                  </a:lnTo>
                  <a:lnTo>
                    <a:pt x="16223" y="38626"/>
                  </a:lnTo>
                  <a:lnTo>
                    <a:pt x="10407" y="85804"/>
                  </a:lnTo>
                  <a:lnTo>
                    <a:pt x="8728" y="125799"/>
                  </a:lnTo>
                  <a:lnTo>
                    <a:pt x="3057" y="170106"/>
                  </a:lnTo>
                  <a:lnTo>
                    <a:pt x="1964" y="208398"/>
                  </a:lnTo>
                  <a:lnTo>
                    <a:pt x="8320" y="253401"/>
                  </a:lnTo>
                  <a:lnTo>
                    <a:pt x="9525" y="2908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SMARTInkShape-911">
              <a:extLst>
                <a:ext uri="{FF2B5EF4-FFF2-40B4-BE49-F238E27FC236}">
                  <a16:creationId xmlns:a16="http://schemas.microsoft.com/office/drawing/2014/main" id="{05846875-BC9E-6755-6320-3CE2B42D64C1}"/>
                </a:ext>
              </a:extLst>
            </p:cNvPr>
            <p:cNvSpPr/>
            <p:nvPr>
              <p:custDataLst>
                <p:tags r:id="rId29"/>
              </p:custDataLst>
            </p:nvPr>
          </p:nvSpPr>
          <p:spPr>
            <a:xfrm>
              <a:off x="466725" y="2581275"/>
              <a:ext cx="123826" cy="28576"/>
            </a:xfrm>
            <a:custGeom>
              <a:avLst/>
              <a:gdLst/>
              <a:ahLst/>
              <a:cxnLst/>
              <a:rect l="0" t="0" r="0" b="0"/>
              <a:pathLst>
                <a:path w="123826" h="28576">
                  <a:moveTo>
                    <a:pt x="0" y="28575"/>
                  </a:moveTo>
                  <a:lnTo>
                    <a:pt x="0" y="28575"/>
                  </a:lnTo>
                  <a:lnTo>
                    <a:pt x="0" y="23519"/>
                  </a:lnTo>
                  <a:lnTo>
                    <a:pt x="2822" y="18214"/>
                  </a:lnTo>
                  <a:lnTo>
                    <a:pt x="5056" y="15317"/>
                  </a:lnTo>
                  <a:lnTo>
                    <a:pt x="13183" y="12099"/>
                  </a:lnTo>
                  <a:lnTo>
                    <a:pt x="57334" y="1475"/>
                  </a:lnTo>
                  <a:lnTo>
                    <a:pt x="96528" y="194"/>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9" name="SMARTInkShape-912">
              <a:extLst>
                <a:ext uri="{FF2B5EF4-FFF2-40B4-BE49-F238E27FC236}">
                  <a16:creationId xmlns:a16="http://schemas.microsoft.com/office/drawing/2014/main" id="{E8C82706-7B81-E770-6EF6-75A293CEEAA1}"/>
                </a:ext>
              </a:extLst>
            </p:cNvPr>
            <p:cNvSpPr/>
            <p:nvPr>
              <p:custDataLst>
                <p:tags r:id="rId30"/>
              </p:custDataLst>
            </p:nvPr>
          </p:nvSpPr>
          <p:spPr>
            <a:xfrm>
              <a:off x="725777" y="2647995"/>
              <a:ext cx="74121" cy="117237"/>
            </a:xfrm>
            <a:custGeom>
              <a:avLst/>
              <a:gdLst/>
              <a:ahLst/>
              <a:cxnLst/>
              <a:rect l="0" t="0" r="0" b="0"/>
              <a:pathLst>
                <a:path w="74121" h="117237">
                  <a:moveTo>
                    <a:pt x="36223" y="19005"/>
                  </a:moveTo>
                  <a:lnTo>
                    <a:pt x="36223" y="19005"/>
                  </a:lnTo>
                  <a:lnTo>
                    <a:pt x="41280" y="13949"/>
                  </a:lnTo>
                  <a:lnTo>
                    <a:pt x="43762" y="8644"/>
                  </a:lnTo>
                  <a:lnTo>
                    <a:pt x="45632" y="463"/>
                  </a:lnTo>
                  <a:lnTo>
                    <a:pt x="32480" y="0"/>
                  </a:lnTo>
                  <a:lnTo>
                    <a:pt x="29494" y="2101"/>
                  </a:lnTo>
                  <a:lnTo>
                    <a:pt x="23355" y="10081"/>
                  </a:lnTo>
                  <a:lnTo>
                    <a:pt x="7626" y="48913"/>
                  </a:lnTo>
                  <a:lnTo>
                    <a:pt x="0" y="80887"/>
                  </a:lnTo>
                  <a:lnTo>
                    <a:pt x="4602" y="94486"/>
                  </a:lnTo>
                  <a:lnTo>
                    <a:pt x="13702" y="106527"/>
                  </a:lnTo>
                  <a:lnTo>
                    <a:pt x="24803" y="115406"/>
                  </a:lnTo>
                  <a:lnTo>
                    <a:pt x="29668" y="117139"/>
                  </a:lnTo>
                  <a:lnTo>
                    <a:pt x="33969" y="117236"/>
                  </a:lnTo>
                  <a:lnTo>
                    <a:pt x="37896" y="116242"/>
                  </a:lnTo>
                  <a:lnTo>
                    <a:pt x="53534" y="104731"/>
                  </a:lnTo>
                  <a:lnTo>
                    <a:pt x="66517" y="82858"/>
                  </a:lnTo>
                  <a:lnTo>
                    <a:pt x="72010" y="61325"/>
                  </a:lnTo>
                  <a:lnTo>
                    <a:pt x="74120" y="14071"/>
                  </a:lnTo>
                  <a:lnTo>
                    <a:pt x="72071" y="9366"/>
                  </a:lnTo>
                  <a:lnTo>
                    <a:pt x="68588" y="6229"/>
                  </a:lnTo>
                  <a:lnTo>
                    <a:pt x="64150" y="4138"/>
                  </a:lnTo>
                  <a:lnTo>
                    <a:pt x="53574" y="4636"/>
                  </a:lnTo>
                  <a:lnTo>
                    <a:pt x="42876" y="8385"/>
                  </a:lnTo>
                  <a:lnTo>
                    <a:pt x="34594" y="13580"/>
                  </a:lnTo>
                  <a:lnTo>
                    <a:pt x="26698" y="285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SMARTInkShape-913">
              <a:extLst>
                <a:ext uri="{FF2B5EF4-FFF2-40B4-BE49-F238E27FC236}">
                  <a16:creationId xmlns:a16="http://schemas.microsoft.com/office/drawing/2014/main" id="{9EE21673-D500-3C29-7D16-B26F6DF6A895}"/>
                </a:ext>
              </a:extLst>
            </p:cNvPr>
            <p:cNvSpPr/>
            <p:nvPr>
              <p:custDataLst>
                <p:tags r:id="rId31"/>
              </p:custDataLst>
            </p:nvPr>
          </p:nvSpPr>
          <p:spPr>
            <a:xfrm>
              <a:off x="1009650" y="2514600"/>
              <a:ext cx="9526" cy="28576"/>
            </a:xfrm>
            <a:custGeom>
              <a:avLst/>
              <a:gdLst/>
              <a:ahLst/>
              <a:cxnLst/>
              <a:rect l="0" t="0" r="0" b="0"/>
              <a:pathLst>
                <a:path w="9526" h="28576">
                  <a:moveTo>
                    <a:pt x="0" y="28575"/>
                  </a:moveTo>
                  <a:lnTo>
                    <a:pt x="0" y="28575"/>
                  </a:lnTo>
                  <a:lnTo>
                    <a:pt x="0" y="6185"/>
                  </a:lnTo>
                  <a:lnTo>
                    <a:pt x="1058" y="4123"/>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SMARTInkShape-914">
              <a:extLst>
                <a:ext uri="{FF2B5EF4-FFF2-40B4-BE49-F238E27FC236}">
                  <a16:creationId xmlns:a16="http://schemas.microsoft.com/office/drawing/2014/main" id="{19AEA662-BEF3-87CF-19C5-703ED2107F31}"/>
                </a:ext>
              </a:extLst>
            </p:cNvPr>
            <p:cNvSpPr/>
            <p:nvPr>
              <p:custDataLst>
                <p:tags r:id="rId32"/>
              </p:custDataLst>
            </p:nvPr>
          </p:nvSpPr>
          <p:spPr>
            <a:xfrm>
              <a:off x="1000125" y="2657475"/>
              <a:ext cx="1" cy="9526"/>
            </a:xfrm>
            <a:custGeom>
              <a:avLst/>
              <a:gdLst/>
              <a:ahLst/>
              <a:cxnLst/>
              <a:rect l="0" t="0" r="0" b="0"/>
              <a:pathLst>
                <a:path w="1" h="9526">
                  <a:moveTo>
                    <a:pt x="0" y="0"/>
                  </a:moveTo>
                  <a:lnTo>
                    <a:pt x="0" y="0"/>
                  </a:lnTo>
                  <a:lnTo>
                    <a:pt x="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9" name="SMARTInkShape-Group173">
            <a:extLst>
              <a:ext uri="{FF2B5EF4-FFF2-40B4-BE49-F238E27FC236}">
                <a16:creationId xmlns:a16="http://schemas.microsoft.com/office/drawing/2014/main" id="{D180F5BF-35F4-3A24-07E9-B0021EFF32DA}"/>
              </a:ext>
            </a:extLst>
          </p:cNvPr>
          <p:cNvGrpSpPr/>
          <p:nvPr/>
        </p:nvGrpSpPr>
        <p:grpSpPr>
          <a:xfrm>
            <a:off x="1371600" y="2457685"/>
            <a:ext cx="1390651" cy="313699"/>
            <a:chOff x="1371600" y="2457685"/>
            <a:chExt cx="1390651" cy="313699"/>
          </a:xfrm>
        </p:grpSpPr>
        <p:sp>
          <p:nvSpPr>
            <p:cNvPr id="183" name="SMARTInkShape-915">
              <a:extLst>
                <a:ext uri="{FF2B5EF4-FFF2-40B4-BE49-F238E27FC236}">
                  <a16:creationId xmlns:a16="http://schemas.microsoft.com/office/drawing/2014/main" id="{0B38AD87-4F98-3CA9-2A41-ABDD3EB944CB}"/>
                </a:ext>
              </a:extLst>
            </p:cNvPr>
            <p:cNvSpPr/>
            <p:nvPr>
              <p:custDataLst>
                <p:tags r:id="rId21"/>
              </p:custDataLst>
            </p:nvPr>
          </p:nvSpPr>
          <p:spPr>
            <a:xfrm>
              <a:off x="1371600" y="2457685"/>
              <a:ext cx="390526" cy="313699"/>
            </a:xfrm>
            <a:custGeom>
              <a:avLst/>
              <a:gdLst/>
              <a:ahLst/>
              <a:cxnLst/>
              <a:rect l="0" t="0" r="0" b="0"/>
              <a:pathLst>
                <a:path w="390526" h="313699">
                  <a:moveTo>
                    <a:pt x="0" y="304565"/>
                  </a:moveTo>
                  <a:lnTo>
                    <a:pt x="0" y="304565"/>
                  </a:lnTo>
                  <a:lnTo>
                    <a:pt x="0" y="313698"/>
                  </a:lnTo>
                  <a:lnTo>
                    <a:pt x="27446" y="269300"/>
                  </a:lnTo>
                  <a:lnTo>
                    <a:pt x="60269" y="224112"/>
                  </a:lnTo>
                  <a:lnTo>
                    <a:pt x="73126" y="200646"/>
                  </a:lnTo>
                  <a:lnTo>
                    <a:pt x="108238" y="153268"/>
                  </a:lnTo>
                  <a:lnTo>
                    <a:pt x="134682" y="109742"/>
                  </a:lnTo>
                  <a:lnTo>
                    <a:pt x="158642" y="64442"/>
                  </a:lnTo>
                  <a:lnTo>
                    <a:pt x="174611" y="44788"/>
                  </a:lnTo>
                  <a:lnTo>
                    <a:pt x="178146" y="32475"/>
                  </a:lnTo>
                  <a:lnTo>
                    <a:pt x="180776" y="18536"/>
                  </a:lnTo>
                  <a:lnTo>
                    <a:pt x="190059" y="560"/>
                  </a:lnTo>
                  <a:lnTo>
                    <a:pt x="187482" y="118"/>
                  </a:lnTo>
                  <a:lnTo>
                    <a:pt x="185313" y="0"/>
                  </a:lnTo>
                  <a:lnTo>
                    <a:pt x="183867" y="980"/>
                  </a:lnTo>
                  <a:lnTo>
                    <a:pt x="182903" y="2692"/>
                  </a:lnTo>
                  <a:lnTo>
                    <a:pt x="167961" y="42617"/>
                  </a:lnTo>
                  <a:lnTo>
                    <a:pt x="154188" y="80195"/>
                  </a:lnTo>
                  <a:lnTo>
                    <a:pt x="143306" y="127597"/>
                  </a:lnTo>
                  <a:lnTo>
                    <a:pt x="134363" y="173487"/>
                  </a:lnTo>
                  <a:lnTo>
                    <a:pt x="134709" y="192114"/>
                  </a:lnTo>
                  <a:lnTo>
                    <a:pt x="146593" y="214071"/>
                  </a:lnTo>
                  <a:lnTo>
                    <a:pt x="163953" y="238241"/>
                  </a:lnTo>
                  <a:lnTo>
                    <a:pt x="173762" y="243338"/>
                  </a:lnTo>
                  <a:lnTo>
                    <a:pt x="179341" y="244697"/>
                  </a:lnTo>
                  <a:lnTo>
                    <a:pt x="202363" y="241553"/>
                  </a:lnTo>
                  <a:lnTo>
                    <a:pt x="229293" y="223806"/>
                  </a:lnTo>
                  <a:lnTo>
                    <a:pt x="247267" y="198439"/>
                  </a:lnTo>
                  <a:lnTo>
                    <a:pt x="263880" y="160365"/>
                  </a:lnTo>
                  <a:lnTo>
                    <a:pt x="283625" y="113176"/>
                  </a:lnTo>
                  <a:lnTo>
                    <a:pt x="292974" y="73202"/>
                  </a:lnTo>
                  <a:lnTo>
                    <a:pt x="302425" y="39436"/>
                  </a:lnTo>
                  <a:lnTo>
                    <a:pt x="311661" y="20379"/>
                  </a:lnTo>
                  <a:lnTo>
                    <a:pt x="313798" y="11481"/>
                  </a:lnTo>
                  <a:lnTo>
                    <a:pt x="313974" y="11808"/>
                  </a:lnTo>
                  <a:lnTo>
                    <a:pt x="314169" y="14996"/>
                  </a:lnTo>
                  <a:lnTo>
                    <a:pt x="306766" y="44679"/>
                  </a:lnTo>
                  <a:lnTo>
                    <a:pt x="305383" y="80806"/>
                  </a:lnTo>
                  <a:lnTo>
                    <a:pt x="304973" y="125024"/>
                  </a:lnTo>
                  <a:lnTo>
                    <a:pt x="307673" y="163173"/>
                  </a:lnTo>
                  <a:lnTo>
                    <a:pt x="321053" y="208452"/>
                  </a:lnTo>
                  <a:lnTo>
                    <a:pt x="333450" y="234270"/>
                  </a:lnTo>
                  <a:lnTo>
                    <a:pt x="339758" y="241573"/>
                  </a:lnTo>
                  <a:lnTo>
                    <a:pt x="346089" y="244819"/>
                  </a:lnTo>
                  <a:lnTo>
                    <a:pt x="360661" y="246645"/>
                  </a:lnTo>
                  <a:lnTo>
                    <a:pt x="390525" y="2378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SMARTInkShape-916">
              <a:extLst>
                <a:ext uri="{FF2B5EF4-FFF2-40B4-BE49-F238E27FC236}">
                  <a16:creationId xmlns:a16="http://schemas.microsoft.com/office/drawing/2014/main" id="{C33DB64E-D3E7-6AC3-4BB5-5A4DB01F5D4B}"/>
                </a:ext>
              </a:extLst>
            </p:cNvPr>
            <p:cNvSpPr/>
            <p:nvPr>
              <p:custDataLst>
                <p:tags r:id="rId22"/>
              </p:custDataLst>
            </p:nvPr>
          </p:nvSpPr>
          <p:spPr>
            <a:xfrm>
              <a:off x="1962150" y="2524276"/>
              <a:ext cx="152401" cy="18900"/>
            </a:xfrm>
            <a:custGeom>
              <a:avLst/>
              <a:gdLst/>
              <a:ahLst/>
              <a:cxnLst/>
              <a:rect l="0" t="0" r="0" b="0"/>
              <a:pathLst>
                <a:path w="152401" h="18900">
                  <a:moveTo>
                    <a:pt x="0" y="18899"/>
                  </a:moveTo>
                  <a:lnTo>
                    <a:pt x="0" y="18899"/>
                  </a:lnTo>
                  <a:lnTo>
                    <a:pt x="23851" y="17841"/>
                  </a:lnTo>
                  <a:lnTo>
                    <a:pt x="64302" y="5641"/>
                  </a:lnTo>
                  <a:lnTo>
                    <a:pt x="111165" y="612"/>
                  </a:lnTo>
                  <a:lnTo>
                    <a:pt x="134025" y="0"/>
                  </a:lnTo>
                  <a:lnTo>
                    <a:pt x="152400" y="93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SMARTInkShape-917">
              <a:extLst>
                <a:ext uri="{FF2B5EF4-FFF2-40B4-BE49-F238E27FC236}">
                  <a16:creationId xmlns:a16="http://schemas.microsoft.com/office/drawing/2014/main" id="{AB429478-7CD6-9170-82D5-387CB198D938}"/>
                </a:ext>
              </a:extLst>
            </p:cNvPr>
            <p:cNvSpPr/>
            <p:nvPr>
              <p:custDataLst>
                <p:tags r:id="rId23"/>
              </p:custDataLst>
            </p:nvPr>
          </p:nvSpPr>
          <p:spPr>
            <a:xfrm>
              <a:off x="2000250" y="2609902"/>
              <a:ext cx="161926" cy="9474"/>
            </a:xfrm>
            <a:custGeom>
              <a:avLst/>
              <a:gdLst/>
              <a:ahLst/>
              <a:cxnLst/>
              <a:rect l="0" t="0" r="0" b="0"/>
              <a:pathLst>
                <a:path w="161926" h="9474">
                  <a:moveTo>
                    <a:pt x="0" y="9473"/>
                  </a:moveTo>
                  <a:lnTo>
                    <a:pt x="0" y="9473"/>
                  </a:lnTo>
                  <a:lnTo>
                    <a:pt x="33114" y="8415"/>
                  </a:lnTo>
                  <a:lnTo>
                    <a:pt x="69970" y="831"/>
                  </a:lnTo>
                  <a:lnTo>
                    <a:pt x="117129" y="0"/>
                  </a:lnTo>
                  <a:lnTo>
                    <a:pt x="133549" y="1029"/>
                  </a:lnTo>
                  <a:lnTo>
                    <a:pt x="161925" y="94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SMARTInkShape-918">
              <a:extLst>
                <a:ext uri="{FF2B5EF4-FFF2-40B4-BE49-F238E27FC236}">
                  <a16:creationId xmlns:a16="http://schemas.microsoft.com/office/drawing/2014/main" id="{E56EB4D2-1D73-7B0F-49FB-157C34ADF9B5}"/>
                </a:ext>
              </a:extLst>
            </p:cNvPr>
            <p:cNvSpPr/>
            <p:nvPr>
              <p:custDataLst>
                <p:tags r:id="rId24"/>
              </p:custDataLst>
            </p:nvPr>
          </p:nvSpPr>
          <p:spPr>
            <a:xfrm>
              <a:off x="2305105" y="2481733"/>
              <a:ext cx="199971" cy="194793"/>
            </a:xfrm>
            <a:custGeom>
              <a:avLst/>
              <a:gdLst/>
              <a:ahLst/>
              <a:cxnLst/>
              <a:rect l="0" t="0" r="0" b="0"/>
              <a:pathLst>
                <a:path w="199971" h="194793">
                  <a:moveTo>
                    <a:pt x="38045" y="61442"/>
                  </a:moveTo>
                  <a:lnTo>
                    <a:pt x="38045" y="61442"/>
                  </a:lnTo>
                  <a:lnTo>
                    <a:pt x="38045" y="51329"/>
                  </a:lnTo>
                  <a:lnTo>
                    <a:pt x="40867" y="43542"/>
                  </a:lnTo>
                  <a:lnTo>
                    <a:pt x="65491" y="15178"/>
                  </a:lnTo>
                  <a:lnTo>
                    <a:pt x="74233" y="9130"/>
                  </a:lnTo>
                  <a:lnTo>
                    <a:pt x="93523" y="191"/>
                  </a:lnTo>
                  <a:lnTo>
                    <a:pt x="105388" y="0"/>
                  </a:lnTo>
                  <a:lnTo>
                    <a:pt x="116659" y="3443"/>
                  </a:lnTo>
                  <a:lnTo>
                    <a:pt x="125195" y="8501"/>
                  </a:lnTo>
                  <a:lnTo>
                    <a:pt x="127895" y="13447"/>
                  </a:lnTo>
                  <a:lnTo>
                    <a:pt x="130895" y="27411"/>
                  </a:lnTo>
                  <a:lnTo>
                    <a:pt x="127527" y="53123"/>
                  </a:lnTo>
                  <a:lnTo>
                    <a:pt x="106364" y="96878"/>
                  </a:lnTo>
                  <a:lnTo>
                    <a:pt x="87289" y="129473"/>
                  </a:lnTo>
                  <a:lnTo>
                    <a:pt x="41812" y="165559"/>
                  </a:lnTo>
                  <a:lnTo>
                    <a:pt x="22934" y="179428"/>
                  </a:lnTo>
                  <a:lnTo>
                    <a:pt x="10637" y="186359"/>
                  </a:lnTo>
                  <a:lnTo>
                    <a:pt x="0" y="194749"/>
                  </a:lnTo>
                  <a:lnTo>
                    <a:pt x="24858" y="193731"/>
                  </a:lnTo>
                  <a:lnTo>
                    <a:pt x="63898" y="187253"/>
                  </a:lnTo>
                  <a:lnTo>
                    <a:pt x="106769" y="185659"/>
                  </a:lnTo>
                  <a:lnTo>
                    <a:pt x="152615" y="188141"/>
                  </a:lnTo>
                  <a:lnTo>
                    <a:pt x="199970" y="1947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SMARTInkShape-919">
              <a:extLst>
                <a:ext uri="{FF2B5EF4-FFF2-40B4-BE49-F238E27FC236}">
                  <a16:creationId xmlns:a16="http://schemas.microsoft.com/office/drawing/2014/main" id="{9CD91274-807C-A96F-B610-060A55E06D69}"/>
                </a:ext>
              </a:extLst>
            </p:cNvPr>
            <p:cNvSpPr/>
            <p:nvPr>
              <p:custDataLst>
                <p:tags r:id="rId25"/>
              </p:custDataLst>
            </p:nvPr>
          </p:nvSpPr>
          <p:spPr>
            <a:xfrm>
              <a:off x="2543175" y="2476516"/>
              <a:ext cx="150127" cy="180402"/>
            </a:xfrm>
            <a:custGeom>
              <a:avLst/>
              <a:gdLst/>
              <a:ahLst/>
              <a:cxnLst/>
              <a:rect l="0" t="0" r="0" b="0"/>
              <a:pathLst>
                <a:path w="150127" h="180402">
                  <a:moveTo>
                    <a:pt x="85725" y="47609"/>
                  </a:moveTo>
                  <a:lnTo>
                    <a:pt x="85725" y="47609"/>
                  </a:lnTo>
                  <a:lnTo>
                    <a:pt x="94367" y="14078"/>
                  </a:lnTo>
                  <a:lnTo>
                    <a:pt x="95247" y="38"/>
                  </a:lnTo>
                  <a:lnTo>
                    <a:pt x="90192" y="0"/>
                  </a:lnTo>
                  <a:lnTo>
                    <a:pt x="84888" y="2813"/>
                  </a:lnTo>
                  <a:lnTo>
                    <a:pt x="79003" y="6533"/>
                  </a:lnTo>
                  <a:lnTo>
                    <a:pt x="72860" y="8186"/>
                  </a:lnTo>
                  <a:lnTo>
                    <a:pt x="66602" y="14565"/>
                  </a:lnTo>
                  <a:lnTo>
                    <a:pt x="42331" y="45318"/>
                  </a:lnTo>
                  <a:lnTo>
                    <a:pt x="39981" y="55763"/>
                  </a:lnTo>
                  <a:lnTo>
                    <a:pt x="41758" y="67461"/>
                  </a:lnTo>
                  <a:lnTo>
                    <a:pt x="46076" y="77599"/>
                  </a:lnTo>
                  <a:lnTo>
                    <a:pt x="48709" y="80302"/>
                  </a:lnTo>
                  <a:lnTo>
                    <a:pt x="51522" y="82104"/>
                  </a:lnTo>
                  <a:lnTo>
                    <a:pt x="53398" y="84364"/>
                  </a:lnTo>
                  <a:lnTo>
                    <a:pt x="55483" y="89697"/>
                  </a:lnTo>
                  <a:lnTo>
                    <a:pt x="57097" y="91543"/>
                  </a:lnTo>
                  <a:lnTo>
                    <a:pt x="79846" y="101456"/>
                  </a:lnTo>
                  <a:lnTo>
                    <a:pt x="91274" y="104838"/>
                  </a:lnTo>
                  <a:lnTo>
                    <a:pt x="104617" y="112104"/>
                  </a:lnTo>
                  <a:lnTo>
                    <a:pt x="117444" y="113854"/>
                  </a:lnTo>
                  <a:lnTo>
                    <a:pt x="132047" y="124269"/>
                  </a:lnTo>
                  <a:lnTo>
                    <a:pt x="147282" y="139148"/>
                  </a:lnTo>
                  <a:lnTo>
                    <a:pt x="150126" y="145796"/>
                  </a:lnTo>
                  <a:lnTo>
                    <a:pt x="148767" y="149050"/>
                  </a:lnTo>
                  <a:lnTo>
                    <a:pt x="141613" y="155488"/>
                  </a:lnTo>
                  <a:lnTo>
                    <a:pt x="94303" y="174603"/>
                  </a:lnTo>
                  <a:lnTo>
                    <a:pt x="51274" y="180401"/>
                  </a:lnTo>
                  <a:lnTo>
                    <a:pt x="30981" y="179791"/>
                  </a:lnTo>
                  <a:lnTo>
                    <a:pt x="0" y="1714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SMARTInkShape-920">
              <a:extLst>
                <a:ext uri="{FF2B5EF4-FFF2-40B4-BE49-F238E27FC236}">
                  <a16:creationId xmlns:a16="http://schemas.microsoft.com/office/drawing/2014/main" id="{C87B4BA9-8771-903E-4984-B5FA7649F578}"/>
                </a:ext>
              </a:extLst>
            </p:cNvPr>
            <p:cNvSpPr/>
            <p:nvPr>
              <p:custDataLst>
                <p:tags r:id="rId26"/>
              </p:custDataLst>
            </p:nvPr>
          </p:nvSpPr>
          <p:spPr>
            <a:xfrm>
              <a:off x="2647950" y="2466975"/>
              <a:ext cx="114301" cy="38101"/>
            </a:xfrm>
            <a:custGeom>
              <a:avLst/>
              <a:gdLst/>
              <a:ahLst/>
              <a:cxnLst/>
              <a:rect l="0" t="0" r="0" b="0"/>
              <a:pathLst>
                <a:path w="114301" h="38101">
                  <a:moveTo>
                    <a:pt x="0" y="38100"/>
                  </a:moveTo>
                  <a:lnTo>
                    <a:pt x="0" y="38100"/>
                  </a:lnTo>
                  <a:lnTo>
                    <a:pt x="0" y="33044"/>
                  </a:lnTo>
                  <a:lnTo>
                    <a:pt x="5644" y="27739"/>
                  </a:lnTo>
                  <a:lnTo>
                    <a:pt x="41636" y="6301"/>
                  </a:lnTo>
                  <a:lnTo>
                    <a:pt x="70352" y="1245"/>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6" name="SMARTInkShape-Group174">
            <a:extLst>
              <a:ext uri="{FF2B5EF4-FFF2-40B4-BE49-F238E27FC236}">
                <a16:creationId xmlns:a16="http://schemas.microsoft.com/office/drawing/2014/main" id="{0AD1950E-8D7C-D2CC-A158-93DB6C51FB07}"/>
              </a:ext>
            </a:extLst>
          </p:cNvPr>
          <p:cNvGrpSpPr/>
          <p:nvPr/>
        </p:nvGrpSpPr>
        <p:grpSpPr>
          <a:xfrm>
            <a:off x="352425" y="3242615"/>
            <a:ext cx="1143001" cy="302615"/>
            <a:chOff x="352425" y="3242615"/>
            <a:chExt cx="1143001" cy="302615"/>
          </a:xfrm>
        </p:grpSpPr>
        <p:sp>
          <p:nvSpPr>
            <p:cNvPr id="190" name="SMARTInkShape-921">
              <a:extLst>
                <a:ext uri="{FF2B5EF4-FFF2-40B4-BE49-F238E27FC236}">
                  <a16:creationId xmlns:a16="http://schemas.microsoft.com/office/drawing/2014/main" id="{549A043C-72C8-E6EF-D160-D6867131181E}"/>
                </a:ext>
              </a:extLst>
            </p:cNvPr>
            <p:cNvSpPr/>
            <p:nvPr>
              <p:custDataLst>
                <p:tags r:id="rId15"/>
              </p:custDataLst>
            </p:nvPr>
          </p:nvSpPr>
          <p:spPr>
            <a:xfrm>
              <a:off x="352425" y="3364708"/>
              <a:ext cx="219076" cy="180522"/>
            </a:xfrm>
            <a:custGeom>
              <a:avLst/>
              <a:gdLst/>
              <a:ahLst/>
              <a:cxnLst/>
              <a:rect l="0" t="0" r="0" b="0"/>
              <a:pathLst>
                <a:path w="219076" h="180522">
                  <a:moveTo>
                    <a:pt x="0" y="54767"/>
                  </a:moveTo>
                  <a:lnTo>
                    <a:pt x="0" y="54767"/>
                  </a:lnTo>
                  <a:lnTo>
                    <a:pt x="0" y="40578"/>
                  </a:lnTo>
                  <a:lnTo>
                    <a:pt x="5056" y="27044"/>
                  </a:lnTo>
                  <a:lnTo>
                    <a:pt x="13183" y="18457"/>
                  </a:lnTo>
                  <a:lnTo>
                    <a:pt x="30591" y="4320"/>
                  </a:lnTo>
                  <a:lnTo>
                    <a:pt x="43229" y="596"/>
                  </a:lnTo>
                  <a:lnTo>
                    <a:pt x="57313" y="0"/>
                  </a:lnTo>
                  <a:lnTo>
                    <a:pt x="67100" y="3262"/>
                  </a:lnTo>
                  <a:lnTo>
                    <a:pt x="74978" y="11062"/>
                  </a:lnTo>
                  <a:lnTo>
                    <a:pt x="78560" y="16105"/>
                  </a:lnTo>
                  <a:lnTo>
                    <a:pt x="79718" y="35820"/>
                  </a:lnTo>
                  <a:lnTo>
                    <a:pt x="71838" y="81481"/>
                  </a:lnTo>
                  <a:lnTo>
                    <a:pt x="52486" y="127620"/>
                  </a:lnTo>
                  <a:lnTo>
                    <a:pt x="24516" y="172007"/>
                  </a:lnTo>
                  <a:lnTo>
                    <a:pt x="16188" y="179899"/>
                  </a:lnTo>
                  <a:lnTo>
                    <a:pt x="13967" y="180521"/>
                  </a:lnTo>
                  <a:lnTo>
                    <a:pt x="10402" y="178973"/>
                  </a:lnTo>
                  <a:lnTo>
                    <a:pt x="14842" y="158479"/>
                  </a:lnTo>
                  <a:lnTo>
                    <a:pt x="25646" y="142842"/>
                  </a:lnTo>
                  <a:lnTo>
                    <a:pt x="68602" y="101447"/>
                  </a:lnTo>
                  <a:lnTo>
                    <a:pt x="109663" y="69749"/>
                  </a:lnTo>
                  <a:lnTo>
                    <a:pt x="148897" y="47614"/>
                  </a:lnTo>
                  <a:lnTo>
                    <a:pt x="195985" y="15303"/>
                  </a:lnTo>
                  <a:lnTo>
                    <a:pt x="205531" y="9560"/>
                  </a:lnTo>
                  <a:lnTo>
                    <a:pt x="205812" y="9812"/>
                  </a:lnTo>
                  <a:lnTo>
                    <a:pt x="203303" y="12915"/>
                  </a:lnTo>
                  <a:lnTo>
                    <a:pt x="184405" y="23530"/>
                  </a:lnTo>
                  <a:lnTo>
                    <a:pt x="162236" y="33752"/>
                  </a:lnTo>
                  <a:lnTo>
                    <a:pt x="121118" y="79290"/>
                  </a:lnTo>
                  <a:lnTo>
                    <a:pt x="112039" y="95299"/>
                  </a:lnTo>
                  <a:lnTo>
                    <a:pt x="108003" y="112998"/>
                  </a:lnTo>
                  <a:lnTo>
                    <a:pt x="109032" y="125803"/>
                  </a:lnTo>
                  <a:lnTo>
                    <a:pt x="113017" y="135022"/>
                  </a:lnTo>
                  <a:lnTo>
                    <a:pt x="118316" y="142647"/>
                  </a:lnTo>
                  <a:lnTo>
                    <a:pt x="137362" y="152890"/>
                  </a:lnTo>
                  <a:lnTo>
                    <a:pt x="158057" y="157571"/>
                  </a:lnTo>
                  <a:lnTo>
                    <a:pt x="182651" y="153902"/>
                  </a:lnTo>
                  <a:lnTo>
                    <a:pt x="219075" y="1404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SMARTInkShape-922">
              <a:extLst>
                <a:ext uri="{FF2B5EF4-FFF2-40B4-BE49-F238E27FC236}">
                  <a16:creationId xmlns:a16="http://schemas.microsoft.com/office/drawing/2014/main" id="{8A99E056-0A5E-4AF8-61F6-DFC524CAAB10}"/>
                </a:ext>
              </a:extLst>
            </p:cNvPr>
            <p:cNvSpPr/>
            <p:nvPr>
              <p:custDataLst>
                <p:tags r:id="rId16"/>
              </p:custDataLst>
            </p:nvPr>
          </p:nvSpPr>
          <p:spPr>
            <a:xfrm>
              <a:off x="371475" y="3242615"/>
              <a:ext cx="209551" cy="14936"/>
            </a:xfrm>
            <a:custGeom>
              <a:avLst/>
              <a:gdLst/>
              <a:ahLst/>
              <a:cxnLst/>
              <a:rect l="0" t="0" r="0" b="0"/>
              <a:pathLst>
                <a:path w="209551" h="14936">
                  <a:moveTo>
                    <a:pt x="0" y="14935"/>
                  </a:moveTo>
                  <a:lnTo>
                    <a:pt x="0" y="14935"/>
                  </a:lnTo>
                  <a:lnTo>
                    <a:pt x="16267" y="13877"/>
                  </a:lnTo>
                  <a:lnTo>
                    <a:pt x="61779" y="6293"/>
                  </a:lnTo>
                  <a:lnTo>
                    <a:pt x="106316" y="2763"/>
                  </a:lnTo>
                  <a:lnTo>
                    <a:pt x="130860" y="0"/>
                  </a:lnTo>
                  <a:lnTo>
                    <a:pt x="172644" y="4028"/>
                  </a:lnTo>
                  <a:lnTo>
                    <a:pt x="209550" y="54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SMARTInkShape-923">
              <a:extLst>
                <a:ext uri="{FF2B5EF4-FFF2-40B4-BE49-F238E27FC236}">
                  <a16:creationId xmlns:a16="http://schemas.microsoft.com/office/drawing/2014/main" id="{D5CF081E-965A-552E-BB32-CE123180F1E1}"/>
                </a:ext>
              </a:extLst>
            </p:cNvPr>
            <p:cNvSpPr/>
            <p:nvPr>
              <p:custDataLst>
                <p:tags r:id="rId17"/>
              </p:custDataLst>
            </p:nvPr>
          </p:nvSpPr>
          <p:spPr>
            <a:xfrm>
              <a:off x="742950" y="3324225"/>
              <a:ext cx="85726" cy="9526"/>
            </a:xfrm>
            <a:custGeom>
              <a:avLst/>
              <a:gdLst/>
              <a:ahLst/>
              <a:cxnLst/>
              <a:rect l="0" t="0" r="0" b="0"/>
              <a:pathLst>
                <a:path w="85726" h="9526">
                  <a:moveTo>
                    <a:pt x="0" y="9525"/>
                  </a:moveTo>
                  <a:lnTo>
                    <a:pt x="0" y="9525"/>
                  </a:lnTo>
                  <a:lnTo>
                    <a:pt x="30591" y="9525"/>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SMARTInkShape-924">
              <a:extLst>
                <a:ext uri="{FF2B5EF4-FFF2-40B4-BE49-F238E27FC236}">
                  <a16:creationId xmlns:a16="http://schemas.microsoft.com/office/drawing/2014/main" id="{827AB222-27C1-BD5C-C358-66F746264512}"/>
                </a:ext>
              </a:extLst>
            </p:cNvPr>
            <p:cNvSpPr/>
            <p:nvPr>
              <p:custDataLst>
                <p:tags r:id="rId18"/>
              </p:custDataLst>
            </p:nvPr>
          </p:nvSpPr>
          <p:spPr>
            <a:xfrm>
              <a:off x="742950" y="3409950"/>
              <a:ext cx="104776" cy="9526"/>
            </a:xfrm>
            <a:custGeom>
              <a:avLst/>
              <a:gdLst/>
              <a:ahLst/>
              <a:cxnLst/>
              <a:rect l="0" t="0" r="0" b="0"/>
              <a:pathLst>
                <a:path w="104776" h="9526">
                  <a:moveTo>
                    <a:pt x="0" y="9525"/>
                  </a:moveTo>
                  <a:lnTo>
                    <a:pt x="0" y="9525"/>
                  </a:lnTo>
                  <a:lnTo>
                    <a:pt x="8201" y="9525"/>
                  </a:lnTo>
                  <a:lnTo>
                    <a:pt x="16868" y="2979"/>
                  </a:lnTo>
                  <a:lnTo>
                    <a:pt x="25694" y="883"/>
                  </a:lnTo>
                  <a:lnTo>
                    <a:pt x="68529" y="10"/>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SMARTInkShape-925">
              <a:extLst>
                <a:ext uri="{FF2B5EF4-FFF2-40B4-BE49-F238E27FC236}">
                  <a16:creationId xmlns:a16="http://schemas.microsoft.com/office/drawing/2014/main" id="{30DAD110-F5FF-87FA-8D8D-DF26EBA6AC39}"/>
                </a:ext>
              </a:extLst>
            </p:cNvPr>
            <p:cNvSpPr/>
            <p:nvPr>
              <p:custDataLst>
                <p:tags r:id="rId19"/>
              </p:custDataLst>
            </p:nvPr>
          </p:nvSpPr>
          <p:spPr>
            <a:xfrm>
              <a:off x="1028700" y="3286255"/>
              <a:ext cx="170849" cy="171321"/>
            </a:xfrm>
            <a:custGeom>
              <a:avLst/>
              <a:gdLst/>
              <a:ahLst/>
              <a:cxnLst/>
              <a:rect l="0" t="0" r="0" b="0"/>
              <a:pathLst>
                <a:path w="170849" h="171321">
                  <a:moveTo>
                    <a:pt x="38100" y="28445"/>
                  </a:moveTo>
                  <a:lnTo>
                    <a:pt x="38100" y="28445"/>
                  </a:lnTo>
                  <a:lnTo>
                    <a:pt x="28578" y="28445"/>
                  </a:lnTo>
                  <a:lnTo>
                    <a:pt x="28576" y="23388"/>
                  </a:lnTo>
                  <a:lnTo>
                    <a:pt x="31398" y="18084"/>
                  </a:lnTo>
                  <a:lnTo>
                    <a:pt x="33632" y="15188"/>
                  </a:lnTo>
                  <a:lnTo>
                    <a:pt x="41758" y="11970"/>
                  </a:lnTo>
                  <a:lnTo>
                    <a:pt x="58234" y="7336"/>
                  </a:lnTo>
                  <a:lnTo>
                    <a:pt x="76521" y="2082"/>
                  </a:lnTo>
                  <a:lnTo>
                    <a:pt x="112468" y="0"/>
                  </a:lnTo>
                  <a:lnTo>
                    <a:pt x="130573" y="4965"/>
                  </a:lnTo>
                  <a:lnTo>
                    <a:pt x="149996" y="17207"/>
                  </a:lnTo>
                  <a:lnTo>
                    <a:pt x="151331" y="20981"/>
                  </a:lnTo>
                  <a:lnTo>
                    <a:pt x="151688" y="23469"/>
                  </a:lnTo>
                  <a:lnTo>
                    <a:pt x="146439" y="31878"/>
                  </a:lnTo>
                  <a:lnTo>
                    <a:pt x="137050" y="41612"/>
                  </a:lnTo>
                  <a:lnTo>
                    <a:pt x="95095" y="66386"/>
                  </a:lnTo>
                  <a:lnTo>
                    <a:pt x="78976" y="73201"/>
                  </a:lnTo>
                  <a:lnTo>
                    <a:pt x="74876" y="74157"/>
                  </a:lnTo>
                  <a:lnTo>
                    <a:pt x="72142" y="75853"/>
                  </a:lnTo>
                  <a:lnTo>
                    <a:pt x="70320" y="78042"/>
                  </a:lnTo>
                  <a:lnTo>
                    <a:pt x="66738" y="85464"/>
                  </a:lnTo>
                  <a:lnTo>
                    <a:pt x="66694" y="80500"/>
                  </a:lnTo>
                  <a:lnTo>
                    <a:pt x="67746" y="79023"/>
                  </a:lnTo>
                  <a:lnTo>
                    <a:pt x="71737" y="77383"/>
                  </a:lnTo>
                  <a:lnTo>
                    <a:pt x="108070" y="76073"/>
                  </a:lnTo>
                  <a:lnTo>
                    <a:pt x="149830" y="87829"/>
                  </a:lnTo>
                  <a:lnTo>
                    <a:pt x="164593" y="98736"/>
                  </a:lnTo>
                  <a:lnTo>
                    <a:pt x="168403" y="104841"/>
                  </a:lnTo>
                  <a:lnTo>
                    <a:pt x="170848" y="117383"/>
                  </a:lnTo>
                  <a:lnTo>
                    <a:pt x="169990" y="119488"/>
                  </a:lnTo>
                  <a:lnTo>
                    <a:pt x="168360" y="120890"/>
                  </a:lnTo>
                  <a:lnTo>
                    <a:pt x="166215" y="121825"/>
                  </a:lnTo>
                  <a:lnTo>
                    <a:pt x="164785" y="123507"/>
                  </a:lnTo>
                  <a:lnTo>
                    <a:pt x="163196" y="128197"/>
                  </a:lnTo>
                  <a:lnTo>
                    <a:pt x="156845" y="133810"/>
                  </a:lnTo>
                  <a:lnTo>
                    <a:pt x="130564" y="148114"/>
                  </a:lnTo>
                  <a:lnTo>
                    <a:pt x="117473" y="151039"/>
                  </a:lnTo>
                  <a:lnTo>
                    <a:pt x="75725" y="158708"/>
                  </a:lnTo>
                  <a:lnTo>
                    <a:pt x="36220" y="162583"/>
                  </a:lnTo>
                  <a:lnTo>
                    <a:pt x="0" y="1713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5" name="SMARTInkShape-926">
              <a:extLst>
                <a:ext uri="{FF2B5EF4-FFF2-40B4-BE49-F238E27FC236}">
                  <a16:creationId xmlns:a16="http://schemas.microsoft.com/office/drawing/2014/main" id="{A9E4380C-5681-D283-ED19-D6428E2616FB}"/>
                </a:ext>
              </a:extLst>
            </p:cNvPr>
            <p:cNvSpPr/>
            <p:nvPr>
              <p:custDataLst>
                <p:tags r:id="rId20"/>
              </p:custDataLst>
            </p:nvPr>
          </p:nvSpPr>
          <p:spPr>
            <a:xfrm>
              <a:off x="1285875" y="3259396"/>
              <a:ext cx="209551" cy="169605"/>
            </a:xfrm>
            <a:custGeom>
              <a:avLst/>
              <a:gdLst/>
              <a:ahLst/>
              <a:cxnLst/>
              <a:rect l="0" t="0" r="0" b="0"/>
              <a:pathLst>
                <a:path w="209551" h="169605">
                  <a:moveTo>
                    <a:pt x="0" y="64829"/>
                  </a:moveTo>
                  <a:lnTo>
                    <a:pt x="0" y="64829"/>
                  </a:lnTo>
                  <a:lnTo>
                    <a:pt x="0" y="59772"/>
                  </a:lnTo>
                  <a:lnTo>
                    <a:pt x="2822" y="54468"/>
                  </a:lnTo>
                  <a:lnTo>
                    <a:pt x="22666" y="32672"/>
                  </a:lnTo>
                  <a:lnTo>
                    <a:pt x="28771" y="29370"/>
                  </a:lnTo>
                  <a:lnTo>
                    <a:pt x="35012" y="26845"/>
                  </a:lnTo>
                  <a:lnTo>
                    <a:pt x="73927" y="0"/>
                  </a:lnTo>
                  <a:lnTo>
                    <a:pt x="75743" y="443"/>
                  </a:lnTo>
                  <a:lnTo>
                    <a:pt x="83355" y="5065"/>
                  </a:lnTo>
                  <a:lnTo>
                    <a:pt x="89258" y="6517"/>
                  </a:lnTo>
                  <a:lnTo>
                    <a:pt x="91255" y="9021"/>
                  </a:lnTo>
                  <a:lnTo>
                    <a:pt x="93475" y="17448"/>
                  </a:lnTo>
                  <a:lnTo>
                    <a:pt x="93841" y="42221"/>
                  </a:lnTo>
                  <a:lnTo>
                    <a:pt x="86483" y="71771"/>
                  </a:lnTo>
                  <a:lnTo>
                    <a:pt x="57659" y="114103"/>
                  </a:lnTo>
                  <a:lnTo>
                    <a:pt x="52085" y="125887"/>
                  </a:lnTo>
                  <a:lnTo>
                    <a:pt x="47888" y="142305"/>
                  </a:lnTo>
                  <a:lnTo>
                    <a:pt x="45684" y="145054"/>
                  </a:lnTo>
                  <a:lnTo>
                    <a:pt x="12057" y="166300"/>
                  </a:lnTo>
                  <a:lnTo>
                    <a:pt x="14" y="169601"/>
                  </a:lnTo>
                  <a:lnTo>
                    <a:pt x="39060" y="169604"/>
                  </a:lnTo>
                  <a:lnTo>
                    <a:pt x="75309" y="169604"/>
                  </a:lnTo>
                  <a:lnTo>
                    <a:pt x="119092" y="169604"/>
                  </a:lnTo>
                  <a:lnTo>
                    <a:pt x="161346" y="168546"/>
                  </a:lnTo>
                  <a:lnTo>
                    <a:pt x="209550" y="1600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99" name="SMARTInkShape-Group175">
            <a:extLst>
              <a:ext uri="{FF2B5EF4-FFF2-40B4-BE49-F238E27FC236}">
                <a16:creationId xmlns:a16="http://schemas.microsoft.com/office/drawing/2014/main" id="{22C1A779-DFCC-1073-DB69-12825B6E1465}"/>
              </a:ext>
            </a:extLst>
          </p:cNvPr>
          <p:cNvGrpSpPr/>
          <p:nvPr/>
        </p:nvGrpSpPr>
        <p:grpSpPr>
          <a:xfrm>
            <a:off x="552450" y="3714867"/>
            <a:ext cx="247651" cy="264719"/>
            <a:chOff x="552450" y="3714867"/>
            <a:chExt cx="247651" cy="264719"/>
          </a:xfrm>
        </p:grpSpPr>
        <p:sp>
          <p:nvSpPr>
            <p:cNvPr id="197" name="SMARTInkShape-927">
              <a:extLst>
                <a:ext uri="{FF2B5EF4-FFF2-40B4-BE49-F238E27FC236}">
                  <a16:creationId xmlns:a16="http://schemas.microsoft.com/office/drawing/2014/main" id="{C2C883CB-711F-27CF-2F1C-A154ECF45FB3}"/>
                </a:ext>
              </a:extLst>
            </p:cNvPr>
            <p:cNvSpPr/>
            <p:nvPr>
              <p:custDataLst>
                <p:tags r:id="rId13"/>
              </p:custDataLst>
            </p:nvPr>
          </p:nvSpPr>
          <p:spPr>
            <a:xfrm>
              <a:off x="552450" y="3801845"/>
              <a:ext cx="247651" cy="177741"/>
            </a:xfrm>
            <a:custGeom>
              <a:avLst/>
              <a:gdLst/>
              <a:ahLst/>
              <a:cxnLst/>
              <a:rect l="0" t="0" r="0" b="0"/>
              <a:pathLst>
                <a:path w="247651" h="177741">
                  <a:moveTo>
                    <a:pt x="0" y="74830"/>
                  </a:moveTo>
                  <a:lnTo>
                    <a:pt x="0" y="74830"/>
                  </a:lnTo>
                  <a:lnTo>
                    <a:pt x="0" y="39805"/>
                  </a:lnTo>
                  <a:lnTo>
                    <a:pt x="8201" y="28799"/>
                  </a:lnTo>
                  <a:lnTo>
                    <a:pt x="15810" y="19916"/>
                  </a:lnTo>
                  <a:lnTo>
                    <a:pt x="17610" y="14088"/>
                  </a:lnTo>
                  <a:lnTo>
                    <a:pt x="19148" y="12110"/>
                  </a:lnTo>
                  <a:lnTo>
                    <a:pt x="23680" y="9913"/>
                  </a:lnTo>
                  <a:lnTo>
                    <a:pt x="59039" y="0"/>
                  </a:lnTo>
                  <a:lnTo>
                    <a:pt x="62643" y="602"/>
                  </a:lnTo>
                  <a:lnTo>
                    <a:pt x="69469" y="4092"/>
                  </a:lnTo>
                  <a:lnTo>
                    <a:pt x="79262" y="12008"/>
                  </a:lnTo>
                  <a:lnTo>
                    <a:pt x="88867" y="36225"/>
                  </a:lnTo>
                  <a:lnTo>
                    <a:pt x="93359" y="60099"/>
                  </a:lnTo>
                  <a:lnTo>
                    <a:pt x="89633" y="85634"/>
                  </a:lnTo>
                  <a:lnTo>
                    <a:pt x="71161" y="129326"/>
                  </a:lnTo>
                  <a:lnTo>
                    <a:pt x="67611" y="141384"/>
                  </a:lnTo>
                  <a:lnTo>
                    <a:pt x="65182" y="144599"/>
                  </a:lnTo>
                  <a:lnTo>
                    <a:pt x="31733" y="175408"/>
                  </a:lnTo>
                  <a:lnTo>
                    <a:pt x="25392" y="177740"/>
                  </a:lnTo>
                  <a:lnTo>
                    <a:pt x="23278" y="176244"/>
                  </a:lnTo>
                  <a:lnTo>
                    <a:pt x="20929" y="168939"/>
                  </a:lnTo>
                  <a:lnTo>
                    <a:pt x="22420" y="164028"/>
                  </a:lnTo>
                  <a:lnTo>
                    <a:pt x="54897" y="117570"/>
                  </a:lnTo>
                  <a:lnTo>
                    <a:pt x="71652" y="101958"/>
                  </a:lnTo>
                  <a:lnTo>
                    <a:pt x="115327" y="63927"/>
                  </a:lnTo>
                  <a:lnTo>
                    <a:pt x="160940" y="35037"/>
                  </a:lnTo>
                  <a:lnTo>
                    <a:pt x="203044" y="13158"/>
                  </a:lnTo>
                  <a:lnTo>
                    <a:pt x="208388" y="11490"/>
                  </a:lnTo>
                  <a:lnTo>
                    <a:pt x="211950" y="9320"/>
                  </a:lnTo>
                  <a:lnTo>
                    <a:pt x="214325" y="6815"/>
                  </a:lnTo>
                  <a:lnTo>
                    <a:pt x="218137" y="247"/>
                  </a:lnTo>
                  <a:lnTo>
                    <a:pt x="218449" y="767"/>
                  </a:lnTo>
                  <a:lnTo>
                    <a:pt x="218797" y="4166"/>
                  </a:lnTo>
                  <a:lnTo>
                    <a:pt x="216773" y="5495"/>
                  </a:lnTo>
                  <a:lnTo>
                    <a:pt x="208880" y="6973"/>
                  </a:lnTo>
                  <a:lnTo>
                    <a:pt x="198316" y="16096"/>
                  </a:lnTo>
                  <a:lnTo>
                    <a:pt x="180469" y="33439"/>
                  </a:lnTo>
                  <a:lnTo>
                    <a:pt x="136495" y="72020"/>
                  </a:lnTo>
                  <a:lnTo>
                    <a:pt x="129456" y="87340"/>
                  </a:lnTo>
                  <a:lnTo>
                    <a:pt x="127386" y="103673"/>
                  </a:lnTo>
                  <a:lnTo>
                    <a:pt x="129994" y="117988"/>
                  </a:lnTo>
                  <a:lnTo>
                    <a:pt x="137503" y="128584"/>
                  </a:lnTo>
                  <a:lnTo>
                    <a:pt x="142468" y="132891"/>
                  </a:lnTo>
                  <a:lnTo>
                    <a:pt x="153630" y="137677"/>
                  </a:lnTo>
                  <a:lnTo>
                    <a:pt x="159570" y="138953"/>
                  </a:lnTo>
                  <a:lnTo>
                    <a:pt x="204286" y="132713"/>
                  </a:lnTo>
                  <a:lnTo>
                    <a:pt x="211797" y="132306"/>
                  </a:lnTo>
                  <a:lnTo>
                    <a:pt x="218662" y="129303"/>
                  </a:lnTo>
                  <a:lnTo>
                    <a:pt x="225242" y="125499"/>
                  </a:lnTo>
                  <a:lnTo>
                    <a:pt x="234896" y="122298"/>
                  </a:lnTo>
                  <a:lnTo>
                    <a:pt x="247650" y="1129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8" name="SMARTInkShape-928">
              <a:extLst>
                <a:ext uri="{FF2B5EF4-FFF2-40B4-BE49-F238E27FC236}">
                  <a16:creationId xmlns:a16="http://schemas.microsoft.com/office/drawing/2014/main" id="{74D90713-3965-C795-ADF6-C096B6EC18CC}"/>
                </a:ext>
              </a:extLst>
            </p:cNvPr>
            <p:cNvSpPr/>
            <p:nvPr>
              <p:custDataLst>
                <p:tags r:id="rId14"/>
              </p:custDataLst>
            </p:nvPr>
          </p:nvSpPr>
          <p:spPr>
            <a:xfrm>
              <a:off x="563299" y="3714867"/>
              <a:ext cx="227277" cy="9409"/>
            </a:xfrm>
            <a:custGeom>
              <a:avLst/>
              <a:gdLst/>
              <a:ahLst/>
              <a:cxnLst/>
              <a:rect l="0" t="0" r="0" b="0"/>
              <a:pathLst>
                <a:path w="227277" h="9409">
                  <a:moveTo>
                    <a:pt x="8201" y="9408"/>
                  </a:moveTo>
                  <a:lnTo>
                    <a:pt x="8201" y="9408"/>
                  </a:lnTo>
                  <a:lnTo>
                    <a:pt x="0" y="9408"/>
                  </a:lnTo>
                  <a:lnTo>
                    <a:pt x="45655" y="9408"/>
                  </a:lnTo>
                  <a:lnTo>
                    <a:pt x="91946" y="9408"/>
                  </a:lnTo>
                  <a:lnTo>
                    <a:pt x="131439" y="6586"/>
                  </a:lnTo>
                  <a:lnTo>
                    <a:pt x="169952" y="1869"/>
                  </a:lnTo>
                  <a:lnTo>
                    <a:pt x="214187" y="0"/>
                  </a:lnTo>
                  <a:lnTo>
                    <a:pt x="227276" y="94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4" name="SMARTInkShape-Group176">
            <a:extLst>
              <a:ext uri="{FF2B5EF4-FFF2-40B4-BE49-F238E27FC236}">
                <a16:creationId xmlns:a16="http://schemas.microsoft.com/office/drawing/2014/main" id="{46E22A5D-7B3C-B110-9C17-88FCBEADCE91}"/>
              </a:ext>
            </a:extLst>
          </p:cNvPr>
          <p:cNvGrpSpPr/>
          <p:nvPr/>
        </p:nvGrpSpPr>
        <p:grpSpPr>
          <a:xfrm>
            <a:off x="1028700" y="3724508"/>
            <a:ext cx="636129" cy="209318"/>
            <a:chOff x="1028700" y="3724508"/>
            <a:chExt cx="636129" cy="209318"/>
          </a:xfrm>
        </p:grpSpPr>
        <p:sp>
          <p:nvSpPr>
            <p:cNvPr id="200" name="SMARTInkShape-929">
              <a:extLst>
                <a:ext uri="{FF2B5EF4-FFF2-40B4-BE49-F238E27FC236}">
                  <a16:creationId xmlns:a16="http://schemas.microsoft.com/office/drawing/2014/main" id="{0B9ACBF4-C243-E4B0-07BA-0075DC6F69D0}"/>
                </a:ext>
              </a:extLst>
            </p:cNvPr>
            <p:cNvSpPr/>
            <p:nvPr>
              <p:custDataLst>
                <p:tags r:id="rId9"/>
              </p:custDataLst>
            </p:nvPr>
          </p:nvSpPr>
          <p:spPr>
            <a:xfrm>
              <a:off x="1028700" y="3790950"/>
              <a:ext cx="85726" cy="9526"/>
            </a:xfrm>
            <a:custGeom>
              <a:avLst/>
              <a:gdLst/>
              <a:ahLst/>
              <a:cxnLst/>
              <a:rect l="0" t="0" r="0" b="0"/>
              <a:pathLst>
                <a:path w="85726" h="9526">
                  <a:moveTo>
                    <a:pt x="0" y="9525"/>
                  </a:moveTo>
                  <a:lnTo>
                    <a:pt x="0" y="9525"/>
                  </a:lnTo>
                  <a:lnTo>
                    <a:pt x="9721" y="8467"/>
                  </a:lnTo>
                  <a:lnTo>
                    <a:pt x="54061" y="589"/>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1" name="SMARTInkShape-930">
              <a:extLst>
                <a:ext uri="{FF2B5EF4-FFF2-40B4-BE49-F238E27FC236}">
                  <a16:creationId xmlns:a16="http://schemas.microsoft.com/office/drawing/2014/main" id="{79C3579D-01CC-DDA4-DEB1-E18BDCE3FD25}"/>
                </a:ext>
              </a:extLst>
            </p:cNvPr>
            <p:cNvSpPr/>
            <p:nvPr>
              <p:custDataLst>
                <p:tags r:id="rId10"/>
              </p:custDataLst>
            </p:nvPr>
          </p:nvSpPr>
          <p:spPr>
            <a:xfrm>
              <a:off x="1038225" y="3848983"/>
              <a:ext cx="114301" cy="8643"/>
            </a:xfrm>
            <a:custGeom>
              <a:avLst/>
              <a:gdLst/>
              <a:ahLst/>
              <a:cxnLst/>
              <a:rect l="0" t="0" r="0" b="0"/>
              <a:pathLst>
                <a:path w="114301" h="8643">
                  <a:moveTo>
                    <a:pt x="0" y="8642"/>
                  </a:moveTo>
                  <a:lnTo>
                    <a:pt x="0" y="8642"/>
                  </a:lnTo>
                  <a:lnTo>
                    <a:pt x="24910" y="7584"/>
                  </a:lnTo>
                  <a:lnTo>
                    <a:pt x="69110" y="0"/>
                  </a:lnTo>
                  <a:lnTo>
                    <a:pt x="87623" y="437"/>
                  </a:lnTo>
                  <a:lnTo>
                    <a:pt x="114300" y="86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SMARTInkShape-931">
              <a:extLst>
                <a:ext uri="{FF2B5EF4-FFF2-40B4-BE49-F238E27FC236}">
                  <a16:creationId xmlns:a16="http://schemas.microsoft.com/office/drawing/2014/main" id="{31238E67-2488-DCD4-E88A-92BC3216B212}"/>
                </a:ext>
              </a:extLst>
            </p:cNvPr>
            <p:cNvSpPr/>
            <p:nvPr>
              <p:custDataLst>
                <p:tags r:id="rId11"/>
              </p:custDataLst>
            </p:nvPr>
          </p:nvSpPr>
          <p:spPr>
            <a:xfrm>
              <a:off x="1295498" y="3752861"/>
              <a:ext cx="161828" cy="180965"/>
            </a:xfrm>
            <a:custGeom>
              <a:avLst/>
              <a:gdLst/>
              <a:ahLst/>
              <a:cxnLst/>
              <a:rect l="0" t="0" r="0" b="0"/>
              <a:pathLst>
                <a:path w="161828" h="180965">
                  <a:moveTo>
                    <a:pt x="28477" y="38089"/>
                  </a:moveTo>
                  <a:lnTo>
                    <a:pt x="28477" y="38089"/>
                  </a:lnTo>
                  <a:lnTo>
                    <a:pt x="33534" y="38089"/>
                  </a:lnTo>
                  <a:lnTo>
                    <a:pt x="33965" y="37031"/>
                  </a:lnTo>
                  <a:lnTo>
                    <a:pt x="31621" y="33032"/>
                  </a:lnTo>
                  <a:lnTo>
                    <a:pt x="31632" y="31543"/>
                  </a:lnTo>
                  <a:lnTo>
                    <a:pt x="32697" y="30550"/>
                  </a:lnTo>
                  <a:lnTo>
                    <a:pt x="34465" y="29888"/>
                  </a:lnTo>
                  <a:lnTo>
                    <a:pt x="35644" y="28388"/>
                  </a:lnTo>
                  <a:lnTo>
                    <a:pt x="38362" y="21221"/>
                  </a:lnTo>
                  <a:lnTo>
                    <a:pt x="42748" y="15423"/>
                  </a:lnTo>
                  <a:lnTo>
                    <a:pt x="51047" y="12140"/>
                  </a:lnTo>
                  <a:lnTo>
                    <a:pt x="60733" y="9623"/>
                  </a:lnTo>
                  <a:lnTo>
                    <a:pt x="75575" y="2206"/>
                  </a:lnTo>
                  <a:lnTo>
                    <a:pt x="123134" y="6"/>
                  </a:lnTo>
                  <a:lnTo>
                    <a:pt x="126507" y="0"/>
                  </a:lnTo>
                  <a:lnTo>
                    <a:pt x="128755" y="1055"/>
                  </a:lnTo>
                  <a:lnTo>
                    <a:pt x="130254" y="2816"/>
                  </a:lnTo>
                  <a:lnTo>
                    <a:pt x="132660" y="8191"/>
                  </a:lnTo>
                  <a:lnTo>
                    <a:pt x="133200" y="25799"/>
                  </a:lnTo>
                  <a:lnTo>
                    <a:pt x="119062" y="65071"/>
                  </a:lnTo>
                  <a:lnTo>
                    <a:pt x="88114" y="106784"/>
                  </a:lnTo>
                  <a:lnTo>
                    <a:pt x="44311" y="145610"/>
                  </a:lnTo>
                  <a:lnTo>
                    <a:pt x="0" y="171386"/>
                  </a:lnTo>
                  <a:lnTo>
                    <a:pt x="30305" y="172494"/>
                  </a:lnTo>
                  <a:lnTo>
                    <a:pt x="77343" y="180571"/>
                  </a:lnTo>
                  <a:lnTo>
                    <a:pt x="117915" y="180954"/>
                  </a:lnTo>
                  <a:lnTo>
                    <a:pt x="161827" y="1809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3" name="SMARTInkShape-932">
              <a:extLst>
                <a:ext uri="{FF2B5EF4-FFF2-40B4-BE49-F238E27FC236}">
                  <a16:creationId xmlns:a16="http://schemas.microsoft.com/office/drawing/2014/main" id="{E07C0C5F-0FE5-8D14-6824-9F0246821582}"/>
                </a:ext>
              </a:extLst>
            </p:cNvPr>
            <p:cNvSpPr/>
            <p:nvPr>
              <p:custDataLst>
                <p:tags r:id="rId12"/>
              </p:custDataLst>
            </p:nvPr>
          </p:nvSpPr>
          <p:spPr>
            <a:xfrm>
              <a:off x="1530306" y="3724508"/>
              <a:ext cx="134523" cy="206822"/>
            </a:xfrm>
            <a:custGeom>
              <a:avLst/>
              <a:gdLst/>
              <a:ahLst/>
              <a:cxnLst/>
              <a:rect l="0" t="0" r="0" b="0"/>
              <a:pathLst>
                <a:path w="134523" h="206822">
                  <a:moveTo>
                    <a:pt x="117519" y="18817"/>
                  </a:moveTo>
                  <a:lnTo>
                    <a:pt x="117519" y="18817"/>
                  </a:lnTo>
                  <a:lnTo>
                    <a:pt x="126652" y="552"/>
                  </a:lnTo>
                  <a:lnTo>
                    <a:pt x="116815" y="0"/>
                  </a:lnTo>
                  <a:lnTo>
                    <a:pt x="94528" y="7417"/>
                  </a:lnTo>
                  <a:lnTo>
                    <a:pt x="76017" y="17086"/>
                  </a:lnTo>
                  <a:lnTo>
                    <a:pt x="30492" y="58391"/>
                  </a:lnTo>
                  <a:lnTo>
                    <a:pt x="9743" y="88723"/>
                  </a:lnTo>
                  <a:lnTo>
                    <a:pt x="1532" y="110564"/>
                  </a:lnTo>
                  <a:lnTo>
                    <a:pt x="0" y="131560"/>
                  </a:lnTo>
                  <a:lnTo>
                    <a:pt x="7640" y="165853"/>
                  </a:lnTo>
                  <a:lnTo>
                    <a:pt x="18942" y="179769"/>
                  </a:lnTo>
                  <a:lnTo>
                    <a:pt x="47012" y="200893"/>
                  </a:lnTo>
                  <a:lnTo>
                    <a:pt x="66524" y="206821"/>
                  </a:lnTo>
                  <a:lnTo>
                    <a:pt x="79332" y="205386"/>
                  </a:lnTo>
                  <a:lnTo>
                    <a:pt x="114689" y="197461"/>
                  </a:lnTo>
                  <a:lnTo>
                    <a:pt x="118807" y="195063"/>
                  </a:lnTo>
                  <a:lnTo>
                    <a:pt x="129660" y="181575"/>
                  </a:lnTo>
                  <a:lnTo>
                    <a:pt x="134522" y="164173"/>
                  </a:lnTo>
                  <a:lnTo>
                    <a:pt x="132837" y="154681"/>
                  </a:lnTo>
                  <a:lnTo>
                    <a:pt x="130906" y="150667"/>
                  </a:lnTo>
                  <a:lnTo>
                    <a:pt x="128560" y="147992"/>
                  </a:lnTo>
                  <a:lnTo>
                    <a:pt x="121261" y="143169"/>
                  </a:lnTo>
                  <a:lnTo>
                    <a:pt x="119182" y="138290"/>
                  </a:lnTo>
                  <a:lnTo>
                    <a:pt x="117570" y="136566"/>
                  </a:lnTo>
                  <a:lnTo>
                    <a:pt x="112955" y="134650"/>
                  </a:lnTo>
                  <a:lnTo>
                    <a:pt x="70792" y="133120"/>
                  </a:lnTo>
                  <a:lnTo>
                    <a:pt x="53344" y="138174"/>
                  </a:lnTo>
                  <a:lnTo>
                    <a:pt x="39826" y="146375"/>
                  </a:lnTo>
                  <a:lnTo>
                    <a:pt x="35364" y="152415"/>
                  </a:lnTo>
                  <a:lnTo>
                    <a:pt x="32322" y="158627"/>
                  </a:lnTo>
                  <a:lnTo>
                    <a:pt x="27443" y="164916"/>
                  </a:lnTo>
                  <a:lnTo>
                    <a:pt x="26777" y="167016"/>
                  </a:lnTo>
                  <a:lnTo>
                    <a:pt x="27391" y="168416"/>
                  </a:lnTo>
                  <a:lnTo>
                    <a:pt x="31794" y="1712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1" name="SMARTInkShape-Group177">
            <a:extLst>
              <a:ext uri="{FF2B5EF4-FFF2-40B4-BE49-F238E27FC236}">
                <a16:creationId xmlns:a16="http://schemas.microsoft.com/office/drawing/2014/main" id="{A0B2ABB7-8895-9ACD-36CF-D0BBB1EF09C4}"/>
              </a:ext>
            </a:extLst>
          </p:cNvPr>
          <p:cNvGrpSpPr/>
          <p:nvPr/>
        </p:nvGrpSpPr>
        <p:grpSpPr>
          <a:xfrm>
            <a:off x="2276893" y="2838450"/>
            <a:ext cx="713958" cy="209551"/>
            <a:chOff x="2276893" y="2838450"/>
            <a:chExt cx="713958" cy="209551"/>
          </a:xfrm>
        </p:grpSpPr>
        <p:sp>
          <p:nvSpPr>
            <p:cNvPr id="205" name="SMARTInkShape-933">
              <a:extLst>
                <a:ext uri="{FF2B5EF4-FFF2-40B4-BE49-F238E27FC236}">
                  <a16:creationId xmlns:a16="http://schemas.microsoft.com/office/drawing/2014/main" id="{F6A68E39-BD67-3917-1330-9E293A294178}"/>
                </a:ext>
              </a:extLst>
            </p:cNvPr>
            <p:cNvSpPr/>
            <p:nvPr>
              <p:custDataLst>
                <p:tags r:id="rId3"/>
              </p:custDataLst>
            </p:nvPr>
          </p:nvSpPr>
          <p:spPr>
            <a:xfrm>
              <a:off x="2276893" y="2887447"/>
              <a:ext cx="132933" cy="160515"/>
            </a:xfrm>
            <a:custGeom>
              <a:avLst/>
              <a:gdLst/>
              <a:ahLst/>
              <a:cxnLst/>
              <a:rect l="0" t="0" r="0" b="0"/>
              <a:pathLst>
                <a:path w="132933" h="160515">
                  <a:moveTo>
                    <a:pt x="18632" y="55778"/>
                  </a:moveTo>
                  <a:lnTo>
                    <a:pt x="18632" y="55778"/>
                  </a:lnTo>
                  <a:lnTo>
                    <a:pt x="13576" y="55778"/>
                  </a:lnTo>
                  <a:lnTo>
                    <a:pt x="13144" y="54720"/>
                  </a:lnTo>
                  <a:lnTo>
                    <a:pt x="18011" y="46077"/>
                  </a:lnTo>
                  <a:lnTo>
                    <a:pt x="18608" y="32098"/>
                  </a:lnTo>
                  <a:lnTo>
                    <a:pt x="27088" y="26556"/>
                  </a:lnTo>
                  <a:lnTo>
                    <a:pt x="57181" y="9382"/>
                  </a:lnTo>
                  <a:lnTo>
                    <a:pt x="77125" y="5574"/>
                  </a:lnTo>
                  <a:lnTo>
                    <a:pt x="91335" y="0"/>
                  </a:lnTo>
                  <a:lnTo>
                    <a:pt x="93559" y="601"/>
                  </a:lnTo>
                  <a:lnTo>
                    <a:pt x="102726" y="6949"/>
                  </a:lnTo>
                  <a:lnTo>
                    <a:pt x="103632" y="10440"/>
                  </a:lnTo>
                  <a:lnTo>
                    <a:pt x="104314" y="40625"/>
                  </a:lnTo>
                  <a:lnTo>
                    <a:pt x="94231" y="66458"/>
                  </a:lnTo>
                  <a:lnTo>
                    <a:pt x="82895" y="84107"/>
                  </a:lnTo>
                  <a:lnTo>
                    <a:pt x="64095" y="100611"/>
                  </a:lnTo>
                  <a:lnTo>
                    <a:pt x="56797" y="116099"/>
                  </a:lnTo>
                  <a:lnTo>
                    <a:pt x="25803" y="141317"/>
                  </a:lnTo>
                  <a:lnTo>
                    <a:pt x="12405" y="149110"/>
                  </a:lnTo>
                  <a:lnTo>
                    <a:pt x="11306" y="150807"/>
                  </a:lnTo>
                  <a:lnTo>
                    <a:pt x="10084" y="155516"/>
                  </a:lnTo>
                  <a:lnTo>
                    <a:pt x="8700" y="157195"/>
                  </a:lnTo>
                  <a:lnTo>
                    <a:pt x="0" y="160422"/>
                  </a:lnTo>
                  <a:lnTo>
                    <a:pt x="4762" y="160514"/>
                  </a:lnTo>
                  <a:lnTo>
                    <a:pt x="47892" y="150850"/>
                  </a:lnTo>
                  <a:lnTo>
                    <a:pt x="87148" y="142143"/>
                  </a:lnTo>
                  <a:lnTo>
                    <a:pt x="132932" y="1415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SMARTInkShape-934">
              <a:extLst>
                <a:ext uri="{FF2B5EF4-FFF2-40B4-BE49-F238E27FC236}">
                  <a16:creationId xmlns:a16="http://schemas.microsoft.com/office/drawing/2014/main" id="{6301A4BA-1CA8-4CB3-7649-7681FBE022C9}"/>
                </a:ext>
              </a:extLst>
            </p:cNvPr>
            <p:cNvSpPr/>
            <p:nvPr>
              <p:custDataLst>
                <p:tags r:id="rId4"/>
              </p:custDataLst>
            </p:nvPr>
          </p:nvSpPr>
          <p:spPr>
            <a:xfrm>
              <a:off x="2515303" y="2905910"/>
              <a:ext cx="84036" cy="142091"/>
            </a:xfrm>
            <a:custGeom>
              <a:avLst/>
              <a:gdLst/>
              <a:ahLst/>
              <a:cxnLst/>
              <a:rect l="0" t="0" r="0" b="0"/>
              <a:pathLst>
                <a:path w="84036" h="142091">
                  <a:moveTo>
                    <a:pt x="46922" y="18265"/>
                  </a:moveTo>
                  <a:lnTo>
                    <a:pt x="46922" y="18265"/>
                  </a:lnTo>
                  <a:lnTo>
                    <a:pt x="55123" y="1863"/>
                  </a:lnTo>
                  <a:lnTo>
                    <a:pt x="54506" y="980"/>
                  </a:lnTo>
                  <a:lnTo>
                    <a:pt x="50998" y="0"/>
                  </a:lnTo>
                  <a:lnTo>
                    <a:pt x="20765" y="12541"/>
                  </a:lnTo>
                  <a:lnTo>
                    <a:pt x="7304" y="21625"/>
                  </a:lnTo>
                  <a:lnTo>
                    <a:pt x="2856" y="30694"/>
                  </a:lnTo>
                  <a:lnTo>
                    <a:pt x="0" y="53764"/>
                  </a:lnTo>
                  <a:lnTo>
                    <a:pt x="2432" y="63323"/>
                  </a:lnTo>
                  <a:lnTo>
                    <a:pt x="4562" y="67353"/>
                  </a:lnTo>
                  <a:lnTo>
                    <a:pt x="8099" y="70041"/>
                  </a:lnTo>
                  <a:lnTo>
                    <a:pt x="39712" y="82640"/>
                  </a:lnTo>
                  <a:lnTo>
                    <a:pt x="45290" y="83406"/>
                  </a:lnTo>
                  <a:lnTo>
                    <a:pt x="50068" y="86034"/>
                  </a:lnTo>
                  <a:lnTo>
                    <a:pt x="62906" y="97729"/>
                  </a:lnTo>
                  <a:lnTo>
                    <a:pt x="77528" y="103193"/>
                  </a:lnTo>
                  <a:lnTo>
                    <a:pt x="80026" y="105576"/>
                  </a:lnTo>
                  <a:lnTo>
                    <a:pt x="82801" y="111045"/>
                  </a:lnTo>
                  <a:lnTo>
                    <a:pt x="84035" y="117003"/>
                  </a:lnTo>
                  <a:lnTo>
                    <a:pt x="82248" y="120074"/>
                  </a:lnTo>
                  <a:lnTo>
                    <a:pt x="63477" y="135767"/>
                  </a:lnTo>
                  <a:lnTo>
                    <a:pt x="53927" y="139280"/>
                  </a:lnTo>
                  <a:lnTo>
                    <a:pt x="27872" y="1420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SMARTInkShape-935">
              <a:extLst>
                <a:ext uri="{FF2B5EF4-FFF2-40B4-BE49-F238E27FC236}">
                  <a16:creationId xmlns:a16="http://schemas.microsoft.com/office/drawing/2014/main" id="{C22F6A62-07B1-725C-12B2-7E0509E25A69}"/>
                </a:ext>
              </a:extLst>
            </p:cNvPr>
            <p:cNvSpPr/>
            <p:nvPr>
              <p:custDataLst>
                <p:tags r:id="rId5"/>
              </p:custDataLst>
            </p:nvPr>
          </p:nvSpPr>
          <p:spPr>
            <a:xfrm>
              <a:off x="2524125" y="2878592"/>
              <a:ext cx="104776" cy="26534"/>
            </a:xfrm>
            <a:custGeom>
              <a:avLst/>
              <a:gdLst/>
              <a:ahLst/>
              <a:cxnLst/>
              <a:rect l="0" t="0" r="0" b="0"/>
              <a:pathLst>
                <a:path w="104776" h="26534">
                  <a:moveTo>
                    <a:pt x="0" y="26533"/>
                  </a:moveTo>
                  <a:lnTo>
                    <a:pt x="0" y="26533"/>
                  </a:lnTo>
                  <a:lnTo>
                    <a:pt x="25439" y="16172"/>
                  </a:lnTo>
                  <a:lnTo>
                    <a:pt x="33531" y="11345"/>
                  </a:lnTo>
                  <a:lnTo>
                    <a:pt x="70252" y="170"/>
                  </a:lnTo>
                  <a:lnTo>
                    <a:pt x="85198" y="0"/>
                  </a:lnTo>
                  <a:lnTo>
                    <a:pt x="104775" y="74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936">
              <a:extLst>
                <a:ext uri="{FF2B5EF4-FFF2-40B4-BE49-F238E27FC236}">
                  <a16:creationId xmlns:a16="http://schemas.microsoft.com/office/drawing/2014/main" id="{4390098A-E761-FCF0-87D8-3A4E2F55BDB1}"/>
                </a:ext>
              </a:extLst>
            </p:cNvPr>
            <p:cNvSpPr/>
            <p:nvPr>
              <p:custDataLst>
                <p:tags r:id="rId6"/>
              </p:custDataLst>
            </p:nvPr>
          </p:nvSpPr>
          <p:spPr>
            <a:xfrm>
              <a:off x="2715949" y="3028950"/>
              <a:ext cx="8202" cy="19051"/>
            </a:xfrm>
            <a:custGeom>
              <a:avLst/>
              <a:gdLst/>
              <a:ahLst/>
              <a:cxnLst/>
              <a:rect l="0" t="0" r="0" b="0"/>
              <a:pathLst>
                <a:path w="8202" h="19051">
                  <a:moveTo>
                    <a:pt x="8201" y="19050"/>
                  </a:moveTo>
                  <a:lnTo>
                    <a:pt x="8201" y="19050"/>
                  </a:lnTo>
                  <a:lnTo>
                    <a:pt x="0" y="10849"/>
                  </a:lnTo>
                  <a:lnTo>
                    <a:pt x="617" y="9349"/>
                  </a:lnTo>
                  <a:lnTo>
                    <a:pt x="82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937">
              <a:extLst>
                <a:ext uri="{FF2B5EF4-FFF2-40B4-BE49-F238E27FC236}">
                  <a16:creationId xmlns:a16="http://schemas.microsoft.com/office/drawing/2014/main" id="{E127E9E0-B5CE-76D5-8F25-9D963C22D18A}"/>
                </a:ext>
              </a:extLst>
            </p:cNvPr>
            <p:cNvSpPr/>
            <p:nvPr>
              <p:custDataLst>
                <p:tags r:id="rId7"/>
              </p:custDataLst>
            </p:nvPr>
          </p:nvSpPr>
          <p:spPr>
            <a:xfrm>
              <a:off x="2809875" y="2887791"/>
              <a:ext cx="118241" cy="160210"/>
            </a:xfrm>
            <a:custGeom>
              <a:avLst/>
              <a:gdLst/>
              <a:ahLst/>
              <a:cxnLst/>
              <a:rect l="0" t="0" r="0" b="0"/>
              <a:pathLst>
                <a:path w="118241" h="160210">
                  <a:moveTo>
                    <a:pt x="28575" y="17334"/>
                  </a:moveTo>
                  <a:lnTo>
                    <a:pt x="28575" y="17334"/>
                  </a:lnTo>
                  <a:lnTo>
                    <a:pt x="33631" y="17334"/>
                  </a:lnTo>
                  <a:lnTo>
                    <a:pt x="35121" y="16276"/>
                  </a:lnTo>
                  <a:lnTo>
                    <a:pt x="36113" y="14512"/>
                  </a:lnTo>
                  <a:lnTo>
                    <a:pt x="36775" y="12278"/>
                  </a:lnTo>
                  <a:lnTo>
                    <a:pt x="46185" y="0"/>
                  </a:lnTo>
                  <a:lnTo>
                    <a:pt x="46665" y="486"/>
                  </a:lnTo>
                  <a:lnTo>
                    <a:pt x="47198" y="3849"/>
                  </a:lnTo>
                  <a:lnTo>
                    <a:pt x="46282" y="5169"/>
                  </a:lnTo>
                  <a:lnTo>
                    <a:pt x="34330" y="12518"/>
                  </a:lnTo>
                  <a:lnTo>
                    <a:pt x="25224" y="26020"/>
                  </a:lnTo>
                  <a:lnTo>
                    <a:pt x="12324" y="60458"/>
                  </a:lnTo>
                  <a:lnTo>
                    <a:pt x="11391" y="65133"/>
                  </a:lnTo>
                  <a:lnTo>
                    <a:pt x="11827" y="68250"/>
                  </a:lnTo>
                  <a:lnTo>
                    <a:pt x="13177" y="70328"/>
                  </a:lnTo>
                  <a:lnTo>
                    <a:pt x="15134" y="71714"/>
                  </a:lnTo>
                  <a:lnTo>
                    <a:pt x="28003" y="73663"/>
                  </a:lnTo>
                  <a:lnTo>
                    <a:pt x="73479" y="65515"/>
                  </a:lnTo>
                  <a:lnTo>
                    <a:pt x="93419" y="65069"/>
                  </a:lnTo>
                  <a:lnTo>
                    <a:pt x="102550" y="67830"/>
                  </a:lnTo>
                  <a:lnTo>
                    <a:pt x="106467" y="70048"/>
                  </a:lnTo>
                  <a:lnTo>
                    <a:pt x="117036" y="83283"/>
                  </a:lnTo>
                  <a:lnTo>
                    <a:pt x="118240" y="88816"/>
                  </a:lnTo>
                  <a:lnTo>
                    <a:pt x="116757" y="100610"/>
                  </a:lnTo>
                  <a:lnTo>
                    <a:pt x="107181" y="124369"/>
                  </a:lnTo>
                  <a:lnTo>
                    <a:pt x="101258" y="132991"/>
                  </a:lnTo>
                  <a:lnTo>
                    <a:pt x="81861" y="143795"/>
                  </a:lnTo>
                  <a:lnTo>
                    <a:pt x="36108" y="156827"/>
                  </a:lnTo>
                  <a:lnTo>
                    <a:pt x="0" y="1602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938">
              <a:extLst>
                <a:ext uri="{FF2B5EF4-FFF2-40B4-BE49-F238E27FC236}">
                  <a16:creationId xmlns:a16="http://schemas.microsoft.com/office/drawing/2014/main" id="{B7EE5F38-A63D-4B30-BDF2-FDE32899FB19}"/>
                </a:ext>
              </a:extLst>
            </p:cNvPr>
            <p:cNvSpPr/>
            <p:nvPr>
              <p:custDataLst>
                <p:tags r:id="rId8"/>
              </p:custDataLst>
            </p:nvPr>
          </p:nvSpPr>
          <p:spPr>
            <a:xfrm>
              <a:off x="2838450" y="2838450"/>
              <a:ext cx="152401" cy="47626"/>
            </a:xfrm>
            <a:custGeom>
              <a:avLst/>
              <a:gdLst/>
              <a:ahLst/>
              <a:cxnLst/>
              <a:rect l="0" t="0" r="0" b="0"/>
              <a:pathLst>
                <a:path w="152401" h="47626">
                  <a:moveTo>
                    <a:pt x="0" y="47625"/>
                  </a:moveTo>
                  <a:lnTo>
                    <a:pt x="0" y="47625"/>
                  </a:lnTo>
                  <a:lnTo>
                    <a:pt x="38622" y="37264"/>
                  </a:lnTo>
                  <a:lnTo>
                    <a:pt x="85794" y="22115"/>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in Hypothesis Testing </a:t>
            </a:r>
          </a:p>
        </p:txBody>
      </p:sp>
      <p:grpSp>
        <p:nvGrpSpPr>
          <p:cNvPr id="497" name="SMARTInkShape-Group248">
            <a:extLst>
              <a:ext uri="{FF2B5EF4-FFF2-40B4-BE49-F238E27FC236}">
                <a16:creationId xmlns:a16="http://schemas.microsoft.com/office/drawing/2014/main" id="{A860C272-059B-C3C4-75E2-7D0CBE5BA927}"/>
              </a:ext>
            </a:extLst>
          </p:cNvPr>
          <p:cNvGrpSpPr/>
          <p:nvPr/>
        </p:nvGrpSpPr>
        <p:grpSpPr>
          <a:xfrm>
            <a:off x="247650" y="1409700"/>
            <a:ext cx="666751" cy="476251"/>
            <a:chOff x="247650" y="1409700"/>
            <a:chExt cx="666751" cy="476251"/>
          </a:xfrm>
        </p:grpSpPr>
        <p:sp>
          <p:nvSpPr>
            <p:cNvPr id="491" name="SMARTInkShape-1359">
              <a:extLst>
                <a:ext uri="{FF2B5EF4-FFF2-40B4-BE49-F238E27FC236}">
                  <a16:creationId xmlns:a16="http://schemas.microsoft.com/office/drawing/2014/main" id="{716EA033-4951-9797-915A-E557EF51AB45}"/>
                </a:ext>
              </a:extLst>
            </p:cNvPr>
            <p:cNvSpPr/>
            <p:nvPr>
              <p:custDataLst>
                <p:tags r:id="rId205"/>
              </p:custDataLst>
            </p:nvPr>
          </p:nvSpPr>
          <p:spPr>
            <a:xfrm>
              <a:off x="247650" y="1409700"/>
              <a:ext cx="285751" cy="95251"/>
            </a:xfrm>
            <a:custGeom>
              <a:avLst/>
              <a:gdLst/>
              <a:ahLst/>
              <a:cxnLst/>
              <a:rect l="0" t="0" r="0" b="0"/>
              <a:pathLst>
                <a:path w="285751" h="95251">
                  <a:moveTo>
                    <a:pt x="0" y="95250"/>
                  </a:moveTo>
                  <a:lnTo>
                    <a:pt x="0" y="95250"/>
                  </a:lnTo>
                  <a:lnTo>
                    <a:pt x="16247" y="80062"/>
                  </a:lnTo>
                  <a:lnTo>
                    <a:pt x="28649" y="74141"/>
                  </a:lnTo>
                  <a:lnTo>
                    <a:pt x="31799" y="71652"/>
                  </a:lnTo>
                  <a:lnTo>
                    <a:pt x="40944" y="68887"/>
                  </a:lnTo>
                  <a:lnTo>
                    <a:pt x="57993" y="64508"/>
                  </a:lnTo>
                  <a:lnTo>
                    <a:pt x="98146" y="47435"/>
                  </a:lnTo>
                  <a:lnTo>
                    <a:pt x="145115" y="31381"/>
                  </a:lnTo>
                  <a:lnTo>
                    <a:pt x="169291" y="26584"/>
                  </a:lnTo>
                  <a:lnTo>
                    <a:pt x="215774" y="11290"/>
                  </a:lnTo>
                  <a:lnTo>
                    <a:pt x="259284" y="986"/>
                  </a:lnTo>
                  <a:lnTo>
                    <a:pt x="2857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1360">
              <a:extLst>
                <a:ext uri="{FF2B5EF4-FFF2-40B4-BE49-F238E27FC236}">
                  <a16:creationId xmlns:a16="http://schemas.microsoft.com/office/drawing/2014/main" id="{2B8E5A00-39FD-2C43-BBDD-1A0CE78E8541}"/>
                </a:ext>
              </a:extLst>
            </p:cNvPr>
            <p:cNvSpPr/>
            <p:nvPr>
              <p:custDataLst>
                <p:tags r:id="rId206"/>
              </p:custDataLst>
            </p:nvPr>
          </p:nvSpPr>
          <p:spPr>
            <a:xfrm>
              <a:off x="314325" y="1466966"/>
              <a:ext cx="57035" cy="218960"/>
            </a:xfrm>
            <a:custGeom>
              <a:avLst/>
              <a:gdLst/>
              <a:ahLst/>
              <a:cxnLst/>
              <a:rect l="0" t="0" r="0" b="0"/>
              <a:pathLst>
                <a:path w="57035" h="218960">
                  <a:moveTo>
                    <a:pt x="47625" y="9409"/>
                  </a:moveTo>
                  <a:lnTo>
                    <a:pt x="47625" y="9409"/>
                  </a:lnTo>
                  <a:lnTo>
                    <a:pt x="57034" y="0"/>
                  </a:lnTo>
                  <a:lnTo>
                    <a:pt x="34351" y="47593"/>
                  </a:lnTo>
                  <a:lnTo>
                    <a:pt x="22996" y="83400"/>
                  </a:lnTo>
                  <a:lnTo>
                    <a:pt x="9677" y="130602"/>
                  </a:lnTo>
                  <a:lnTo>
                    <a:pt x="1274" y="172908"/>
                  </a:lnTo>
                  <a:lnTo>
                    <a:pt x="0" y="2189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1361">
              <a:extLst>
                <a:ext uri="{FF2B5EF4-FFF2-40B4-BE49-F238E27FC236}">
                  <a16:creationId xmlns:a16="http://schemas.microsoft.com/office/drawing/2014/main" id="{859164FA-CF93-010F-C913-510B99433CBC}"/>
                </a:ext>
              </a:extLst>
            </p:cNvPr>
            <p:cNvSpPr/>
            <p:nvPr>
              <p:custDataLst>
                <p:tags r:id="rId207"/>
              </p:custDataLst>
            </p:nvPr>
          </p:nvSpPr>
          <p:spPr>
            <a:xfrm>
              <a:off x="457788" y="1600234"/>
              <a:ext cx="113690" cy="242643"/>
            </a:xfrm>
            <a:custGeom>
              <a:avLst/>
              <a:gdLst/>
              <a:ahLst/>
              <a:cxnLst/>
              <a:rect l="0" t="0" r="0" b="0"/>
              <a:pathLst>
                <a:path w="113690" h="242643">
                  <a:moveTo>
                    <a:pt x="8937" y="9491"/>
                  </a:moveTo>
                  <a:lnTo>
                    <a:pt x="8937" y="9491"/>
                  </a:lnTo>
                  <a:lnTo>
                    <a:pt x="8937" y="0"/>
                  </a:lnTo>
                  <a:lnTo>
                    <a:pt x="7879" y="9694"/>
                  </a:lnTo>
                  <a:lnTo>
                    <a:pt x="0" y="49310"/>
                  </a:lnTo>
                  <a:lnTo>
                    <a:pt x="732" y="59997"/>
                  </a:lnTo>
                  <a:lnTo>
                    <a:pt x="12704" y="83941"/>
                  </a:lnTo>
                  <a:lnTo>
                    <a:pt x="18725" y="90205"/>
                  </a:lnTo>
                  <a:lnTo>
                    <a:pt x="21812" y="91875"/>
                  </a:lnTo>
                  <a:lnTo>
                    <a:pt x="36270" y="94226"/>
                  </a:lnTo>
                  <a:lnTo>
                    <a:pt x="45074" y="91954"/>
                  </a:lnTo>
                  <a:lnTo>
                    <a:pt x="52515" y="88474"/>
                  </a:lnTo>
                  <a:lnTo>
                    <a:pt x="59349" y="86928"/>
                  </a:lnTo>
                  <a:lnTo>
                    <a:pt x="74204" y="75945"/>
                  </a:lnTo>
                  <a:lnTo>
                    <a:pt x="80278" y="67954"/>
                  </a:lnTo>
                  <a:lnTo>
                    <a:pt x="86519" y="57505"/>
                  </a:lnTo>
                  <a:lnTo>
                    <a:pt x="91043" y="50939"/>
                  </a:lnTo>
                  <a:lnTo>
                    <a:pt x="104059" y="19298"/>
                  </a:lnTo>
                  <a:lnTo>
                    <a:pt x="104184" y="62872"/>
                  </a:lnTo>
                  <a:lnTo>
                    <a:pt x="107008" y="73080"/>
                  </a:lnTo>
                  <a:lnTo>
                    <a:pt x="109242" y="77284"/>
                  </a:lnTo>
                  <a:lnTo>
                    <a:pt x="113123" y="118490"/>
                  </a:lnTo>
                  <a:lnTo>
                    <a:pt x="113596" y="160844"/>
                  </a:lnTo>
                  <a:lnTo>
                    <a:pt x="113689" y="205272"/>
                  </a:lnTo>
                  <a:lnTo>
                    <a:pt x="112647" y="227426"/>
                  </a:lnTo>
                  <a:lnTo>
                    <a:pt x="110885" y="230981"/>
                  </a:lnTo>
                  <a:lnTo>
                    <a:pt x="100454" y="241743"/>
                  </a:lnTo>
                  <a:lnTo>
                    <a:pt x="96406" y="242642"/>
                  </a:lnTo>
                  <a:lnTo>
                    <a:pt x="49416" y="231026"/>
                  </a:lnTo>
                  <a:lnTo>
                    <a:pt x="18462" y="2190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1362">
              <a:extLst>
                <a:ext uri="{FF2B5EF4-FFF2-40B4-BE49-F238E27FC236}">
                  <a16:creationId xmlns:a16="http://schemas.microsoft.com/office/drawing/2014/main" id="{C7B1354A-0FAC-D952-6D16-0810D7A58158}"/>
                </a:ext>
              </a:extLst>
            </p:cNvPr>
            <p:cNvSpPr/>
            <p:nvPr>
              <p:custDataLst>
                <p:tags r:id="rId208"/>
              </p:custDataLst>
            </p:nvPr>
          </p:nvSpPr>
          <p:spPr>
            <a:xfrm>
              <a:off x="638175" y="1657384"/>
              <a:ext cx="28576" cy="228567"/>
            </a:xfrm>
            <a:custGeom>
              <a:avLst/>
              <a:gdLst/>
              <a:ahLst/>
              <a:cxnLst/>
              <a:rect l="0" t="0" r="0" b="0"/>
              <a:pathLst>
                <a:path w="28576" h="228567">
                  <a:moveTo>
                    <a:pt x="28575" y="9491"/>
                  </a:moveTo>
                  <a:lnTo>
                    <a:pt x="28575" y="9491"/>
                  </a:lnTo>
                  <a:lnTo>
                    <a:pt x="28575" y="0"/>
                  </a:lnTo>
                  <a:lnTo>
                    <a:pt x="20971" y="45573"/>
                  </a:lnTo>
                  <a:lnTo>
                    <a:pt x="13387" y="83917"/>
                  </a:lnTo>
                  <a:lnTo>
                    <a:pt x="9611" y="127264"/>
                  </a:lnTo>
                  <a:lnTo>
                    <a:pt x="3318" y="167389"/>
                  </a:lnTo>
                  <a:lnTo>
                    <a:pt x="655" y="210406"/>
                  </a:lnTo>
                  <a:lnTo>
                    <a:pt x="0" y="228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1363">
              <a:extLst>
                <a:ext uri="{FF2B5EF4-FFF2-40B4-BE49-F238E27FC236}">
                  <a16:creationId xmlns:a16="http://schemas.microsoft.com/office/drawing/2014/main" id="{EB927601-D1DB-E3CD-C1F0-03B22977170D}"/>
                </a:ext>
              </a:extLst>
            </p:cNvPr>
            <p:cNvSpPr/>
            <p:nvPr>
              <p:custDataLst>
                <p:tags r:id="rId209"/>
              </p:custDataLst>
            </p:nvPr>
          </p:nvSpPr>
          <p:spPr>
            <a:xfrm>
              <a:off x="657225" y="1619799"/>
              <a:ext cx="80772" cy="94702"/>
            </a:xfrm>
            <a:custGeom>
              <a:avLst/>
              <a:gdLst/>
              <a:ahLst/>
              <a:cxnLst/>
              <a:rect l="0" t="0" r="0" b="0"/>
              <a:pathLst>
                <a:path w="80772" h="94702">
                  <a:moveTo>
                    <a:pt x="9525" y="47076"/>
                  </a:moveTo>
                  <a:lnTo>
                    <a:pt x="9525" y="47076"/>
                  </a:lnTo>
                  <a:lnTo>
                    <a:pt x="19226" y="28733"/>
                  </a:lnTo>
                  <a:lnTo>
                    <a:pt x="27451" y="20945"/>
                  </a:lnTo>
                  <a:lnTo>
                    <a:pt x="56620" y="2230"/>
                  </a:lnTo>
                  <a:lnTo>
                    <a:pt x="64689" y="0"/>
                  </a:lnTo>
                  <a:lnTo>
                    <a:pt x="65351" y="875"/>
                  </a:lnTo>
                  <a:lnTo>
                    <a:pt x="67341" y="7164"/>
                  </a:lnTo>
                  <a:lnTo>
                    <a:pt x="79881" y="21855"/>
                  </a:lnTo>
                  <a:lnTo>
                    <a:pt x="80771" y="26029"/>
                  </a:lnTo>
                  <a:lnTo>
                    <a:pt x="78937" y="36311"/>
                  </a:lnTo>
                  <a:lnTo>
                    <a:pt x="71954" y="53999"/>
                  </a:lnTo>
                  <a:lnTo>
                    <a:pt x="63377" y="63559"/>
                  </a:lnTo>
                  <a:lnTo>
                    <a:pt x="23569" y="89667"/>
                  </a:lnTo>
                  <a:lnTo>
                    <a:pt x="0" y="94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1364">
              <a:extLst>
                <a:ext uri="{FF2B5EF4-FFF2-40B4-BE49-F238E27FC236}">
                  <a16:creationId xmlns:a16="http://schemas.microsoft.com/office/drawing/2014/main" id="{204AAC27-6113-BE43-427C-06334830CEFD}"/>
                </a:ext>
              </a:extLst>
            </p:cNvPr>
            <p:cNvSpPr/>
            <p:nvPr>
              <p:custDataLst>
                <p:tags r:id="rId210"/>
              </p:custDataLst>
            </p:nvPr>
          </p:nvSpPr>
          <p:spPr>
            <a:xfrm>
              <a:off x="762000" y="1581708"/>
              <a:ext cx="152401" cy="135175"/>
            </a:xfrm>
            <a:custGeom>
              <a:avLst/>
              <a:gdLst/>
              <a:ahLst/>
              <a:cxnLst/>
              <a:rect l="0" t="0" r="0" b="0"/>
              <a:pathLst>
                <a:path w="152401" h="135175">
                  <a:moveTo>
                    <a:pt x="0" y="75642"/>
                  </a:moveTo>
                  <a:lnTo>
                    <a:pt x="0" y="75642"/>
                  </a:lnTo>
                  <a:lnTo>
                    <a:pt x="34667" y="75642"/>
                  </a:lnTo>
                  <a:lnTo>
                    <a:pt x="62788" y="67000"/>
                  </a:lnTo>
                  <a:lnTo>
                    <a:pt x="69534" y="66509"/>
                  </a:lnTo>
                  <a:lnTo>
                    <a:pt x="110331" y="44693"/>
                  </a:lnTo>
                  <a:lnTo>
                    <a:pt x="117827" y="37898"/>
                  </a:lnTo>
                  <a:lnTo>
                    <a:pt x="121159" y="31350"/>
                  </a:lnTo>
                  <a:lnTo>
                    <a:pt x="123474" y="15338"/>
                  </a:lnTo>
                  <a:lnTo>
                    <a:pt x="120847" y="8976"/>
                  </a:lnTo>
                  <a:lnTo>
                    <a:pt x="118664" y="5798"/>
                  </a:lnTo>
                  <a:lnTo>
                    <a:pt x="113417" y="2267"/>
                  </a:lnTo>
                  <a:lnTo>
                    <a:pt x="104513" y="279"/>
                  </a:lnTo>
                  <a:lnTo>
                    <a:pt x="101426" y="0"/>
                  </a:lnTo>
                  <a:lnTo>
                    <a:pt x="67111" y="8215"/>
                  </a:lnTo>
                  <a:lnTo>
                    <a:pt x="31483" y="29123"/>
                  </a:lnTo>
                  <a:lnTo>
                    <a:pt x="18226" y="42267"/>
                  </a:lnTo>
                  <a:lnTo>
                    <a:pt x="8806" y="58692"/>
                  </a:lnTo>
                  <a:lnTo>
                    <a:pt x="2609" y="90846"/>
                  </a:lnTo>
                  <a:lnTo>
                    <a:pt x="5830" y="117071"/>
                  </a:lnTo>
                  <a:lnTo>
                    <a:pt x="13487" y="133190"/>
                  </a:lnTo>
                  <a:lnTo>
                    <a:pt x="18516" y="135174"/>
                  </a:lnTo>
                  <a:lnTo>
                    <a:pt x="48221" y="133315"/>
                  </a:lnTo>
                  <a:lnTo>
                    <a:pt x="87058" y="122500"/>
                  </a:lnTo>
                  <a:lnTo>
                    <a:pt x="124088" y="115472"/>
                  </a:lnTo>
                  <a:lnTo>
                    <a:pt x="152400" y="1137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8" name="SMARTInkShape-Group249">
            <a:extLst>
              <a:ext uri="{FF2B5EF4-FFF2-40B4-BE49-F238E27FC236}">
                <a16:creationId xmlns:a16="http://schemas.microsoft.com/office/drawing/2014/main" id="{77D327A1-BF01-8023-48E2-BCDE9B77480E}"/>
              </a:ext>
            </a:extLst>
          </p:cNvPr>
          <p:cNvGrpSpPr/>
          <p:nvPr/>
        </p:nvGrpSpPr>
        <p:grpSpPr>
          <a:xfrm>
            <a:off x="1190625" y="1466850"/>
            <a:ext cx="1457326" cy="228601"/>
            <a:chOff x="1190625" y="1466850"/>
            <a:chExt cx="1457326" cy="228601"/>
          </a:xfrm>
        </p:grpSpPr>
        <p:sp>
          <p:nvSpPr>
            <p:cNvPr id="498" name="SMARTInkShape-1365">
              <a:extLst>
                <a:ext uri="{FF2B5EF4-FFF2-40B4-BE49-F238E27FC236}">
                  <a16:creationId xmlns:a16="http://schemas.microsoft.com/office/drawing/2014/main" id="{43755997-BCBD-0DD3-7482-DD89CED31754}"/>
                </a:ext>
              </a:extLst>
            </p:cNvPr>
            <p:cNvSpPr/>
            <p:nvPr>
              <p:custDataLst>
                <p:tags r:id="rId195"/>
              </p:custDataLst>
            </p:nvPr>
          </p:nvSpPr>
          <p:spPr>
            <a:xfrm>
              <a:off x="1209675" y="1468614"/>
              <a:ext cx="161926" cy="45862"/>
            </a:xfrm>
            <a:custGeom>
              <a:avLst/>
              <a:gdLst/>
              <a:ahLst/>
              <a:cxnLst/>
              <a:rect l="0" t="0" r="0" b="0"/>
              <a:pathLst>
                <a:path w="161926" h="45862">
                  <a:moveTo>
                    <a:pt x="0" y="45861"/>
                  </a:moveTo>
                  <a:lnTo>
                    <a:pt x="0" y="45861"/>
                  </a:lnTo>
                  <a:lnTo>
                    <a:pt x="0" y="40805"/>
                  </a:lnTo>
                  <a:lnTo>
                    <a:pt x="8467" y="35500"/>
                  </a:lnTo>
                  <a:lnTo>
                    <a:pt x="25439" y="26563"/>
                  </a:lnTo>
                  <a:lnTo>
                    <a:pt x="33531" y="21409"/>
                  </a:lnTo>
                  <a:lnTo>
                    <a:pt x="80613" y="7166"/>
                  </a:lnTo>
                  <a:lnTo>
                    <a:pt x="122815" y="0"/>
                  </a:lnTo>
                  <a:lnTo>
                    <a:pt x="161925" y="77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SMARTInkShape-1366">
              <a:extLst>
                <a:ext uri="{FF2B5EF4-FFF2-40B4-BE49-F238E27FC236}">
                  <a16:creationId xmlns:a16="http://schemas.microsoft.com/office/drawing/2014/main" id="{72CAD27D-5BB6-1452-AE80-C96579C0AAD2}"/>
                </a:ext>
              </a:extLst>
            </p:cNvPr>
            <p:cNvSpPr/>
            <p:nvPr>
              <p:custDataLst>
                <p:tags r:id="rId196"/>
              </p:custDataLst>
            </p:nvPr>
          </p:nvSpPr>
          <p:spPr>
            <a:xfrm>
              <a:off x="1266825" y="1504984"/>
              <a:ext cx="47233" cy="180942"/>
            </a:xfrm>
            <a:custGeom>
              <a:avLst/>
              <a:gdLst/>
              <a:ahLst/>
              <a:cxnLst/>
              <a:rect l="0" t="0" r="0" b="0"/>
              <a:pathLst>
                <a:path w="47233" h="180942">
                  <a:moveTo>
                    <a:pt x="38100" y="9491"/>
                  </a:moveTo>
                  <a:lnTo>
                    <a:pt x="38100" y="9491"/>
                  </a:lnTo>
                  <a:lnTo>
                    <a:pt x="38100" y="4435"/>
                  </a:lnTo>
                  <a:lnTo>
                    <a:pt x="39158" y="2945"/>
                  </a:lnTo>
                  <a:lnTo>
                    <a:pt x="40922" y="1952"/>
                  </a:lnTo>
                  <a:lnTo>
                    <a:pt x="47232" y="82"/>
                  </a:lnTo>
                  <a:lnTo>
                    <a:pt x="42452" y="0"/>
                  </a:lnTo>
                  <a:lnTo>
                    <a:pt x="41002" y="3164"/>
                  </a:lnTo>
                  <a:lnTo>
                    <a:pt x="37117" y="50550"/>
                  </a:lnTo>
                  <a:lnTo>
                    <a:pt x="30576" y="68793"/>
                  </a:lnTo>
                  <a:lnTo>
                    <a:pt x="28406" y="79239"/>
                  </a:lnTo>
                  <a:lnTo>
                    <a:pt x="22293" y="92129"/>
                  </a:lnTo>
                  <a:lnTo>
                    <a:pt x="11701" y="138224"/>
                  </a:lnTo>
                  <a:lnTo>
                    <a:pt x="0" y="180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1367">
              <a:extLst>
                <a:ext uri="{FF2B5EF4-FFF2-40B4-BE49-F238E27FC236}">
                  <a16:creationId xmlns:a16="http://schemas.microsoft.com/office/drawing/2014/main" id="{7AE076B0-C411-B7B0-07BE-A1439F4A46B6}"/>
                </a:ext>
              </a:extLst>
            </p:cNvPr>
            <p:cNvSpPr/>
            <p:nvPr>
              <p:custDataLst>
                <p:tags r:id="rId197"/>
              </p:custDataLst>
            </p:nvPr>
          </p:nvSpPr>
          <p:spPr>
            <a:xfrm>
              <a:off x="1190625" y="1685925"/>
              <a:ext cx="152401" cy="9526"/>
            </a:xfrm>
            <a:custGeom>
              <a:avLst/>
              <a:gdLst/>
              <a:ahLst/>
              <a:cxnLst/>
              <a:rect l="0" t="0" r="0" b="0"/>
              <a:pathLst>
                <a:path w="152401" h="9526">
                  <a:moveTo>
                    <a:pt x="0" y="9525"/>
                  </a:moveTo>
                  <a:lnTo>
                    <a:pt x="0" y="9525"/>
                  </a:lnTo>
                  <a:lnTo>
                    <a:pt x="47473" y="9525"/>
                  </a:lnTo>
                  <a:lnTo>
                    <a:pt x="77630" y="8467"/>
                  </a:lnTo>
                  <a:lnTo>
                    <a:pt x="121751" y="883"/>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1368">
              <a:extLst>
                <a:ext uri="{FF2B5EF4-FFF2-40B4-BE49-F238E27FC236}">
                  <a16:creationId xmlns:a16="http://schemas.microsoft.com/office/drawing/2014/main" id="{A9C48B9E-7E75-807A-9BFF-219B768DB900}"/>
                </a:ext>
              </a:extLst>
            </p:cNvPr>
            <p:cNvSpPr/>
            <p:nvPr>
              <p:custDataLst>
                <p:tags r:id="rId198"/>
              </p:custDataLst>
            </p:nvPr>
          </p:nvSpPr>
          <p:spPr>
            <a:xfrm>
              <a:off x="1614825" y="1562647"/>
              <a:ext cx="147301" cy="126830"/>
            </a:xfrm>
            <a:custGeom>
              <a:avLst/>
              <a:gdLst/>
              <a:ahLst/>
              <a:cxnLst/>
              <a:rect l="0" t="0" r="0" b="0"/>
              <a:pathLst>
                <a:path w="147301" h="126830">
                  <a:moveTo>
                    <a:pt x="4425" y="47078"/>
                  </a:moveTo>
                  <a:lnTo>
                    <a:pt x="4425" y="47078"/>
                  </a:lnTo>
                  <a:lnTo>
                    <a:pt x="4425" y="52134"/>
                  </a:lnTo>
                  <a:lnTo>
                    <a:pt x="5483" y="53624"/>
                  </a:lnTo>
                  <a:lnTo>
                    <a:pt x="7247" y="54617"/>
                  </a:lnTo>
                  <a:lnTo>
                    <a:pt x="14126" y="56341"/>
                  </a:lnTo>
                  <a:lnTo>
                    <a:pt x="57564" y="55543"/>
                  </a:lnTo>
                  <a:lnTo>
                    <a:pt x="101950" y="47470"/>
                  </a:lnTo>
                  <a:lnTo>
                    <a:pt x="117165" y="42138"/>
                  </a:lnTo>
                  <a:lnTo>
                    <a:pt x="135478" y="29755"/>
                  </a:lnTo>
                  <a:lnTo>
                    <a:pt x="142151" y="23483"/>
                  </a:lnTo>
                  <a:lnTo>
                    <a:pt x="142809" y="20765"/>
                  </a:lnTo>
                  <a:lnTo>
                    <a:pt x="142189" y="17894"/>
                  </a:lnTo>
                  <a:lnTo>
                    <a:pt x="140718" y="14922"/>
                  </a:lnTo>
                  <a:lnTo>
                    <a:pt x="128534" y="5683"/>
                  </a:lnTo>
                  <a:lnTo>
                    <a:pt x="91304" y="684"/>
                  </a:lnTo>
                  <a:lnTo>
                    <a:pt x="71613" y="0"/>
                  </a:lnTo>
                  <a:lnTo>
                    <a:pt x="52278" y="5341"/>
                  </a:lnTo>
                  <a:lnTo>
                    <a:pt x="24108" y="20959"/>
                  </a:lnTo>
                  <a:lnTo>
                    <a:pt x="11903" y="30990"/>
                  </a:lnTo>
                  <a:lnTo>
                    <a:pt x="7749" y="37458"/>
                  </a:lnTo>
                  <a:lnTo>
                    <a:pt x="4844" y="43861"/>
                  </a:lnTo>
                  <a:lnTo>
                    <a:pt x="25" y="50234"/>
                  </a:lnTo>
                  <a:lnTo>
                    <a:pt x="0" y="65061"/>
                  </a:lnTo>
                  <a:lnTo>
                    <a:pt x="3551" y="98961"/>
                  </a:lnTo>
                  <a:lnTo>
                    <a:pt x="5959" y="104950"/>
                  </a:lnTo>
                  <a:lnTo>
                    <a:pt x="14279" y="114426"/>
                  </a:lnTo>
                  <a:lnTo>
                    <a:pt x="35919" y="125712"/>
                  </a:lnTo>
                  <a:lnTo>
                    <a:pt x="53348" y="126829"/>
                  </a:lnTo>
                  <a:lnTo>
                    <a:pt x="93300" y="116141"/>
                  </a:lnTo>
                  <a:lnTo>
                    <a:pt x="147300" y="947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369">
              <a:extLst>
                <a:ext uri="{FF2B5EF4-FFF2-40B4-BE49-F238E27FC236}">
                  <a16:creationId xmlns:a16="http://schemas.microsoft.com/office/drawing/2014/main" id="{BA7C65EA-C1BB-D6B2-4D6C-AA166F4961F7}"/>
                </a:ext>
              </a:extLst>
            </p:cNvPr>
            <p:cNvSpPr/>
            <p:nvPr>
              <p:custDataLst>
                <p:tags r:id="rId199"/>
              </p:custDataLst>
            </p:nvPr>
          </p:nvSpPr>
          <p:spPr>
            <a:xfrm>
              <a:off x="1790700" y="1572070"/>
              <a:ext cx="180976" cy="94364"/>
            </a:xfrm>
            <a:custGeom>
              <a:avLst/>
              <a:gdLst/>
              <a:ahLst/>
              <a:cxnLst/>
              <a:rect l="0" t="0" r="0" b="0"/>
              <a:pathLst>
                <a:path w="180976" h="94364">
                  <a:moveTo>
                    <a:pt x="0" y="28130"/>
                  </a:moveTo>
                  <a:lnTo>
                    <a:pt x="0" y="28130"/>
                  </a:lnTo>
                  <a:lnTo>
                    <a:pt x="5057" y="18017"/>
                  </a:lnTo>
                  <a:lnTo>
                    <a:pt x="7604" y="15038"/>
                  </a:lnTo>
                  <a:lnTo>
                    <a:pt x="13257" y="11728"/>
                  </a:lnTo>
                  <a:lnTo>
                    <a:pt x="27446" y="9864"/>
                  </a:lnTo>
                  <a:lnTo>
                    <a:pt x="45056" y="14369"/>
                  </a:lnTo>
                  <a:lnTo>
                    <a:pt x="54597" y="22367"/>
                  </a:lnTo>
                  <a:lnTo>
                    <a:pt x="81392" y="61948"/>
                  </a:lnTo>
                  <a:lnTo>
                    <a:pt x="84441" y="72252"/>
                  </a:lnTo>
                  <a:lnTo>
                    <a:pt x="85556" y="83355"/>
                  </a:lnTo>
                  <a:lnTo>
                    <a:pt x="77509" y="93312"/>
                  </a:lnTo>
                  <a:lnTo>
                    <a:pt x="73959" y="94141"/>
                  </a:lnTo>
                  <a:lnTo>
                    <a:pt x="71531" y="94363"/>
                  </a:lnTo>
                  <a:lnTo>
                    <a:pt x="58001" y="89617"/>
                  </a:lnTo>
                  <a:lnTo>
                    <a:pt x="49414" y="81563"/>
                  </a:lnTo>
                  <a:lnTo>
                    <a:pt x="43129" y="70928"/>
                  </a:lnTo>
                  <a:lnTo>
                    <a:pt x="40335" y="59146"/>
                  </a:lnTo>
                  <a:lnTo>
                    <a:pt x="41915" y="46854"/>
                  </a:lnTo>
                  <a:lnTo>
                    <a:pt x="43819" y="40612"/>
                  </a:lnTo>
                  <a:lnTo>
                    <a:pt x="51578" y="30855"/>
                  </a:lnTo>
                  <a:lnTo>
                    <a:pt x="63140" y="22991"/>
                  </a:lnTo>
                  <a:lnTo>
                    <a:pt x="90789" y="12142"/>
                  </a:lnTo>
                  <a:lnTo>
                    <a:pt x="131808" y="1810"/>
                  </a:lnTo>
                  <a:lnTo>
                    <a:pt x="153389" y="0"/>
                  </a:lnTo>
                  <a:lnTo>
                    <a:pt x="180975" y="90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1370">
              <a:extLst>
                <a:ext uri="{FF2B5EF4-FFF2-40B4-BE49-F238E27FC236}">
                  <a16:creationId xmlns:a16="http://schemas.microsoft.com/office/drawing/2014/main" id="{32B260BF-D8A2-DA24-9D54-392141E45DB0}"/>
                </a:ext>
              </a:extLst>
            </p:cNvPr>
            <p:cNvSpPr/>
            <p:nvPr>
              <p:custDataLst>
                <p:tags r:id="rId200"/>
              </p:custDataLst>
            </p:nvPr>
          </p:nvSpPr>
          <p:spPr>
            <a:xfrm>
              <a:off x="1952625" y="1571625"/>
              <a:ext cx="161926" cy="92794"/>
            </a:xfrm>
            <a:custGeom>
              <a:avLst/>
              <a:gdLst/>
              <a:ahLst/>
              <a:cxnLst/>
              <a:rect l="0" t="0" r="0" b="0"/>
              <a:pathLst>
                <a:path w="161926" h="92794">
                  <a:moveTo>
                    <a:pt x="0" y="38100"/>
                  </a:moveTo>
                  <a:lnTo>
                    <a:pt x="0" y="38100"/>
                  </a:lnTo>
                  <a:lnTo>
                    <a:pt x="13257" y="16642"/>
                  </a:lnTo>
                  <a:lnTo>
                    <a:pt x="22390" y="6577"/>
                  </a:lnTo>
                  <a:lnTo>
                    <a:pt x="31471" y="2923"/>
                  </a:lnTo>
                  <a:lnTo>
                    <a:pt x="36856" y="1949"/>
                  </a:lnTo>
                  <a:lnTo>
                    <a:pt x="45661" y="3688"/>
                  </a:lnTo>
                  <a:lnTo>
                    <a:pt x="49491" y="5634"/>
                  </a:lnTo>
                  <a:lnTo>
                    <a:pt x="52044" y="7989"/>
                  </a:lnTo>
                  <a:lnTo>
                    <a:pt x="54880" y="13429"/>
                  </a:lnTo>
                  <a:lnTo>
                    <a:pt x="64390" y="46571"/>
                  </a:lnTo>
                  <a:lnTo>
                    <a:pt x="68820" y="66363"/>
                  </a:lnTo>
                  <a:lnTo>
                    <a:pt x="71280" y="72817"/>
                  </a:lnTo>
                  <a:lnTo>
                    <a:pt x="71862" y="78178"/>
                  </a:lnTo>
                  <a:lnTo>
                    <a:pt x="69686" y="86957"/>
                  </a:lnTo>
                  <a:lnTo>
                    <a:pt x="67624" y="89721"/>
                  </a:lnTo>
                  <a:lnTo>
                    <a:pt x="62510" y="92793"/>
                  </a:lnTo>
                  <a:lnTo>
                    <a:pt x="59665" y="92553"/>
                  </a:lnTo>
                  <a:lnTo>
                    <a:pt x="53682" y="89465"/>
                  </a:lnTo>
                  <a:lnTo>
                    <a:pt x="51663" y="87160"/>
                  </a:lnTo>
                  <a:lnTo>
                    <a:pt x="49420" y="81777"/>
                  </a:lnTo>
                  <a:lnTo>
                    <a:pt x="48157" y="62683"/>
                  </a:lnTo>
                  <a:lnTo>
                    <a:pt x="50684" y="51495"/>
                  </a:lnTo>
                  <a:lnTo>
                    <a:pt x="56393" y="41937"/>
                  </a:lnTo>
                  <a:lnTo>
                    <a:pt x="65986" y="30633"/>
                  </a:lnTo>
                  <a:lnTo>
                    <a:pt x="104963" y="6810"/>
                  </a:lnTo>
                  <a:lnTo>
                    <a:pt x="126703" y="2018"/>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1371">
              <a:extLst>
                <a:ext uri="{FF2B5EF4-FFF2-40B4-BE49-F238E27FC236}">
                  <a16:creationId xmlns:a16="http://schemas.microsoft.com/office/drawing/2014/main" id="{91298ED5-554E-F55F-6E1F-BD4A7C4183C3}"/>
                </a:ext>
              </a:extLst>
            </p:cNvPr>
            <p:cNvSpPr/>
            <p:nvPr>
              <p:custDataLst>
                <p:tags r:id="rId201"/>
              </p:custDataLst>
            </p:nvPr>
          </p:nvSpPr>
          <p:spPr>
            <a:xfrm>
              <a:off x="2138693" y="1562100"/>
              <a:ext cx="56024" cy="111635"/>
            </a:xfrm>
            <a:custGeom>
              <a:avLst/>
              <a:gdLst/>
              <a:ahLst/>
              <a:cxnLst/>
              <a:rect l="0" t="0" r="0" b="0"/>
              <a:pathLst>
                <a:path w="56024" h="111635">
                  <a:moveTo>
                    <a:pt x="23482" y="38100"/>
                  </a:moveTo>
                  <a:lnTo>
                    <a:pt x="23482" y="38100"/>
                  </a:lnTo>
                  <a:lnTo>
                    <a:pt x="28539" y="33044"/>
                  </a:lnTo>
                  <a:lnTo>
                    <a:pt x="31021" y="27739"/>
                  </a:lnTo>
                  <a:lnTo>
                    <a:pt x="32997" y="553"/>
                  </a:lnTo>
                  <a:lnTo>
                    <a:pt x="33004" y="5220"/>
                  </a:lnTo>
                  <a:lnTo>
                    <a:pt x="11548" y="35662"/>
                  </a:lnTo>
                  <a:lnTo>
                    <a:pt x="2547" y="81850"/>
                  </a:lnTo>
                  <a:lnTo>
                    <a:pt x="0" y="89491"/>
                  </a:lnTo>
                  <a:lnTo>
                    <a:pt x="419" y="95644"/>
                  </a:lnTo>
                  <a:lnTo>
                    <a:pt x="2815" y="100805"/>
                  </a:lnTo>
                  <a:lnTo>
                    <a:pt x="11756" y="111634"/>
                  </a:lnTo>
                  <a:lnTo>
                    <a:pt x="28475" y="108454"/>
                  </a:lnTo>
                  <a:lnTo>
                    <a:pt x="33160" y="106169"/>
                  </a:lnTo>
                  <a:lnTo>
                    <a:pt x="36284" y="103588"/>
                  </a:lnTo>
                  <a:lnTo>
                    <a:pt x="40814" y="95781"/>
                  </a:lnTo>
                  <a:lnTo>
                    <a:pt x="55424" y="55966"/>
                  </a:lnTo>
                  <a:lnTo>
                    <a:pt x="56023" y="40396"/>
                  </a:lnTo>
                  <a:lnTo>
                    <a:pt x="52840" y="18210"/>
                  </a:lnTo>
                  <a:lnTo>
                    <a:pt x="51521" y="15315"/>
                  </a:lnTo>
                  <a:lnTo>
                    <a:pt x="49583" y="13385"/>
                  </a:lnTo>
                  <a:lnTo>
                    <a:pt x="47232" y="12098"/>
                  </a:lnTo>
                  <a:lnTo>
                    <a:pt x="45666" y="10182"/>
                  </a:lnTo>
                  <a:lnTo>
                    <a:pt x="4253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1372">
              <a:extLst>
                <a:ext uri="{FF2B5EF4-FFF2-40B4-BE49-F238E27FC236}">
                  <a16:creationId xmlns:a16="http://schemas.microsoft.com/office/drawing/2014/main" id="{9C9F717A-169F-9105-A314-275016BB8A42}"/>
                </a:ext>
              </a:extLst>
            </p:cNvPr>
            <p:cNvSpPr/>
            <p:nvPr>
              <p:custDataLst>
                <p:tags r:id="rId202"/>
              </p:custDataLst>
            </p:nvPr>
          </p:nvSpPr>
          <p:spPr>
            <a:xfrm>
              <a:off x="2200275" y="1571745"/>
              <a:ext cx="190501" cy="112245"/>
            </a:xfrm>
            <a:custGeom>
              <a:avLst/>
              <a:gdLst/>
              <a:ahLst/>
              <a:cxnLst/>
              <a:rect l="0" t="0" r="0" b="0"/>
              <a:pathLst>
                <a:path w="190501" h="112245">
                  <a:moveTo>
                    <a:pt x="0" y="28455"/>
                  </a:moveTo>
                  <a:lnTo>
                    <a:pt x="0" y="28455"/>
                  </a:lnTo>
                  <a:lnTo>
                    <a:pt x="5056" y="23399"/>
                  </a:lnTo>
                  <a:lnTo>
                    <a:pt x="7539" y="18094"/>
                  </a:lnTo>
                  <a:lnTo>
                    <a:pt x="9133" y="11121"/>
                  </a:lnTo>
                  <a:lnTo>
                    <a:pt x="10322" y="10549"/>
                  </a:lnTo>
                  <a:lnTo>
                    <a:pt x="14465" y="9913"/>
                  </a:lnTo>
                  <a:lnTo>
                    <a:pt x="19834" y="6809"/>
                  </a:lnTo>
                  <a:lnTo>
                    <a:pt x="26849" y="1249"/>
                  </a:lnTo>
                  <a:lnTo>
                    <a:pt x="35838" y="150"/>
                  </a:lnTo>
                  <a:lnTo>
                    <a:pt x="41681" y="0"/>
                  </a:lnTo>
                  <a:lnTo>
                    <a:pt x="43662" y="1018"/>
                  </a:lnTo>
                  <a:lnTo>
                    <a:pt x="44983" y="2756"/>
                  </a:lnTo>
                  <a:lnTo>
                    <a:pt x="47509" y="7508"/>
                  </a:lnTo>
                  <a:lnTo>
                    <a:pt x="53823" y="16134"/>
                  </a:lnTo>
                  <a:lnTo>
                    <a:pt x="56164" y="25392"/>
                  </a:lnTo>
                  <a:lnTo>
                    <a:pt x="65312" y="72143"/>
                  </a:lnTo>
                  <a:lnTo>
                    <a:pt x="66271" y="86673"/>
                  </a:lnTo>
                  <a:lnTo>
                    <a:pt x="63673" y="94193"/>
                  </a:lnTo>
                  <a:lnTo>
                    <a:pt x="60050" y="101064"/>
                  </a:lnTo>
                  <a:lnTo>
                    <a:pt x="58438" y="107645"/>
                  </a:lnTo>
                  <a:lnTo>
                    <a:pt x="56951" y="109823"/>
                  </a:lnTo>
                  <a:lnTo>
                    <a:pt x="54901" y="111276"/>
                  </a:lnTo>
                  <a:lnTo>
                    <a:pt x="52475" y="112244"/>
                  </a:lnTo>
                  <a:lnTo>
                    <a:pt x="44136" y="110497"/>
                  </a:lnTo>
                  <a:lnTo>
                    <a:pt x="38949" y="108550"/>
                  </a:lnTo>
                  <a:lnTo>
                    <a:pt x="35491" y="106193"/>
                  </a:lnTo>
                  <a:lnTo>
                    <a:pt x="24429" y="91739"/>
                  </a:lnTo>
                  <a:lnTo>
                    <a:pt x="23694" y="87578"/>
                  </a:lnTo>
                  <a:lnTo>
                    <a:pt x="29066" y="54529"/>
                  </a:lnTo>
                  <a:lnTo>
                    <a:pt x="33379" y="46041"/>
                  </a:lnTo>
                  <a:lnTo>
                    <a:pt x="46814" y="35312"/>
                  </a:lnTo>
                  <a:lnTo>
                    <a:pt x="92517" y="18997"/>
                  </a:lnTo>
                  <a:lnTo>
                    <a:pt x="129718" y="12247"/>
                  </a:lnTo>
                  <a:lnTo>
                    <a:pt x="172282" y="9655"/>
                  </a:lnTo>
                  <a:lnTo>
                    <a:pt x="190500" y="94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1373">
              <a:extLst>
                <a:ext uri="{FF2B5EF4-FFF2-40B4-BE49-F238E27FC236}">
                  <a16:creationId xmlns:a16="http://schemas.microsoft.com/office/drawing/2014/main" id="{D63C26B2-CC7B-274A-B76C-377F6B0E278C}"/>
                </a:ext>
              </a:extLst>
            </p:cNvPr>
            <p:cNvSpPr/>
            <p:nvPr>
              <p:custDataLst>
                <p:tags r:id="rId203"/>
              </p:custDataLst>
            </p:nvPr>
          </p:nvSpPr>
          <p:spPr>
            <a:xfrm>
              <a:off x="2609850" y="1466850"/>
              <a:ext cx="38101" cy="28576"/>
            </a:xfrm>
            <a:custGeom>
              <a:avLst/>
              <a:gdLst/>
              <a:ahLst/>
              <a:cxnLst/>
              <a:rect l="0" t="0" r="0" b="0"/>
              <a:pathLst>
                <a:path w="38101" h="28576">
                  <a:moveTo>
                    <a:pt x="0" y="28575"/>
                  </a:moveTo>
                  <a:lnTo>
                    <a:pt x="0" y="28575"/>
                  </a:lnTo>
                  <a:lnTo>
                    <a:pt x="21459" y="15318"/>
                  </a:lnTo>
                  <a:lnTo>
                    <a:pt x="381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374">
              <a:extLst>
                <a:ext uri="{FF2B5EF4-FFF2-40B4-BE49-F238E27FC236}">
                  <a16:creationId xmlns:a16="http://schemas.microsoft.com/office/drawing/2014/main" id="{18B787AE-547D-084A-F960-8C12FA7F5721}"/>
                </a:ext>
              </a:extLst>
            </p:cNvPr>
            <p:cNvSpPr/>
            <p:nvPr>
              <p:custDataLst>
                <p:tags r:id="rId204"/>
              </p:custDataLst>
            </p:nvPr>
          </p:nvSpPr>
          <p:spPr>
            <a:xfrm>
              <a:off x="2609850" y="1638300"/>
              <a:ext cx="9526" cy="19051"/>
            </a:xfrm>
            <a:custGeom>
              <a:avLst/>
              <a:gdLst/>
              <a:ahLst/>
              <a:cxnLst/>
              <a:rect l="0" t="0" r="0" b="0"/>
              <a:pathLst>
                <a:path w="9526" h="19051">
                  <a:moveTo>
                    <a:pt x="9525" y="0"/>
                  </a:moveTo>
                  <a:lnTo>
                    <a:pt x="9525" y="0"/>
                  </a:lnTo>
                  <a:lnTo>
                    <a:pt x="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1" name="SMARTInkShape-Group250">
            <a:extLst>
              <a:ext uri="{FF2B5EF4-FFF2-40B4-BE49-F238E27FC236}">
                <a16:creationId xmlns:a16="http://schemas.microsoft.com/office/drawing/2014/main" id="{9B9249A3-12F2-41C0-A50F-DE1560E08B68}"/>
              </a:ext>
            </a:extLst>
          </p:cNvPr>
          <p:cNvGrpSpPr/>
          <p:nvPr/>
        </p:nvGrpSpPr>
        <p:grpSpPr>
          <a:xfrm>
            <a:off x="3000375" y="1371600"/>
            <a:ext cx="1438276" cy="368585"/>
            <a:chOff x="3000375" y="1371600"/>
            <a:chExt cx="1438276" cy="368585"/>
          </a:xfrm>
        </p:grpSpPr>
        <p:sp>
          <p:nvSpPr>
            <p:cNvPr id="509" name="SMARTInkShape-1375">
              <a:extLst>
                <a:ext uri="{FF2B5EF4-FFF2-40B4-BE49-F238E27FC236}">
                  <a16:creationId xmlns:a16="http://schemas.microsoft.com/office/drawing/2014/main" id="{433A10FE-E1D9-8A23-FCFE-16C94FB945E9}"/>
                </a:ext>
              </a:extLst>
            </p:cNvPr>
            <p:cNvSpPr/>
            <p:nvPr>
              <p:custDataLst>
                <p:tags r:id="rId183"/>
              </p:custDataLst>
            </p:nvPr>
          </p:nvSpPr>
          <p:spPr>
            <a:xfrm>
              <a:off x="3000375" y="1430190"/>
              <a:ext cx="171451" cy="154362"/>
            </a:xfrm>
            <a:custGeom>
              <a:avLst/>
              <a:gdLst/>
              <a:ahLst/>
              <a:cxnLst/>
              <a:rect l="0" t="0" r="0" b="0"/>
              <a:pathLst>
                <a:path w="171451" h="154362">
                  <a:moveTo>
                    <a:pt x="0" y="17610"/>
                  </a:moveTo>
                  <a:lnTo>
                    <a:pt x="0" y="17610"/>
                  </a:lnTo>
                  <a:lnTo>
                    <a:pt x="5056" y="12553"/>
                  </a:lnTo>
                  <a:lnTo>
                    <a:pt x="10361" y="10071"/>
                  </a:lnTo>
                  <a:lnTo>
                    <a:pt x="40000" y="0"/>
                  </a:lnTo>
                  <a:lnTo>
                    <a:pt x="49881" y="4845"/>
                  </a:lnTo>
                  <a:lnTo>
                    <a:pt x="60269" y="14053"/>
                  </a:lnTo>
                  <a:lnTo>
                    <a:pt x="68414" y="25201"/>
                  </a:lnTo>
                  <a:lnTo>
                    <a:pt x="78949" y="53491"/>
                  </a:lnTo>
                  <a:lnTo>
                    <a:pt x="83717" y="88684"/>
                  </a:lnTo>
                  <a:lnTo>
                    <a:pt x="80074" y="120866"/>
                  </a:lnTo>
                  <a:lnTo>
                    <a:pt x="72277" y="135116"/>
                  </a:lnTo>
                  <a:lnTo>
                    <a:pt x="55081" y="152887"/>
                  </a:lnTo>
                  <a:lnTo>
                    <a:pt x="51538" y="154361"/>
                  </a:lnTo>
                  <a:lnTo>
                    <a:pt x="48117" y="154286"/>
                  </a:lnTo>
                  <a:lnTo>
                    <a:pt x="29966" y="146561"/>
                  </a:lnTo>
                  <a:lnTo>
                    <a:pt x="26327" y="141677"/>
                  </a:lnTo>
                  <a:lnTo>
                    <a:pt x="22284" y="127784"/>
                  </a:lnTo>
                  <a:lnTo>
                    <a:pt x="20008" y="97056"/>
                  </a:lnTo>
                  <a:lnTo>
                    <a:pt x="25120" y="79025"/>
                  </a:lnTo>
                  <a:lnTo>
                    <a:pt x="45649" y="50202"/>
                  </a:lnTo>
                  <a:lnTo>
                    <a:pt x="63855" y="35616"/>
                  </a:lnTo>
                  <a:lnTo>
                    <a:pt x="100013" y="20713"/>
                  </a:lnTo>
                  <a:lnTo>
                    <a:pt x="171450" y="176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0" name="SMARTInkShape-1376">
              <a:extLst>
                <a:ext uri="{FF2B5EF4-FFF2-40B4-BE49-F238E27FC236}">
                  <a16:creationId xmlns:a16="http://schemas.microsoft.com/office/drawing/2014/main" id="{E2284F8D-39A6-1387-5C06-36B4423E37D4}"/>
                </a:ext>
              </a:extLst>
            </p:cNvPr>
            <p:cNvSpPr/>
            <p:nvPr>
              <p:custDataLst>
                <p:tags r:id="rId184"/>
              </p:custDataLst>
            </p:nvPr>
          </p:nvSpPr>
          <p:spPr>
            <a:xfrm>
              <a:off x="3212291" y="1476812"/>
              <a:ext cx="149188" cy="114085"/>
            </a:xfrm>
            <a:custGeom>
              <a:avLst/>
              <a:gdLst/>
              <a:ahLst/>
              <a:cxnLst/>
              <a:rect l="0" t="0" r="0" b="0"/>
              <a:pathLst>
                <a:path w="149188" h="114085">
                  <a:moveTo>
                    <a:pt x="35734" y="28138"/>
                  </a:moveTo>
                  <a:lnTo>
                    <a:pt x="35734" y="28138"/>
                  </a:lnTo>
                  <a:lnTo>
                    <a:pt x="80208" y="28138"/>
                  </a:lnTo>
                  <a:lnTo>
                    <a:pt x="127381" y="28138"/>
                  </a:lnTo>
                  <a:lnTo>
                    <a:pt x="128582" y="28138"/>
                  </a:lnTo>
                  <a:lnTo>
                    <a:pt x="140385" y="23082"/>
                  </a:lnTo>
                  <a:lnTo>
                    <a:pt x="143601" y="20534"/>
                  </a:lnTo>
                  <a:lnTo>
                    <a:pt x="149187" y="10804"/>
                  </a:lnTo>
                  <a:lnTo>
                    <a:pt x="146835" y="7029"/>
                  </a:lnTo>
                  <a:lnTo>
                    <a:pt x="144727" y="4540"/>
                  </a:lnTo>
                  <a:lnTo>
                    <a:pt x="114100" y="546"/>
                  </a:lnTo>
                  <a:lnTo>
                    <a:pt x="103019" y="0"/>
                  </a:lnTo>
                  <a:lnTo>
                    <a:pt x="63135" y="17521"/>
                  </a:lnTo>
                  <a:lnTo>
                    <a:pt x="36090" y="31097"/>
                  </a:lnTo>
                  <a:lnTo>
                    <a:pt x="5618" y="58545"/>
                  </a:lnTo>
                  <a:lnTo>
                    <a:pt x="1183" y="68463"/>
                  </a:lnTo>
                  <a:lnTo>
                    <a:pt x="0" y="74071"/>
                  </a:lnTo>
                  <a:lnTo>
                    <a:pt x="1508" y="85947"/>
                  </a:lnTo>
                  <a:lnTo>
                    <a:pt x="6764" y="98281"/>
                  </a:lnTo>
                  <a:lnTo>
                    <a:pt x="16156" y="110818"/>
                  </a:lnTo>
                  <a:lnTo>
                    <a:pt x="22682" y="113950"/>
                  </a:lnTo>
                  <a:lnTo>
                    <a:pt x="65098" y="114084"/>
                  </a:lnTo>
                  <a:lnTo>
                    <a:pt x="130984" y="1043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1377">
              <a:extLst>
                <a:ext uri="{FF2B5EF4-FFF2-40B4-BE49-F238E27FC236}">
                  <a16:creationId xmlns:a16="http://schemas.microsoft.com/office/drawing/2014/main" id="{30FAA2CB-B249-EC7E-28F2-FC9C5CE2FC27}"/>
                </a:ext>
              </a:extLst>
            </p:cNvPr>
            <p:cNvSpPr/>
            <p:nvPr>
              <p:custDataLst>
                <p:tags r:id="rId185"/>
              </p:custDataLst>
            </p:nvPr>
          </p:nvSpPr>
          <p:spPr>
            <a:xfrm>
              <a:off x="3422124" y="1506274"/>
              <a:ext cx="111652" cy="233911"/>
            </a:xfrm>
            <a:custGeom>
              <a:avLst/>
              <a:gdLst/>
              <a:ahLst/>
              <a:cxnLst/>
              <a:rect l="0" t="0" r="0" b="0"/>
              <a:pathLst>
                <a:path w="111652" h="233911">
                  <a:moveTo>
                    <a:pt x="54501" y="8201"/>
                  </a:moveTo>
                  <a:lnTo>
                    <a:pt x="54501" y="8201"/>
                  </a:lnTo>
                  <a:lnTo>
                    <a:pt x="54501" y="0"/>
                  </a:lnTo>
                  <a:lnTo>
                    <a:pt x="57323" y="17678"/>
                  </a:lnTo>
                  <a:lnTo>
                    <a:pt x="62702" y="55817"/>
                  </a:lnTo>
                  <a:lnTo>
                    <a:pt x="63633" y="94511"/>
                  </a:lnTo>
                  <a:lnTo>
                    <a:pt x="63910" y="134434"/>
                  </a:lnTo>
                  <a:lnTo>
                    <a:pt x="63992" y="178130"/>
                  </a:lnTo>
                  <a:lnTo>
                    <a:pt x="58959" y="209422"/>
                  </a:lnTo>
                  <a:lnTo>
                    <a:pt x="50766" y="227042"/>
                  </a:lnTo>
                  <a:lnTo>
                    <a:pt x="46719" y="230295"/>
                  </a:lnTo>
                  <a:lnTo>
                    <a:pt x="36578" y="233910"/>
                  </a:lnTo>
                  <a:lnTo>
                    <a:pt x="30911" y="232757"/>
                  </a:lnTo>
                  <a:lnTo>
                    <a:pt x="18969" y="225831"/>
                  </a:lnTo>
                  <a:lnTo>
                    <a:pt x="9429" y="212876"/>
                  </a:lnTo>
                  <a:lnTo>
                    <a:pt x="930" y="190554"/>
                  </a:lnTo>
                  <a:lnTo>
                    <a:pt x="0" y="174972"/>
                  </a:lnTo>
                  <a:lnTo>
                    <a:pt x="3114" y="153935"/>
                  </a:lnTo>
                  <a:lnTo>
                    <a:pt x="10848" y="138941"/>
                  </a:lnTo>
                  <a:lnTo>
                    <a:pt x="56615" y="96948"/>
                  </a:lnTo>
                  <a:lnTo>
                    <a:pt x="71669" y="89978"/>
                  </a:lnTo>
                  <a:lnTo>
                    <a:pt x="84355" y="85821"/>
                  </a:lnTo>
                  <a:lnTo>
                    <a:pt x="101485" y="74918"/>
                  </a:lnTo>
                  <a:lnTo>
                    <a:pt x="111651" y="65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2" name="SMARTInkShape-1378">
              <a:extLst>
                <a:ext uri="{FF2B5EF4-FFF2-40B4-BE49-F238E27FC236}">
                  <a16:creationId xmlns:a16="http://schemas.microsoft.com/office/drawing/2014/main" id="{A1E31C6A-31B2-4360-0745-C8C11C1FA7DD}"/>
                </a:ext>
              </a:extLst>
            </p:cNvPr>
            <p:cNvSpPr/>
            <p:nvPr>
              <p:custDataLst>
                <p:tags r:id="rId186"/>
              </p:custDataLst>
            </p:nvPr>
          </p:nvSpPr>
          <p:spPr>
            <a:xfrm>
              <a:off x="3486150" y="1428750"/>
              <a:ext cx="9526" cy="28576"/>
            </a:xfrm>
            <a:custGeom>
              <a:avLst/>
              <a:gdLst/>
              <a:ahLst/>
              <a:cxnLst/>
              <a:rect l="0" t="0" r="0" b="0"/>
              <a:pathLst>
                <a:path w="9526" h="28576">
                  <a:moveTo>
                    <a:pt x="0" y="28575"/>
                  </a:moveTo>
                  <a:lnTo>
                    <a:pt x="0" y="28575"/>
                  </a:lnTo>
                  <a:lnTo>
                    <a:pt x="0" y="2351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SMARTInkShape-1379">
              <a:extLst>
                <a:ext uri="{FF2B5EF4-FFF2-40B4-BE49-F238E27FC236}">
                  <a16:creationId xmlns:a16="http://schemas.microsoft.com/office/drawing/2014/main" id="{27DA8706-B67A-AA3E-474F-6F20C34FD16A}"/>
                </a:ext>
              </a:extLst>
            </p:cNvPr>
            <p:cNvSpPr/>
            <p:nvPr>
              <p:custDataLst>
                <p:tags r:id="rId187"/>
              </p:custDataLst>
            </p:nvPr>
          </p:nvSpPr>
          <p:spPr>
            <a:xfrm>
              <a:off x="3572120" y="1468577"/>
              <a:ext cx="84959" cy="92520"/>
            </a:xfrm>
            <a:custGeom>
              <a:avLst/>
              <a:gdLst/>
              <a:ahLst/>
              <a:cxnLst/>
              <a:rect l="0" t="0" r="0" b="0"/>
              <a:pathLst>
                <a:path w="84959" h="92520">
                  <a:moveTo>
                    <a:pt x="28330" y="36373"/>
                  </a:moveTo>
                  <a:lnTo>
                    <a:pt x="28330" y="36373"/>
                  </a:lnTo>
                  <a:lnTo>
                    <a:pt x="44732" y="36373"/>
                  </a:lnTo>
                  <a:lnTo>
                    <a:pt x="57392" y="28834"/>
                  </a:lnTo>
                  <a:lnTo>
                    <a:pt x="64644" y="27241"/>
                  </a:lnTo>
                  <a:lnTo>
                    <a:pt x="73681" y="20379"/>
                  </a:lnTo>
                  <a:lnTo>
                    <a:pt x="83717" y="17725"/>
                  </a:lnTo>
                  <a:lnTo>
                    <a:pt x="84305" y="16533"/>
                  </a:lnTo>
                  <a:lnTo>
                    <a:pt x="84958" y="12386"/>
                  </a:lnTo>
                  <a:lnTo>
                    <a:pt x="83015" y="9798"/>
                  </a:lnTo>
                  <a:lnTo>
                    <a:pt x="75212" y="4101"/>
                  </a:lnTo>
                  <a:lnTo>
                    <a:pt x="63975" y="0"/>
                  </a:lnTo>
                  <a:lnTo>
                    <a:pt x="54403" y="1863"/>
                  </a:lnTo>
                  <a:lnTo>
                    <a:pt x="25955" y="11682"/>
                  </a:lnTo>
                  <a:lnTo>
                    <a:pt x="13868" y="23283"/>
                  </a:lnTo>
                  <a:lnTo>
                    <a:pt x="6028" y="37963"/>
                  </a:lnTo>
                  <a:lnTo>
                    <a:pt x="581" y="66033"/>
                  </a:lnTo>
                  <a:lnTo>
                    <a:pt x="0" y="82085"/>
                  </a:lnTo>
                  <a:lnTo>
                    <a:pt x="2035" y="85898"/>
                  </a:lnTo>
                  <a:lnTo>
                    <a:pt x="5509" y="88440"/>
                  </a:lnTo>
                  <a:lnTo>
                    <a:pt x="17688" y="92017"/>
                  </a:lnTo>
                  <a:lnTo>
                    <a:pt x="21235" y="92519"/>
                  </a:lnTo>
                  <a:lnTo>
                    <a:pt x="47380" y="83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4" name="SMARTInkShape-1380">
              <a:extLst>
                <a:ext uri="{FF2B5EF4-FFF2-40B4-BE49-F238E27FC236}">
                  <a16:creationId xmlns:a16="http://schemas.microsoft.com/office/drawing/2014/main" id="{863F829B-ED91-24EB-E459-F07B4A323570}"/>
                </a:ext>
              </a:extLst>
            </p:cNvPr>
            <p:cNvSpPr/>
            <p:nvPr>
              <p:custDataLst>
                <p:tags r:id="rId188"/>
              </p:custDataLst>
            </p:nvPr>
          </p:nvSpPr>
          <p:spPr>
            <a:xfrm>
              <a:off x="3688584" y="1447800"/>
              <a:ext cx="111892" cy="95154"/>
            </a:xfrm>
            <a:custGeom>
              <a:avLst/>
              <a:gdLst/>
              <a:ahLst/>
              <a:cxnLst/>
              <a:rect l="0" t="0" r="0" b="0"/>
              <a:pathLst>
                <a:path w="111892" h="95154">
                  <a:moveTo>
                    <a:pt x="92841" y="0"/>
                  </a:moveTo>
                  <a:lnTo>
                    <a:pt x="92841" y="0"/>
                  </a:lnTo>
                  <a:lnTo>
                    <a:pt x="87785" y="5056"/>
                  </a:lnTo>
                  <a:lnTo>
                    <a:pt x="48988" y="26568"/>
                  </a:lnTo>
                  <a:lnTo>
                    <a:pt x="9788" y="66929"/>
                  </a:lnTo>
                  <a:lnTo>
                    <a:pt x="0" y="82012"/>
                  </a:lnTo>
                  <a:lnTo>
                    <a:pt x="256" y="84308"/>
                  </a:lnTo>
                  <a:lnTo>
                    <a:pt x="6003" y="93600"/>
                  </a:lnTo>
                  <a:lnTo>
                    <a:pt x="47148" y="95153"/>
                  </a:lnTo>
                  <a:lnTo>
                    <a:pt x="73305" y="94163"/>
                  </a:lnTo>
                  <a:lnTo>
                    <a:pt x="111891"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5" name="SMARTInkShape-1381">
              <a:extLst>
                <a:ext uri="{FF2B5EF4-FFF2-40B4-BE49-F238E27FC236}">
                  <a16:creationId xmlns:a16="http://schemas.microsoft.com/office/drawing/2014/main" id="{98BF6847-FD0D-1618-1524-A8330CA5ED64}"/>
                </a:ext>
              </a:extLst>
            </p:cNvPr>
            <p:cNvSpPr/>
            <p:nvPr>
              <p:custDataLst>
                <p:tags r:id="rId189"/>
              </p:custDataLst>
            </p:nvPr>
          </p:nvSpPr>
          <p:spPr>
            <a:xfrm>
              <a:off x="3830525" y="1371600"/>
              <a:ext cx="103301" cy="175510"/>
            </a:xfrm>
            <a:custGeom>
              <a:avLst/>
              <a:gdLst/>
              <a:ahLst/>
              <a:cxnLst/>
              <a:rect l="0" t="0" r="0" b="0"/>
              <a:pathLst>
                <a:path w="103301" h="175510">
                  <a:moveTo>
                    <a:pt x="27100" y="0"/>
                  </a:moveTo>
                  <a:lnTo>
                    <a:pt x="27100" y="0"/>
                  </a:lnTo>
                  <a:lnTo>
                    <a:pt x="27100" y="39772"/>
                  </a:lnTo>
                  <a:lnTo>
                    <a:pt x="16739" y="85945"/>
                  </a:lnTo>
                  <a:lnTo>
                    <a:pt x="5991" y="127816"/>
                  </a:lnTo>
                  <a:lnTo>
                    <a:pt x="0" y="152600"/>
                  </a:lnTo>
                  <a:lnTo>
                    <a:pt x="2002" y="160603"/>
                  </a:lnTo>
                  <a:lnTo>
                    <a:pt x="5362" y="167687"/>
                  </a:lnTo>
                  <a:lnTo>
                    <a:pt x="6855" y="174364"/>
                  </a:lnTo>
                  <a:lnTo>
                    <a:pt x="8312" y="175509"/>
                  </a:lnTo>
                  <a:lnTo>
                    <a:pt x="10341" y="175214"/>
                  </a:lnTo>
                  <a:lnTo>
                    <a:pt x="12752" y="173960"/>
                  </a:lnTo>
                  <a:lnTo>
                    <a:pt x="58428" y="165051"/>
                  </a:lnTo>
                  <a:lnTo>
                    <a:pt x="76717" y="161793"/>
                  </a:lnTo>
                  <a:lnTo>
                    <a:pt x="103300" y="152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1382">
              <a:extLst>
                <a:ext uri="{FF2B5EF4-FFF2-40B4-BE49-F238E27FC236}">
                  <a16:creationId xmlns:a16="http://schemas.microsoft.com/office/drawing/2014/main" id="{967C2C3C-6A66-5114-79DE-C45734DF3AFC}"/>
                </a:ext>
              </a:extLst>
            </p:cNvPr>
            <p:cNvSpPr/>
            <p:nvPr>
              <p:custDataLst>
                <p:tags r:id="rId190"/>
              </p:custDataLst>
            </p:nvPr>
          </p:nvSpPr>
          <p:spPr>
            <a:xfrm>
              <a:off x="3848100" y="1447800"/>
              <a:ext cx="95251" cy="19051"/>
            </a:xfrm>
            <a:custGeom>
              <a:avLst/>
              <a:gdLst/>
              <a:ahLst/>
              <a:cxnLst/>
              <a:rect l="0" t="0" r="0" b="0"/>
              <a:pathLst>
                <a:path w="95251" h="19051">
                  <a:moveTo>
                    <a:pt x="0" y="19050"/>
                  </a:moveTo>
                  <a:lnTo>
                    <a:pt x="0" y="19050"/>
                  </a:lnTo>
                  <a:lnTo>
                    <a:pt x="32493" y="3862"/>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1383">
              <a:extLst>
                <a:ext uri="{FF2B5EF4-FFF2-40B4-BE49-F238E27FC236}">
                  <a16:creationId xmlns:a16="http://schemas.microsoft.com/office/drawing/2014/main" id="{96E20D3C-83A6-28B1-BAC4-C6B0F430DBF5}"/>
                </a:ext>
              </a:extLst>
            </p:cNvPr>
            <p:cNvSpPr/>
            <p:nvPr>
              <p:custDataLst>
                <p:tags r:id="rId191"/>
              </p:custDataLst>
            </p:nvPr>
          </p:nvSpPr>
          <p:spPr>
            <a:xfrm>
              <a:off x="3981450" y="1466850"/>
              <a:ext cx="18658" cy="85726"/>
            </a:xfrm>
            <a:custGeom>
              <a:avLst/>
              <a:gdLst/>
              <a:ahLst/>
              <a:cxnLst/>
              <a:rect l="0" t="0" r="0" b="0"/>
              <a:pathLst>
                <a:path w="18658" h="85726">
                  <a:moveTo>
                    <a:pt x="9525" y="0"/>
                  </a:moveTo>
                  <a:lnTo>
                    <a:pt x="9525" y="0"/>
                  </a:lnTo>
                  <a:lnTo>
                    <a:pt x="17726" y="0"/>
                  </a:lnTo>
                  <a:lnTo>
                    <a:pt x="18167" y="1058"/>
                  </a:lnTo>
                  <a:lnTo>
                    <a:pt x="18657" y="5056"/>
                  </a:lnTo>
                  <a:lnTo>
                    <a:pt x="7276" y="47946"/>
                  </a:lnTo>
                  <a:lnTo>
                    <a:pt x="0" y="85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8" name="SMARTInkShape-1384">
              <a:extLst>
                <a:ext uri="{FF2B5EF4-FFF2-40B4-BE49-F238E27FC236}">
                  <a16:creationId xmlns:a16="http://schemas.microsoft.com/office/drawing/2014/main" id="{F8E7D214-9D32-68F1-E98E-BB2486B502FF}"/>
                </a:ext>
              </a:extLst>
            </p:cNvPr>
            <p:cNvSpPr/>
            <p:nvPr>
              <p:custDataLst>
                <p:tags r:id="rId192"/>
              </p:custDataLst>
            </p:nvPr>
          </p:nvSpPr>
          <p:spPr>
            <a:xfrm>
              <a:off x="4010025" y="1409700"/>
              <a:ext cx="9526" cy="19051"/>
            </a:xfrm>
            <a:custGeom>
              <a:avLst/>
              <a:gdLst/>
              <a:ahLst/>
              <a:cxnLst/>
              <a:rect l="0" t="0" r="0" b="0"/>
              <a:pathLst>
                <a:path w="9526" h="19051">
                  <a:moveTo>
                    <a:pt x="0" y="19050"/>
                  </a:moveTo>
                  <a:lnTo>
                    <a:pt x="0" y="19050"/>
                  </a:lnTo>
                  <a:lnTo>
                    <a:pt x="0" y="1716"/>
                  </a:lnTo>
                  <a:lnTo>
                    <a:pt x="1058" y="114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9" name="SMARTInkShape-1385">
              <a:extLst>
                <a:ext uri="{FF2B5EF4-FFF2-40B4-BE49-F238E27FC236}">
                  <a16:creationId xmlns:a16="http://schemas.microsoft.com/office/drawing/2014/main" id="{CB1C1ACD-F8E0-10B4-A29D-49DC2E03D231}"/>
                </a:ext>
              </a:extLst>
            </p:cNvPr>
            <p:cNvSpPr/>
            <p:nvPr>
              <p:custDataLst>
                <p:tags r:id="rId193"/>
              </p:custDataLst>
            </p:nvPr>
          </p:nvSpPr>
          <p:spPr>
            <a:xfrm>
              <a:off x="4048125" y="1440422"/>
              <a:ext cx="161926" cy="102629"/>
            </a:xfrm>
            <a:custGeom>
              <a:avLst/>
              <a:gdLst/>
              <a:ahLst/>
              <a:cxnLst/>
              <a:rect l="0" t="0" r="0" b="0"/>
              <a:pathLst>
                <a:path w="161926" h="102629">
                  <a:moveTo>
                    <a:pt x="0" y="83578"/>
                  </a:moveTo>
                  <a:lnTo>
                    <a:pt x="0" y="83578"/>
                  </a:lnTo>
                  <a:lnTo>
                    <a:pt x="10361" y="58139"/>
                  </a:lnTo>
                  <a:lnTo>
                    <a:pt x="17305" y="50047"/>
                  </a:lnTo>
                  <a:lnTo>
                    <a:pt x="40000" y="32962"/>
                  </a:lnTo>
                  <a:lnTo>
                    <a:pt x="44236" y="26510"/>
                  </a:lnTo>
                  <a:lnTo>
                    <a:pt x="45366" y="23307"/>
                  </a:lnTo>
                  <a:lnTo>
                    <a:pt x="52265" y="16927"/>
                  </a:lnTo>
                  <a:lnTo>
                    <a:pt x="57069" y="13744"/>
                  </a:lnTo>
                  <a:lnTo>
                    <a:pt x="60271" y="12680"/>
                  </a:lnTo>
                  <a:lnTo>
                    <a:pt x="62405" y="13030"/>
                  </a:lnTo>
                  <a:lnTo>
                    <a:pt x="74626" y="24877"/>
                  </a:lnTo>
                  <a:lnTo>
                    <a:pt x="75500" y="28561"/>
                  </a:lnTo>
                  <a:lnTo>
                    <a:pt x="76188" y="75549"/>
                  </a:lnTo>
                  <a:lnTo>
                    <a:pt x="76199" y="82873"/>
                  </a:lnTo>
                  <a:lnTo>
                    <a:pt x="76200" y="78313"/>
                  </a:lnTo>
                  <a:lnTo>
                    <a:pt x="79022" y="73124"/>
                  </a:lnTo>
                  <a:lnTo>
                    <a:pt x="116899" y="26883"/>
                  </a:lnTo>
                  <a:lnTo>
                    <a:pt x="136031" y="5099"/>
                  </a:lnTo>
                  <a:lnTo>
                    <a:pt x="142656" y="1073"/>
                  </a:lnTo>
                  <a:lnTo>
                    <a:pt x="145904" y="0"/>
                  </a:lnTo>
                  <a:lnTo>
                    <a:pt x="149128" y="343"/>
                  </a:lnTo>
                  <a:lnTo>
                    <a:pt x="155532" y="3546"/>
                  </a:lnTo>
                  <a:lnTo>
                    <a:pt x="157662" y="6940"/>
                  </a:lnTo>
                  <a:lnTo>
                    <a:pt x="160662" y="22888"/>
                  </a:lnTo>
                  <a:lnTo>
                    <a:pt x="160493" y="46193"/>
                  </a:lnTo>
                  <a:lnTo>
                    <a:pt x="152966" y="90137"/>
                  </a:lnTo>
                  <a:lnTo>
                    <a:pt x="152777" y="94301"/>
                  </a:lnTo>
                  <a:lnTo>
                    <a:pt x="153710" y="97076"/>
                  </a:lnTo>
                  <a:lnTo>
                    <a:pt x="161925" y="1026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1386">
              <a:extLst>
                <a:ext uri="{FF2B5EF4-FFF2-40B4-BE49-F238E27FC236}">
                  <a16:creationId xmlns:a16="http://schemas.microsoft.com/office/drawing/2014/main" id="{2EDB6777-15C8-6AA8-DA89-2EA3D8325C68}"/>
                </a:ext>
              </a:extLst>
            </p:cNvPr>
            <p:cNvSpPr/>
            <p:nvPr>
              <p:custDataLst>
                <p:tags r:id="rId194"/>
              </p:custDataLst>
            </p:nvPr>
          </p:nvSpPr>
          <p:spPr>
            <a:xfrm>
              <a:off x="4269279" y="1466884"/>
              <a:ext cx="169372" cy="269889"/>
            </a:xfrm>
            <a:custGeom>
              <a:avLst/>
              <a:gdLst/>
              <a:ahLst/>
              <a:cxnLst/>
              <a:rect l="0" t="0" r="0" b="0"/>
              <a:pathLst>
                <a:path w="169372" h="269889">
                  <a:moveTo>
                    <a:pt x="74121" y="19016"/>
                  </a:moveTo>
                  <a:lnTo>
                    <a:pt x="74121" y="19016"/>
                  </a:lnTo>
                  <a:lnTo>
                    <a:pt x="74121" y="9607"/>
                  </a:lnTo>
                  <a:lnTo>
                    <a:pt x="64712" y="9492"/>
                  </a:lnTo>
                  <a:lnTo>
                    <a:pt x="64606" y="1290"/>
                  </a:lnTo>
                  <a:lnTo>
                    <a:pt x="63545" y="849"/>
                  </a:lnTo>
                  <a:lnTo>
                    <a:pt x="45350" y="0"/>
                  </a:lnTo>
                  <a:lnTo>
                    <a:pt x="34523" y="5626"/>
                  </a:lnTo>
                  <a:lnTo>
                    <a:pt x="15382" y="21428"/>
                  </a:lnTo>
                  <a:lnTo>
                    <a:pt x="10973" y="28202"/>
                  </a:lnTo>
                  <a:lnTo>
                    <a:pt x="216" y="60745"/>
                  </a:lnTo>
                  <a:lnTo>
                    <a:pt x="0" y="75662"/>
                  </a:lnTo>
                  <a:lnTo>
                    <a:pt x="3430" y="85820"/>
                  </a:lnTo>
                  <a:lnTo>
                    <a:pt x="5827" y="88952"/>
                  </a:lnTo>
                  <a:lnTo>
                    <a:pt x="11313" y="92432"/>
                  </a:lnTo>
                  <a:lnTo>
                    <a:pt x="20101" y="91156"/>
                  </a:lnTo>
                  <a:lnTo>
                    <a:pt x="30003" y="87062"/>
                  </a:lnTo>
                  <a:lnTo>
                    <a:pt x="53404" y="67697"/>
                  </a:lnTo>
                  <a:lnTo>
                    <a:pt x="59622" y="58996"/>
                  </a:lnTo>
                  <a:lnTo>
                    <a:pt x="63122" y="48148"/>
                  </a:lnTo>
                  <a:lnTo>
                    <a:pt x="64510" y="38656"/>
                  </a:lnTo>
                  <a:lnTo>
                    <a:pt x="69627" y="48354"/>
                  </a:lnTo>
                  <a:lnTo>
                    <a:pt x="65990" y="94585"/>
                  </a:lnTo>
                  <a:lnTo>
                    <a:pt x="64872" y="138248"/>
                  </a:lnTo>
                  <a:lnTo>
                    <a:pt x="58105" y="180034"/>
                  </a:lnTo>
                  <a:lnTo>
                    <a:pt x="52848" y="221684"/>
                  </a:lnTo>
                  <a:lnTo>
                    <a:pt x="46988" y="255194"/>
                  </a:lnTo>
                  <a:lnTo>
                    <a:pt x="44391" y="260076"/>
                  </a:lnTo>
                  <a:lnTo>
                    <a:pt x="35860" y="268323"/>
                  </a:lnTo>
                  <a:lnTo>
                    <a:pt x="31680" y="269888"/>
                  </a:lnTo>
                  <a:lnTo>
                    <a:pt x="27835" y="269872"/>
                  </a:lnTo>
                  <a:lnTo>
                    <a:pt x="24214" y="268803"/>
                  </a:lnTo>
                  <a:lnTo>
                    <a:pt x="21800" y="267032"/>
                  </a:lnTo>
                  <a:lnTo>
                    <a:pt x="20190" y="264794"/>
                  </a:lnTo>
                  <a:lnTo>
                    <a:pt x="19117" y="262243"/>
                  </a:lnTo>
                  <a:lnTo>
                    <a:pt x="17394" y="221185"/>
                  </a:lnTo>
                  <a:lnTo>
                    <a:pt x="19877" y="174035"/>
                  </a:lnTo>
                  <a:lnTo>
                    <a:pt x="25671" y="154588"/>
                  </a:lnTo>
                  <a:lnTo>
                    <a:pt x="35302" y="138890"/>
                  </a:lnTo>
                  <a:lnTo>
                    <a:pt x="52623" y="123208"/>
                  </a:lnTo>
                  <a:lnTo>
                    <a:pt x="67742" y="118240"/>
                  </a:lnTo>
                  <a:lnTo>
                    <a:pt x="112635" y="108243"/>
                  </a:lnTo>
                  <a:lnTo>
                    <a:pt x="138802" y="106837"/>
                  </a:lnTo>
                  <a:lnTo>
                    <a:pt x="169371" y="1142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6" name="SMARTInkShape-Group251">
            <a:extLst>
              <a:ext uri="{FF2B5EF4-FFF2-40B4-BE49-F238E27FC236}">
                <a16:creationId xmlns:a16="http://schemas.microsoft.com/office/drawing/2014/main" id="{ADA72BEF-8AA5-D3D0-50F9-A0D2CDAE4334}"/>
              </a:ext>
            </a:extLst>
          </p:cNvPr>
          <p:cNvGrpSpPr/>
          <p:nvPr/>
        </p:nvGrpSpPr>
        <p:grpSpPr>
          <a:xfrm>
            <a:off x="4714875" y="1328274"/>
            <a:ext cx="312346" cy="281452"/>
            <a:chOff x="4714875" y="1328274"/>
            <a:chExt cx="312346" cy="281452"/>
          </a:xfrm>
        </p:grpSpPr>
        <p:sp>
          <p:nvSpPr>
            <p:cNvPr id="522" name="SMARTInkShape-1387">
              <a:extLst>
                <a:ext uri="{FF2B5EF4-FFF2-40B4-BE49-F238E27FC236}">
                  <a16:creationId xmlns:a16="http://schemas.microsoft.com/office/drawing/2014/main" id="{2C4CBA7D-662A-F4D3-4B78-CBB03B8D4BBD}"/>
                </a:ext>
              </a:extLst>
            </p:cNvPr>
            <p:cNvSpPr/>
            <p:nvPr>
              <p:custDataLst>
                <p:tags r:id="rId179"/>
              </p:custDataLst>
            </p:nvPr>
          </p:nvSpPr>
          <p:spPr>
            <a:xfrm>
              <a:off x="4716329" y="1328274"/>
              <a:ext cx="36602" cy="281452"/>
            </a:xfrm>
            <a:custGeom>
              <a:avLst/>
              <a:gdLst/>
              <a:ahLst/>
              <a:cxnLst/>
              <a:rect l="0" t="0" r="0" b="0"/>
              <a:pathLst>
                <a:path w="36602" h="281452">
                  <a:moveTo>
                    <a:pt x="17596" y="14751"/>
                  </a:moveTo>
                  <a:lnTo>
                    <a:pt x="17596" y="14751"/>
                  </a:lnTo>
                  <a:lnTo>
                    <a:pt x="22652" y="9694"/>
                  </a:lnTo>
                  <a:lnTo>
                    <a:pt x="27957" y="7212"/>
                  </a:lnTo>
                  <a:lnTo>
                    <a:pt x="30853" y="6550"/>
                  </a:lnTo>
                  <a:lnTo>
                    <a:pt x="32784" y="5050"/>
                  </a:lnTo>
                  <a:lnTo>
                    <a:pt x="34929" y="562"/>
                  </a:lnTo>
                  <a:lnTo>
                    <a:pt x="35501" y="0"/>
                  </a:lnTo>
                  <a:lnTo>
                    <a:pt x="35883" y="684"/>
                  </a:lnTo>
                  <a:lnTo>
                    <a:pt x="36601" y="28331"/>
                  </a:lnTo>
                  <a:lnTo>
                    <a:pt x="29033" y="71839"/>
                  </a:lnTo>
                  <a:lnTo>
                    <a:pt x="21455" y="111864"/>
                  </a:lnTo>
                  <a:lnTo>
                    <a:pt x="15536" y="154427"/>
                  </a:lnTo>
                  <a:lnTo>
                    <a:pt x="10283" y="194778"/>
                  </a:lnTo>
                  <a:lnTo>
                    <a:pt x="5904" y="227901"/>
                  </a:lnTo>
                  <a:lnTo>
                    <a:pt x="0" y="252999"/>
                  </a:lnTo>
                  <a:lnTo>
                    <a:pt x="2014" y="261044"/>
                  </a:lnTo>
                  <a:lnTo>
                    <a:pt x="5379" y="268148"/>
                  </a:lnTo>
                  <a:lnTo>
                    <a:pt x="8071" y="2814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1388">
              <a:extLst>
                <a:ext uri="{FF2B5EF4-FFF2-40B4-BE49-F238E27FC236}">
                  <a16:creationId xmlns:a16="http://schemas.microsoft.com/office/drawing/2014/main" id="{F795A480-BE10-0F83-74DB-C19A79FAB33C}"/>
                </a:ext>
              </a:extLst>
            </p:cNvPr>
            <p:cNvSpPr/>
            <p:nvPr>
              <p:custDataLst>
                <p:tags r:id="rId180"/>
              </p:custDataLst>
            </p:nvPr>
          </p:nvSpPr>
          <p:spPr>
            <a:xfrm>
              <a:off x="4867275" y="1355051"/>
              <a:ext cx="17611" cy="235625"/>
            </a:xfrm>
            <a:custGeom>
              <a:avLst/>
              <a:gdLst/>
              <a:ahLst/>
              <a:cxnLst/>
              <a:rect l="0" t="0" r="0" b="0"/>
              <a:pathLst>
                <a:path w="17611" h="235625">
                  <a:moveTo>
                    <a:pt x="0" y="35599"/>
                  </a:moveTo>
                  <a:lnTo>
                    <a:pt x="0" y="35599"/>
                  </a:lnTo>
                  <a:lnTo>
                    <a:pt x="9701" y="3126"/>
                  </a:lnTo>
                  <a:lnTo>
                    <a:pt x="11759" y="1250"/>
                  </a:lnTo>
                  <a:lnTo>
                    <a:pt x="14189" y="0"/>
                  </a:lnTo>
                  <a:lnTo>
                    <a:pt x="15810" y="1283"/>
                  </a:lnTo>
                  <a:lnTo>
                    <a:pt x="17610" y="8353"/>
                  </a:lnTo>
                  <a:lnTo>
                    <a:pt x="10723" y="52457"/>
                  </a:lnTo>
                  <a:lnTo>
                    <a:pt x="8703" y="94433"/>
                  </a:lnTo>
                  <a:lnTo>
                    <a:pt x="3049" y="135346"/>
                  </a:lnTo>
                  <a:lnTo>
                    <a:pt x="1962" y="172633"/>
                  </a:lnTo>
                  <a:lnTo>
                    <a:pt x="8722" y="218958"/>
                  </a:lnTo>
                  <a:lnTo>
                    <a:pt x="9525" y="2356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1389">
              <a:extLst>
                <a:ext uri="{FF2B5EF4-FFF2-40B4-BE49-F238E27FC236}">
                  <a16:creationId xmlns:a16="http://schemas.microsoft.com/office/drawing/2014/main" id="{F317337D-5FB5-C25F-FD59-957E54F2BDD1}"/>
                </a:ext>
              </a:extLst>
            </p:cNvPr>
            <p:cNvSpPr/>
            <p:nvPr>
              <p:custDataLst>
                <p:tags r:id="rId181"/>
              </p:custDataLst>
            </p:nvPr>
          </p:nvSpPr>
          <p:spPr>
            <a:xfrm>
              <a:off x="4714875" y="1495425"/>
              <a:ext cx="133351" cy="1"/>
            </a:xfrm>
            <a:custGeom>
              <a:avLst/>
              <a:gdLst/>
              <a:ahLst/>
              <a:cxnLst/>
              <a:rect l="0" t="0" r="0" b="0"/>
              <a:pathLst>
                <a:path w="133351" h="1">
                  <a:moveTo>
                    <a:pt x="0" y="0"/>
                  </a:moveTo>
                  <a:lnTo>
                    <a:pt x="0" y="0"/>
                  </a:lnTo>
                  <a:lnTo>
                    <a:pt x="40020" y="0"/>
                  </a:lnTo>
                  <a:lnTo>
                    <a:pt x="87036" y="0"/>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SMARTInkShape-1390">
              <a:extLst>
                <a:ext uri="{FF2B5EF4-FFF2-40B4-BE49-F238E27FC236}">
                  <a16:creationId xmlns:a16="http://schemas.microsoft.com/office/drawing/2014/main" id="{1A939469-7340-F1B4-1CB3-A83763235D2D}"/>
                </a:ext>
              </a:extLst>
            </p:cNvPr>
            <p:cNvSpPr/>
            <p:nvPr>
              <p:custDataLst>
                <p:tags r:id="rId182"/>
              </p:custDataLst>
            </p:nvPr>
          </p:nvSpPr>
          <p:spPr>
            <a:xfrm>
              <a:off x="4943475" y="1486941"/>
              <a:ext cx="83746" cy="103154"/>
            </a:xfrm>
            <a:custGeom>
              <a:avLst/>
              <a:gdLst/>
              <a:ahLst/>
              <a:cxnLst/>
              <a:rect l="0" t="0" r="0" b="0"/>
              <a:pathLst>
                <a:path w="83746" h="103154">
                  <a:moveTo>
                    <a:pt x="19050" y="37059"/>
                  </a:moveTo>
                  <a:lnTo>
                    <a:pt x="19050" y="37059"/>
                  </a:lnTo>
                  <a:lnTo>
                    <a:pt x="19050" y="32003"/>
                  </a:lnTo>
                  <a:lnTo>
                    <a:pt x="20108" y="30513"/>
                  </a:lnTo>
                  <a:lnTo>
                    <a:pt x="21872" y="29520"/>
                  </a:lnTo>
                  <a:lnTo>
                    <a:pt x="24106" y="28858"/>
                  </a:lnTo>
                  <a:lnTo>
                    <a:pt x="25595" y="27358"/>
                  </a:lnTo>
                  <a:lnTo>
                    <a:pt x="27251" y="22870"/>
                  </a:lnTo>
                  <a:lnTo>
                    <a:pt x="28751" y="21249"/>
                  </a:lnTo>
                  <a:lnTo>
                    <a:pt x="33239" y="19449"/>
                  </a:lnTo>
                  <a:lnTo>
                    <a:pt x="33801" y="17911"/>
                  </a:lnTo>
                  <a:lnTo>
                    <a:pt x="33116" y="15827"/>
                  </a:lnTo>
                  <a:lnTo>
                    <a:pt x="31603" y="13379"/>
                  </a:lnTo>
                  <a:lnTo>
                    <a:pt x="29535" y="11747"/>
                  </a:lnTo>
                  <a:lnTo>
                    <a:pt x="24416" y="9934"/>
                  </a:lnTo>
                  <a:lnTo>
                    <a:pt x="22627" y="10509"/>
                  </a:lnTo>
                  <a:lnTo>
                    <a:pt x="21436" y="11951"/>
                  </a:lnTo>
                  <a:lnTo>
                    <a:pt x="19052" y="16375"/>
                  </a:lnTo>
                  <a:lnTo>
                    <a:pt x="5931" y="35968"/>
                  </a:lnTo>
                  <a:lnTo>
                    <a:pt x="1757" y="58608"/>
                  </a:lnTo>
                  <a:lnTo>
                    <a:pt x="3603" y="70625"/>
                  </a:lnTo>
                  <a:lnTo>
                    <a:pt x="7770" y="83341"/>
                  </a:lnTo>
                  <a:lnTo>
                    <a:pt x="9179" y="97119"/>
                  </a:lnTo>
                  <a:lnTo>
                    <a:pt x="10352" y="99324"/>
                  </a:lnTo>
                  <a:lnTo>
                    <a:pt x="12193" y="100794"/>
                  </a:lnTo>
                  <a:lnTo>
                    <a:pt x="14479" y="101774"/>
                  </a:lnTo>
                  <a:lnTo>
                    <a:pt x="37922" y="103153"/>
                  </a:lnTo>
                  <a:lnTo>
                    <a:pt x="45389" y="101230"/>
                  </a:lnTo>
                  <a:lnTo>
                    <a:pt x="56509" y="93449"/>
                  </a:lnTo>
                  <a:lnTo>
                    <a:pt x="68719" y="72112"/>
                  </a:lnTo>
                  <a:lnTo>
                    <a:pt x="83745" y="27854"/>
                  </a:lnTo>
                  <a:lnTo>
                    <a:pt x="82023" y="16740"/>
                  </a:lnTo>
                  <a:lnTo>
                    <a:pt x="80082" y="10813"/>
                  </a:lnTo>
                  <a:lnTo>
                    <a:pt x="76671" y="6862"/>
                  </a:lnTo>
                  <a:lnTo>
                    <a:pt x="67237" y="2471"/>
                  </a:lnTo>
                  <a:lnTo>
                    <a:pt x="50025" y="0"/>
                  </a:lnTo>
                  <a:lnTo>
                    <a:pt x="34934" y="5066"/>
                  </a:lnTo>
                  <a:lnTo>
                    <a:pt x="0" y="180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0" name="SMARTInkShape-Group252">
            <a:extLst>
              <a:ext uri="{FF2B5EF4-FFF2-40B4-BE49-F238E27FC236}">
                <a16:creationId xmlns:a16="http://schemas.microsoft.com/office/drawing/2014/main" id="{8DFEC6A4-2C1C-FE81-EB8E-829DE756BAF2}"/>
              </a:ext>
            </a:extLst>
          </p:cNvPr>
          <p:cNvGrpSpPr/>
          <p:nvPr/>
        </p:nvGrpSpPr>
        <p:grpSpPr>
          <a:xfrm>
            <a:off x="5400675" y="1347945"/>
            <a:ext cx="695326" cy="213118"/>
            <a:chOff x="5400675" y="1347945"/>
            <a:chExt cx="695326" cy="213118"/>
          </a:xfrm>
        </p:grpSpPr>
        <p:sp>
          <p:nvSpPr>
            <p:cNvPr id="527" name="SMARTInkShape-1391">
              <a:extLst>
                <a:ext uri="{FF2B5EF4-FFF2-40B4-BE49-F238E27FC236}">
                  <a16:creationId xmlns:a16="http://schemas.microsoft.com/office/drawing/2014/main" id="{C957D1FD-F574-16D4-4B55-C5DE1B17BFC7}"/>
                </a:ext>
              </a:extLst>
            </p:cNvPr>
            <p:cNvSpPr/>
            <p:nvPr>
              <p:custDataLst>
                <p:tags r:id="rId176"/>
              </p:custDataLst>
            </p:nvPr>
          </p:nvSpPr>
          <p:spPr>
            <a:xfrm>
              <a:off x="5400675" y="1430190"/>
              <a:ext cx="208985" cy="130873"/>
            </a:xfrm>
            <a:custGeom>
              <a:avLst/>
              <a:gdLst/>
              <a:ahLst/>
              <a:cxnLst/>
              <a:rect l="0" t="0" r="0" b="0"/>
              <a:pathLst>
                <a:path w="208985" h="130873">
                  <a:moveTo>
                    <a:pt x="0" y="17610"/>
                  </a:moveTo>
                  <a:lnTo>
                    <a:pt x="0" y="17610"/>
                  </a:lnTo>
                  <a:lnTo>
                    <a:pt x="9132" y="17610"/>
                  </a:lnTo>
                  <a:lnTo>
                    <a:pt x="9409" y="12553"/>
                  </a:lnTo>
                  <a:lnTo>
                    <a:pt x="10506" y="11064"/>
                  </a:lnTo>
                  <a:lnTo>
                    <a:pt x="14548" y="9409"/>
                  </a:lnTo>
                  <a:lnTo>
                    <a:pt x="16049" y="7909"/>
                  </a:lnTo>
                  <a:lnTo>
                    <a:pt x="18655" y="0"/>
                  </a:lnTo>
                  <a:lnTo>
                    <a:pt x="18933" y="4043"/>
                  </a:lnTo>
                  <a:lnTo>
                    <a:pt x="17914" y="5391"/>
                  </a:lnTo>
                  <a:lnTo>
                    <a:pt x="13959" y="6887"/>
                  </a:lnTo>
                  <a:lnTo>
                    <a:pt x="12481" y="8345"/>
                  </a:lnTo>
                  <a:lnTo>
                    <a:pt x="10838" y="12787"/>
                  </a:lnTo>
                  <a:lnTo>
                    <a:pt x="9559" y="39875"/>
                  </a:lnTo>
                  <a:lnTo>
                    <a:pt x="18464" y="85932"/>
                  </a:lnTo>
                  <a:lnTo>
                    <a:pt x="19848" y="96659"/>
                  </a:lnTo>
                  <a:lnTo>
                    <a:pt x="26577" y="108648"/>
                  </a:lnTo>
                  <a:lnTo>
                    <a:pt x="32273" y="115574"/>
                  </a:lnTo>
                  <a:lnTo>
                    <a:pt x="38333" y="119358"/>
                  </a:lnTo>
                  <a:lnTo>
                    <a:pt x="50845" y="121787"/>
                  </a:lnTo>
                  <a:lnTo>
                    <a:pt x="52947" y="120928"/>
                  </a:lnTo>
                  <a:lnTo>
                    <a:pt x="54348" y="119297"/>
                  </a:lnTo>
                  <a:lnTo>
                    <a:pt x="56963" y="114663"/>
                  </a:lnTo>
                  <a:lnTo>
                    <a:pt x="85915" y="72345"/>
                  </a:lnTo>
                  <a:lnTo>
                    <a:pt x="92484" y="57817"/>
                  </a:lnTo>
                  <a:lnTo>
                    <a:pt x="95079" y="50296"/>
                  </a:lnTo>
                  <a:lnTo>
                    <a:pt x="101431" y="40112"/>
                  </a:lnTo>
                  <a:lnTo>
                    <a:pt x="103784" y="32509"/>
                  </a:lnTo>
                  <a:lnTo>
                    <a:pt x="104115" y="32834"/>
                  </a:lnTo>
                  <a:lnTo>
                    <a:pt x="104336" y="34109"/>
                  </a:lnTo>
                  <a:lnTo>
                    <a:pt x="105540" y="34960"/>
                  </a:lnTo>
                  <a:lnTo>
                    <a:pt x="109701" y="35904"/>
                  </a:lnTo>
                  <a:lnTo>
                    <a:pt x="111234" y="37215"/>
                  </a:lnTo>
                  <a:lnTo>
                    <a:pt x="124482" y="76651"/>
                  </a:lnTo>
                  <a:lnTo>
                    <a:pt x="134299" y="108484"/>
                  </a:lnTo>
                  <a:lnTo>
                    <a:pt x="149599" y="128407"/>
                  </a:lnTo>
                  <a:lnTo>
                    <a:pt x="153977" y="130353"/>
                  </a:lnTo>
                  <a:lnTo>
                    <a:pt x="156626" y="130872"/>
                  </a:lnTo>
                  <a:lnTo>
                    <a:pt x="165216" y="122982"/>
                  </a:lnTo>
                  <a:lnTo>
                    <a:pt x="182918" y="97103"/>
                  </a:lnTo>
                  <a:lnTo>
                    <a:pt x="199863" y="54889"/>
                  </a:lnTo>
                  <a:lnTo>
                    <a:pt x="208700" y="26749"/>
                  </a:lnTo>
                  <a:lnTo>
                    <a:pt x="208984" y="23703"/>
                  </a:lnTo>
                  <a:lnTo>
                    <a:pt x="200025" y="80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1392">
              <a:extLst>
                <a:ext uri="{FF2B5EF4-FFF2-40B4-BE49-F238E27FC236}">
                  <a16:creationId xmlns:a16="http://schemas.microsoft.com/office/drawing/2014/main" id="{7996AAED-701B-1F3F-9A10-CBE2CBBBC422}"/>
                </a:ext>
              </a:extLst>
            </p:cNvPr>
            <p:cNvSpPr/>
            <p:nvPr>
              <p:custDataLst>
                <p:tags r:id="rId177"/>
              </p:custDataLst>
            </p:nvPr>
          </p:nvSpPr>
          <p:spPr>
            <a:xfrm>
              <a:off x="5648325" y="1347945"/>
              <a:ext cx="123279" cy="195106"/>
            </a:xfrm>
            <a:custGeom>
              <a:avLst/>
              <a:gdLst/>
              <a:ahLst/>
              <a:cxnLst/>
              <a:rect l="0" t="0" r="0" b="0"/>
              <a:pathLst>
                <a:path w="123279" h="195106">
                  <a:moveTo>
                    <a:pt x="0" y="14130"/>
                  </a:moveTo>
                  <a:lnTo>
                    <a:pt x="0" y="14130"/>
                  </a:lnTo>
                  <a:lnTo>
                    <a:pt x="5056" y="9073"/>
                  </a:lnTo>
                  <a:lnTo>
                    <a:pt x="7539" y="3769"/>
                  </a:lnTo>
                  <a:lnTo>
                    <a:pt x="8201" y="873"/>
                  </a:lnTo>
                  <a:lnTo>
                    <a:pt x="8642" y="0"/>
                  </a:lnTo>
                  <a:lnTo>
                    <a:pt x="8937" y="477"/>
                  </a:lnTo>
                  <a:lnTo>
                    <a:pt x="14990" y="44542"/>
                  </a:lnTo>
                  <a:lnTo>
                    <a:pt x="10918" y="86812"/>
                  </a:lnTo>
                  <a:lnTo>
                    <a:pt x="9939" y="124565"/>
                  </a:lnTo>
                  <a:lnTo>
                    <a:pt x="9549" y="168364"/>
                  </a:lnTo>
                  <a:lnTo>
                    <a:pt x="10599" y="169869"/>
                  </a:lnTo>
                  <a:lnTo>
                    <a:pt x="12359" y="169814"/>
                  </a:lnTo>
                  <a:lnTo>
                    <a:pt x="14589" y="168720"/>
                  </a:lnTo>
                  <a:lnTo>
                    <a:pt x="16077" y="166931"/>
                  </a:lnTo>
                  <a:lnTo>
                    <a:pt x="17729" y="162122"/>
                  </a:lnTo>
                  <a:lnTo>
                    <a:pt x="24107" y="156457"/>
                  </a:lnTo>
                  <a:lnTo>
                    <a:pt x="58739" y="126547"/>
                  </a:lnTo>
                  <a:lnTo>
                    <a:pt x="63148" y="119479"/>
                  </a:lnTo>
                  <a:lnTo>
                    <a:pt x="66167" y="112810"/>
                  </a:lnTo>
                  <a:lnTo>
                    <a:pt x="71036" y="106318"/>
                  </a:lnTo>
                  <a:lnTo>
                    <a:pt x="76727" y="102727"/>
                  </a:lnTo>
                  <a:lnTo>
                    <a:pt x="82784" y="100073"/>
                  </a:lnTo>
                  <a:lnTo>
                    <a:pt x="102489" y="84079"/>
                  </a:lnTo>
                  <a:lnTo>
                    <a:pt x="108346" y="82260"/>
                  </a:lnTo>
                  <a:lnTo>
                    <a:pt x="111389" y="83892"/>
                  </a:lnTo>
                  <a:lnTo>
                    <a:pt x="117592" y="91349"/>
                  </a:lnTo>
                  <a:lnTo>
                    <a:pt x="121055" y="98897"/>
                  </a:lnTo>
                  <a:lnTo>
                    <a:pt x="123278" y="112366"/>
                  </a:lnTo>
                  <a:lnTo>
                    <a:pt x="115576" y="153047"/>
                  </a:lnTo>
                  <a:lnTo>
                    <a:pt x="113494" y="183505"/>
                  </a:lnTo>
                  <a:lnTo>
                    <a:pt x="104775" y="1951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1393">
              <a:extLst>
                <a:ext uri="{FF2B5EF4-FFF2-40B4-BE49-F238E27FC236}">
                  <a16:creationId xmlns:a16="http://schemas.microsoft.com/office/drawing/2014/main" id="{3EB72B3F-4E24-DB10-EFF6-EB8CE7593224}"/>
                </a:ext>
              </a:extLst>
            </p:cNvPr>
            <p:cNvSpPr/>
            <p:nvPr>
              <p:custDataLst>
                <p:tags r:id="rId178"/>
              </p:custDataLst>
            </p:nvPr>
          </p:nvSpPr>
          <p:spPr>
            <a:xfrm>
              <a:off x="5838825" y="1416378"/>
              <a:ext cx="257176" cy="126673"/>
            </a:xfrm>
            <a:custGeom>
              <a:avLst/>
              <a:gdLst/>
              <a:ahLst/>
              <a:cxnLst/>
              <a:rect l="0" t="0" r="0" b="0"/>
              <a:pathLst>
                <a:path w="257176" h="126673">
                  <a:moveTo>
                    <a:pt x="0" y="79047"/>
                  </a:moveTo>
                  <a:lnTo>
                    <a:pt x="0" y="79047"/>
                  </a:lnTo>
                  <a:lnTo>
                    <a:pt x="5056" y="79047"/>
                  </a:lnTo>
                  <a:lnTo>
                    <a:pt x="10361" y="76225"/>
                  </a:lnTo>
                  <a:lnTo>
                    <a:pt x="13257" y="73991"/>
                  </a:lnTo>
                  <a:lnTo>
                    <a:pt x="22120" y="71508"/>
                  </a:lnTo>
                  <a:lnTo>
                    <a:pt x="39010" y="67288"/>
                  </a:lnTo>
                  <a:lnTo>
                    <a:pt x="58623" y="61437"/>
                  </a:lnTo>
                  <a:lnTo>
                    <a:pt x="69346" y="60424"/>
                  </a:lnTo>
                  <a:lnTo>
                    <a:pt x="71631" y="59223"/>
                  </a:lnTo>
                  <a:lnTo>
                    <a:pt x="73154" y="57364"/>
                  </a:lnTo>
                  <a:lnTo>
                    <a:pt x="74169" y="55067"/>
                  </a:lnTo>
                  <a:lnTo>
                    <a:pt x="75904" y="53535"/>
                  </a:lnTo>
                  <a:lnTo>
                    <a:pt x="85782" y="49683"/>
                  </a:lnTo>
                  <a:lnTo>
                    <a:pt x="90337" y="45535"/>
                  </a:lnTo>
                  <a:lnTo>
                    <a:pt x="93066" y="40164"/>
                  </a:lnTo>
                  <a:lnTo>
                    <a:pt x="93794" y="37250"/>
                  </a:lnTo>
                  <a:lnTo>
                    <a:pt x="93221" y="35307"/>
                  </a:lnTo>
                  <a:lnTo>
                    <a:pt x="91781" y="34012"/>
                  </a:lnTo>
                  <a:lnTo>
                    <a:pt x="89762" y="33149"/>
                  </a:lnTo>
                  <a:lnTo>
                    <a:pt x="88417" y="31515"/>
                  </a:lnTo>
                  <a:lnTo>
                    <a:pt x="83435" y="21288"/>
                  </a:lnTo>
                  <a:lnTo>
                    <a:pt x="81023" y="18316"/>
                  </a:lnTo>
                  <a:lnTo>
                    <a:pt x="75521" y="15014"/>
                  </a:lnTo>
                  <a:lnTo>
                    <a:pt x="58992" y="12527"/>
                  </a:lnTo>
                  <a:lnTo>
                    <a:pt x="49110" y="20587"/>
                  </a:lnTo>
                  <a:lnTo>
                    <a:pt x="43008" y="26565"/>
                  </a:lnTo>
                  <a:lnTo>
                    <a:pt x="37459" y="29264"/>
                  </a:lnTo>
                  <a:lnTo>
                    <a:pt x="34498" y="29983"/>
                  </a:lnTo>
                  <a:lnTo>
                    <a:pt x="32524" y="32579"/>
                  </a:lnTo>
                  <a:lnTo>
                    <a:pt x="24039" y="57811"/>
                  </a:lnTo>
                  <a:lnTo>
                    <a:pt x="24090" y="72784"/>
                  </a:lnTo>
                  <a:lnTo>
                    <a:pt x="25584" y="81222"/>
                  </a:lnTo>
                  <a:lnTo>
                    <a:pt x="32891" y="93419"/>
                  </a:lnTo>
                  <a:lnTo>
                    <a:pt x="44715" y="104816"/>
                  </a:lnTo>
                  <a:lnTo>
                    <a:pt x="56876" y="106791"/>
                  </a:lnTo>
                  <a:lnTo>
                    <a:pt x="67964" y="101608"/>
                  </a:lnTo>
                  <a:lnTo>
                    <a:pt x="92330" y="81034"/>
                  </a:lnTo>
                  <a:lnTo>
                    <a:pt x="121997" y="35817"/>
                  </a:lnTo>
                  <a:lnTo>
                    <a:pt x="132167" y="18101"/>
                  </a:lnTo>
                  <a:lnTo>
                    <a:pt x="149400" y="6329"/>
                  </a:lnTo>
                  <a:lnTo>
                    <a:pt x="155652" y="4394"/>
                  </a:lnTo>
                  <a:lnTo>
                    <a:pt x="157743" y="4937"/>
                  </a:lnTo>
                  <a:lnTo>
                    <a:pt x="159136" y="6357"/>
                  </a:lnTo>
                  <a:lnTo>
                    <a:pt x="160066" y="8362"/>
                  </a:lnTo>
                  <a:lnTo>
                    <a:pt x="158277" y="16234"/>
                  </a:lnTo>
                  <a:lnTo>
                    <a:pt x="154141" y="32566"/>
                  </a:lnTo>
                  <a:lnTo>
                    <a:pt x="152502" y="70882"/>
                  </a:lnTo>
                  <a:lnTo>
                    <a:pt x="155267" y="78241"/>
                  </a:lnTo>
                  <a:lnTo>
                    <a:pt x="157487" y="81684"/>
                  </a:lnTo>
                  <a:lnTo>
                    <a:pt x="157908" y="83980"/>
                  </a:lnTo>
                  <a:lnTo>
                    <a:pt x="157130" y="85511"/>
                  </a:lnTo>
                  <a:lnTo>
                    <a:pt x="153334" y="87967"/>
                  </a:lnTo>
                  <a:lnTo>
                    <a:pt x="160683" y="88519"/>
                  </a:lnTo>
                  <a:lnTo>
                    <a:pt x="161373" y="85726"/>
                  </a:lnTo>
                  <a:lnTo>
                    <a:pt x="161557" y="83500"/>
                  </a:lnTo>
                  <a:lnTo>
                    <a:pt x="188408" y="39665"/>
                  </a:lnTo>
                  <a:lnTo>
                    <a:pt x="206696" y="17049"/>
                  </a:lnTo>
                  <a:lnTo>
                    <a:pt x="230576" y="1999"/>
                  </a:lnTo>
                  <a:lnTo>
                    <a:pt x="237325" y="165"/>
                  </a:lnTo>
                  <a:lnTo>
                    <a:pt x="242884" y="0"/>
                  </a:lnTo>
                  <a:lnTo>
                    <a:pt x="247647" y="949"/>
                  </a:lnTo>
                  <a:lnTo>
                    <a:pt x="250823" y="2640"/>
                  </a:lnTo>
                  <a:lnTo>
                    <a:pt x="252941" y="4826"/>
                  </a:lnTo>
                  <a:lnTo>
                    <a:pt x="254352" y="7341"/>
                  </a:lnTo>
                  <a:lnTo>
                    <a:pt x="257010" y="54251"/>
                  </a:lnTo>
                  <a:lnTo>
                    <a:pt x="257173" y="100850"/>
                  </a:lnTo>
                  <a:lnTo>
                    <a:pt x="257175" y="1266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5" name="SMARTInkShape-Group253">
            <a:extLst>
              <a:ext uri="{FF2B5EF4-FFF2-40B4-BE49-F238E27FC236}">
                <a16:creationId xmlns:a16="http://schemas.microsoft.com/office/drawing/2014/main" id="{E0EAD407-B9DF-52A5-1F5B-1561C4C31165}"/>
              </a:ext>
            </a:extLst>
          </p:cNvPr>
          <p:cNvGrpSpPr/>
          <p:nvPr/>
        </p:nvGrpSpPr>
        <p:grpSpPr>
          <a:xfrm>
            <a:off x="3105150" y="1885950"/>
            <a:ext cx="341801" cy="257176"/>
            <a:chOff x="3105150" y="1885950"/>
            <a:chExt cx="341801" cy="257176"/>
          </a:xfrm>
        </p:grpSpPr>
        <p:sp>
          <p:nvSpPr>
            <p:cNvPr id="531" name="SMARTInkShape-1394">
              <a:extLst>
                <a:ext uri="{FF2B5EF4-FFF2-40B4-BE49-F238E27FC236}">
                  <a16:creationId xmlns:a16="http://schemas.microsoft.com/office/drawing/2014/main" id="{F144E275-39B7-60F0-9D1D-5E044EFBA7CD}"/>
                </a:ext>
              </a:extLst>
            </p:cNvPr>
            <p:cNvSpPr/>
            <p:nvPr>
              <p:custDataLst>
                <p:tags r:id="rId172"/>
              </p:custDataLst>
            </p:nvPr>
          </p:nvSpPr>
          <p:spPr>
            <a:xfrm>
              <a:off x="3114675" y="1885950"/>
              <a:ext cx="38101" cy="219076"/>
            </a:xfrm>
            <a:custGeom>
              <a:avLst/>
              <a:gdLst/>
              <a:ahLst/>
              <a:cxnLst/>
              <a:rect l="0" t="0" r="0" b="0"/>
              <a:pathLst>
                <a:path w="38101" h="219076">
                  <a:moveTo>
                    <a:pt x="28575" y="0"/>
                  </a:moveTo>
                  <a:lnTo>
                    <a:pt x="28575" y="0"/>
                  </a:lnTo>
                  <a:lnTo>
                    <a:pt x="38100" y="0"/>
                  </a:lnTo>
                  <a:lnTo>
                    <a:pt x="37042" y="41777"/>
                  </a:lnTo>
                  <a:lnTo>
                    <a:pt x="24843" y="89214"/>
                  </a:lnTo>
                  <a:lnTo>
                    <a:pt x="14502" y="129924"/>
                  </a:lnTo>
                  <a:lnTo>
                    <a:pt x="3962" y="169676"/>
                  </a:lnTo>
                  <a:lnTo>
                    <a:pt x="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1395">
              <a:extLst>
                <a:ext uri="{FF2B5EF4-FFF2-40B4-BE49-F238E27FC236}">
                  <a16:creationId xmlns:a16="http://schemas.microsoft.com/office/drawing/2014/main" id="{96EB9C0E-385E-FA94-43DB-037235BFF8A6}"/>
                </a:ext>
              </a:extLst>
            </p:cNvPr>
            <p:cNvSpPr/>
            <p:nvPr>
              <p:custDataLst>
                <p:tags r:id="rId173"/>
              </p:custDataLst>
            </p:nvPr>
          </p:nvSpPr>
          <p:spPr>
            <a:xfrm>
              <a:off x="3271959" y="1908347"/>
              <a:ext cx="19393" cy="234779"/>
            </a:xfrm>
            <a:custGeom>
              <a:avLst/>
              <a:gdLst/>
              <a:ahLst/>
              <a:cxnLst/>
              <a:rect l="0" t="0" r="0" b="0"/>
              <a:pathLst>
                <a:path w="19393" h="234779">
                  <a:moveTo>
                    <a:pt x="4641" y="34753"/>
                  </a:moveTo>
                  <a:lnTo>
                    <a:pt x="4641" y="34753"/>
                  </a:lnTo>
                  <a:lnTo>
                    <a:pt x="11187" y="19544"/>
                  </a:lnTo>
                  <a:lnTo>
                    <a:pt x="14342" y="4376"/>
                  </a:lnTo>
                  <a:lnTo>
                    <a:pt x="16400" y="1802"/>
                  </a:lnTo>
                  <a:lnTo>
                    <a:pt x="18830" y="86"/>
                  </a:lnTo>
                  <a:lnTo>
                    <a:pt x="19392" y="0"/>
                  </a:lnTo>
                  <a:lnTo>
                    <a:pt x="17194" y="2727"/>
                  </a:lnTo>
                  <a:lnTo>
                    <a:pt x="11743" y="42452"/>
                  </a:lnTo>
                  <a:lnTo>
                    <a:pt x="6745" y="81837"/>
                  </a:lnTo>
                  <a:lnTo>
                    <a:pt x="0" y="128015"/>
                  </a:lnTo>
                  <a:lnTo>
                    <a:pt x="2627" y="174256"/>
                  </a:lnTo>
                  <a:lnTo>
                    <a:pt x="4641" y="23477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396">
              <a:extLst>
                <a:ext uri="{FF2B5EF4-FFF2-40B4-BE49-F238E27FC236}">
                  <a16:creationId xmlns:a16="http://schemas.microsoft.com/office/drawing/2014/main" id="{F5502834-F0FD-BFCB-DA7C-8582ADCF0558}"/>
                </a:ext>
              </a:extLst>
            </p:cNvPr>
            <p:cNvSpPr/>
            <p:nvPr>
              <p:custDataLst>
                <p:tags r:id="rId174"/>
              </p:custDataLst>
            </p:nvPr>
          </p:nvSpPr>
          <p:spPr>
            <a:xfrm>
              <a:off x="3105150" y="2042387"/>
              <a:ext cx="142876" cy="5489"/>
            </a:xfrm>
            <a:custGeom>
              <a:avLst/>
              <a:gdLst/>
              <a:ahLst/>
              <a:cxnLst/>
              <a:rect l="0" t="0" r="0" b="0"/>
              <a:pathLst>
                <a:path w="142876" h="5489">
                  <a:moveTo>
                    <a:pt x="0" y="5488"/>
                  </a:moveTo>
                  <a:lnTo>
                    <a:pt x="0" y="5488"/>
                  </a:lnTo>
                  <a:lnTo>
                    <a:pt x="46644" y="4430"/>
                  </a:lnTo>
                  <a:lnTo>
                    <a:pt x="76968" y="0"/>
                  </a:lnTo>
                  <a:lnTo>
                    <a:pt x="142875"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1397">
              <a:extLst>
                <a:ext uri="{FF2B5EF4-FFF2-40B4-BE49-F238E27FC236}">
                  <a16:creationId xmlns:a16="http://schemas.microsoft.com/office/drawing/2014/main" id="{11375DC4-AA4F-A471-AB6F-89008ED769ED}"/>
                </a:ext>
              </a:extLst>
            </p:cNvPr>
            <p:cNvSpPr/>
            <p:nvPr>
              <p:custDataLst>
                <p:tags r:id="rId175"/>
              </p:custDataLst>
            </p:nvPr>
          </p:nvSpPr>
          <p:spPr>
            <a:xfrm>
              <a:off x="3352926" y="2038366"/>
              <a:ext cx="94025" cy="93320"/>
            </a:xfrm>
            <a:custGeom>
              <a:avLst/>
              <a:gdLst/>
              <a:ahLst/>
              <a:cxnLst/>
              <a:rect l="0" t="0" r="0" b="0"/>
              <a:pathLst>
                <a:path w="94025" h="93320">
                  <a:moveTo>
                    <a:pt x="9399" y="38084"/>
                  </a:moveTo>
                  <a:lnTo>
                    <a:pt x="9399" y="38084"/>
                  </a:lnTo>
                  <a:lnTo>
                    <a:pt x="18531" y="28951"/>
                  </a:lnTo>
                  <a:lnTo>
                    <a:pt x="18808" y="23619"/>
                  </a:lnTo>
                  <a:lnTo>
                    <a:pt x="17788" y="23149"/>
                  </a:lnTo>
                  <a:lnTo>
                    <a:pt x="9216" y="27945"/>
                  </a:lnTo>
                  <a:lnTo>
                    <a:pt x="4732" y="28286"/>
                  </a:lnTo>
                  <a:lnTo>
                    <a:pt x="3112" y="29435"/>
                  </a:lnTo>
                  <a:lnTo>
                    <a:pt x="2033" y="31260"/>
                  </a:lnTo>
                  <a:lnTo>
                    <a:pt x="513" y="38884"/>
                  </a:lnTo>
                  <a:lnTo>
                    <a:pt x="0" y="55998"/>
                  </a:lnTo>
                  <a:lnTo>
                    <a:pt x="2753" y="64743"/>
                  </a:lnTo>
                  <a:lnTo>
                    <a:pt x="16128" y="82282"/>
                  </a:lnTo>
                  <a:lnTo>
                    <a:pt x="25386" y="90926"/>
                  </a:lnTo>
                  <a:lnTo>
                    <a:pt x="31674" y="93319"/>
                  </a:lnTo>
                  <a:lnTo>
                    <a:pt x="40818" y="91561"/>
                  </a:lnTo>
                  <a:lnTo>
                    <a:pt x="63936" y="81808"/>
                  </a:lnTo>
                  <a:lnTo>
                    <a:pt x="82590" y="57624"/>
                  </a:lnTo>
                  <a:lnTo>
                    <a:pt x="91410" y="33761"/>
                  </a:lnTo>
                  <a:lnTo>
                    <a:pt x="94024" y="18341"/>
                  </a:lnTo>
                  <a:lnTo>
                    <a:pt x="92273" y="14339"/>
                  </a:lnTo>
                  <a:lnTo>
                    <a:pt x="78625" y="2083"/>
                  </a:lnTo>
                  <a:lnTo>
                    <a:pt x="44618" y="39"/>
                  </a:lnTo>
                  <a:lnTo>
                    <a:pt x="34886" y="0"/>
                  </a:lnTo>
                  <a:lnTo>
                    <a:pt x="28488" y="2813"/>
                  </a:lnTo>
                  <a:lnTo>
                    <a:pt x="18924" y="9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1" name="SMARTInkShape-Group254">
            <a:extLst>
              <a:ext uri="{FF2B5EF4-FFF2-40B4-BE49-F238E27FC236}">
                <a16:creationId xmlns:a16="http://schemas.microsoft.com/office/drawing/2014/main" id="{2AA362E7-08E8-7691-7DFD-48A00A45C534}"/>
              </a:ext>
            </a:extLst>
          </p:cNvPr>
          <p:cNvGrpSpPr/>
          <p:nvPr/>
        </p:nvGrpSpPr>
        <p:grpSpPr>
          <a:xfrm>
            <a:off x="3914775" y="1906324"/>
            <a:ext cx="675688" cy="205721"/>
            <a:chOff x="3914775" y="1906324"/>
            <a:chExt cx="675688" cy="205721"/>
          </a:xfrm>
        </p:grpSpPr>
        <p:sp>
          <p:nvSpPr>
            <p:cNvPr id="536" name="SMARTInkShape-1398">
              <a:extLst>
                <a:ext uri="{FF2B5EF4-FFF2-40B4-BE49-F238E27FC236}">
                  <a16:creationId xmlns:a16="http://schemas.microsoft.com/office/drawing/2014/main" id="{7D04F691-6175-537D-4991-9D2F26A195AD}"/>
                </a:ext>
              </a:extLst>
            </p:cNvPr>
            <p:cNvSpPr/>
            <p:nvPr>
              <p:custDataLst>
                <p:tags r:id="rId167"/>
              </p:custDataLst>
            </p:nvPr>
          </p:nvSpPr>
          <p:spPr>
            <a:xfrm>
              <a:off x="3943478" y="1906324"/>
              <a:ext cx="152273" cy="205721"/>
            </a:xfrm>
            <a:custGeom>
              <a:avLst/>
              <a:gdLst/>
              <a:ahLst/>
              <a:cxnLst/>
              <a:rect l="0" t="0" r="0" b="0"/>
              <a:pathLst>
                <a:path w="152273" h="205721">
                  <a:moveTo>
                    <a:pt x="18922" y="8201"/>
                  </a:moveTo>
                  <a:lnTo>
                    <a:pt x="18922" y="8201"/>
                  </a:lnTo>
                  <a:lnTo>
                    <a:pt x="27123" y="0"/>
                  </a:lnTo>
                  <a:lnTo>
                    <a:pt x="27564" y="617"/>
                  </a:lnTo>
                  <a:lnTo>
                    <a:pt x="28054" y="4125"/>
                  </a:lnTo>
                  <a:lnTo>
                    <a:pt x="20856" y="41570"/>
                  </a:lnTo>
                  <a:lnTo>
                    <a:pt x="14248" y="88523"/>
                  </a:lnTo>
                  <a:lnTo>
                    <a:pt x="7213" y="128584"/>
                  </a:lnTo>
                  <a:lnTo>
                    <a:pt x="839" y="171593"/>
                  </a:lnTo>
                  <a:lnTo>
                    <a:pt x="0" y="199770"/>
                  </a:lnTo>
                  <a:lnTo>
                    <a:pt x="2074" y="202588"/>
                  </a:lnTo>
                  <a:lnTo>
                    <a:pt x="10023" y="205720"/>
                  </a:lnTo>
                  <a:lnTo>
                    <a:pt x="23433" y="201468"/>
                  </a:lnTo>
                  <a:lnTo>
                    <a:pt x="39977" y="194639"/>
                  </a:lnTo>
                  <a:lnTo>
                    <a:pt x="85861" y="184839"/>
                  </a:lnTo>
                  <a:lnTo>
                    <a:pt x="125718" y="177512"/>
                  </a:lnTo>
                  <a:lnTo>
                    <a:pt x="140470" y="172350"/>
                  </a:lnTo>
                  <a:lnTo>
                    <a:pt x="152272" y="160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399">
              <a:extLst>
                <a:ext uri="{FF2B5EF4-FFF2-40B4-BE49-F238E27FC236}">
                  <a16:creationId xmlns:a16="http://schemas.microsoft.com/office/drawing/2014/main" id="{3AE3FC26-0E1C-68BE-9B53-A9F8925FC776}"/>
                </a:ext>
              </a:extLst>
            </p:cNvPr>
            <p:cNvSpPr/>
            <p:nvPr>
              <p:custDataLst>
                <p:tags r:id="rId168"/>
              </p:custDataLst>
            </p:nvPr>
          </p:nvSpPr>
          <p:spPr>
            <a:xfrm>
              <a:off x="3914775" y="2000250"/>
              <a:ext cx="161926" cy="28576"/>
            </a:xfrm>
            <a:custGeom>
              <a:avLst/>
              <a:gdLst/>
              <a:ahLst/>
              <a:cxnLst/>
              <a:rect l="0" t="0" r="0" b="0"/>
              <a:pathLst>
                <a:path w="161926" h="28576">
                  <a:moveTo>
                    <a:pt x="0" y="28575"/>
                  </a:moveTo>
                  <a:lnTo>
                    <a:pt x="0" y="28575"/>
                  </a:lnTo>
                  <a:lnTo>
                    <a:pt x="20722" y="10675"/>
                  </a:lnTo>
                  <a:lnTo>
                    <a:pt x="26515" y="7117"/>
                  </a:lnTo>
                  <a:lnTo>
                    <a:pt x="65170" y="1406"/>
                  </a:lnTo>
                  <a:lnTo>
                    <a:pt x="104478" y="278"/>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400">
              <a:extLst>
                <a:ext uri="{FF2B5EF4-FFF2-40B4-BE49-F238E27FC236}">
                  <a16:creationId xmlns:a16="http://schemas.microsoft.com/office/drawing/2014/main" id="{0DFD8B83-5500-9F15-71AB-742C80A384A2}"/>
                </a:ext>
              </a:extLst>
            </p:cNvPr>
            <p:cNvSpPr/>
            <p:nvPr>
              <p:custDataLst>
                <p:tags r:id="rId169"/>
              </p:custDataLst>
            </p:nvPr>
          </p:nvSpPr>
          <p:spPr>
            <a:xfrm>
              <a:off x="4086225" y="1983149"/>
              <a:ext cx="209551" cy="106784"/>
            </a:xfrm>
            <a:custGeom>
              <a:avLst/>
              <a:gdLst/>
              <a:ahLst/>
              <a:cxnLst/>
              <a:rect l="0" t="0" r="0" b="0"/>
              <a:pathLst>
                <a:path w="209551" h="106784">
                  <a:moveTo>
                    <a:pt x="0" y="36151"/>
                  </a:moveTo>
                  <a:lnTo>
                    <a:pt x="0" y="36151"/>
                  </a:lnTo>
                  <a:lnTo>
                    <a:pt x="20722" y="18251"/>
                  </a:lnTo>
                  <a:lnTo>
                    <a:pt x="49962" y="2436"/>
                  </a:lnTo>
                  <a:lnTo>
                    <a:pt x="58541" y="0"/>
                  </a:lnTo>
                  <a:lnTo>
                    <a:pt x="62311" y="408"/>
                  </a:lnTo>
                  <a:lnTo>
                    <a:pt x="79218" y="6423"/>
                  </a:lnTo>
                  <a:lnTo>
                    <a:pt x="85655" y="12708"/>
                  </a:lnTo>
                  <a:lnTo>
                    <a:pt x="95229" y="30969"/>
                  </a:lnTo>
                  <a:lnTo>
                    <a:pt x="102889" y="55471"/>
                  </a:lnTo>
                  <a:lnTo>
                    <a:pt x="104726" y="95076"/>
                  </a:lnTo>
                  <a:lnTo>
                    <a:pt x="101931" y="102204"/>
                  </a:lnTo>
                  <a:lnTo>
                    <a:pt x="99704" y="105586"/>
                  </a:lnTo>
                  <a:lnTo>
                    <a:pt x="97161" y="106783"/>
                  </a:lnTo>
                  <a:lnTo>
                    <a:pt x="94407" y="106522"/>
                  </a:lnTo>
                  <a:lnTo>
                    <a:pt x="88525" y="104469"/>
                  </a:lnTo>
                  <a:lnTo>
                    <a:pt x="82383" y="103556"/>
                  </a:lnTo>
                  <a:lnTo>
                    <a:pt x="80323" y="102254"/>
                  </a:lnTo>
                  <a:lnTo>
                    <a:pt x="78948" y="100328"/>
                  </a:lnTo>
                  <a:lnTo>
                    <a:pt x="77421" y="95366"/>
                  </a:lnTo>
                  <a:lnTo>
                    <a:pt x="76248" y="71033"/>
                  </a:lnTo>
                  <a:lnTo>
                    <a:pt x="81271" y="56482"/>
                  </a:lnTo>
                  <a:lnTo>
                    <a:pt x="94518" y="38765"/>
                  </a:lnTo>
                  <a:lnTo>
                    <a:pt x="111849" y="25166"/>
                  </a:lnTo>
                  <a:lnTo>
                    <a:pt x="135446" y="14434"/>
                  </a:lnTo>
                  <a:lnTo>
                    <a:pt x="178429" y="8479"/>
                  </a:lnTo>
                  <a:lnTo>
                    <a:pt x="209550" y="75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1401">
              <a:extLst>
                <a:ext uri="{FF2B5EF4-FFF2-40B4-BE49-F238E27FC236}">
                  <a16:creationId xmlns:a16="http://schemas.microsoft.com/office/drawing/2014/main" id="{E3909812-C8E1-08F4-4475-5FD54B90DF1C}"/>
                </a:ext>
              </a:extLst>
            </p:cNvPr>
            <p:cNvSpPr/>
            <p:nvPr>
              <p:custDataLst>
                <p:tags r:id="rId170"/>
              </p:custDataLst>
            </p:nvPr>
          </p:nvSpPr>
          <p:spPr>
            <a:xfrm>
              <a:off x="4352925" y="1986120"/>
              <a:ext cx="104776" cy="102077"/>
            </a:xfrm>
            <a:custGeom>
              <a:avLst/>
              <a:gdLst/>
              <a:ahLst/>
              <a:cxnLst/>
              <a:rect l="0" t="0" r="0" b="0"/>
              <a:pathLst>
                <a:path w="104776" h="102077">
                  <a:moveTo>
                    <a:pt x="0" y="14130"/>
                  </a:moveTo>
                  <a:lnTo>
                    <a:pt x="0" y="14130"/>
                  </a:lnTo>
                  <a:lnTo>
                    <a:pt x="5056" y="9074"/>
                  </a:lnTo>
                  <a:lnTo>
                    <a:pt x="7539" y="3769"/>
                  </a:lnTo>
                  <a:lnTo>
                    <a:pt x="8201" y="872"/>
                  </a:lnTo>
                  <a:lnTo>
                    <a:pt x="8642" y="0"/>
                  </a:lnTo>
                  <a:lnTo>
                    <a:pt x="8937" y="477"/>
                  </a:lnTo>
                  <a:lnTo>
                    <a:pt x="9409" y="3790"/>
                  </a:lnTo>
                  <a:lnTo>
                    <a:pt x="2956" y="20711"/>
                  </a:lnTo>
                  <a:lnTo>
                    <a:pt x="1934" y="45713"/>
                  </a:lnTo>
                  <a:lnTo>
                    <a:pt x="7864" y="76287"/>
                  </a:lnTo>
                  <a:lnTo>
                    <a:pt x="16323" y="93460"/>
                  </a:lnTo>
                  <a:lnTo>
                    <a:pt x="22425" y="101599"/>
                  </a:lnTo>
                  <a:lnTo>
                    <a:pt x="26591" y="102076"/>
                  </a:lnTo>
                  <a:lnTo>
                    <a:pt x="36865" y="96961"/>
                  </a:lnTo>
                  <a:lnTo>
                    <a:pt x="73195" y="64397"/>
                  </a:lnTo>
                  <a:lnTo>
                    <a:pt x="80156" y="54816"/>
                  </a:lnTo>
                  <a:lnTo>
                    <a:pt x="95597" y="25868"/>
                  </a:lnTo>
                  <a:lnTo>
                    <a:pt x="100696" y="18288"/>
                  </a:lnTo>
                  <a:lnTo>
                    <a:pt x="104775" y="46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SMARTInkShape-1402">
              <a:extLst>
                <a:ext uri="{FF2B5EF4-FFF2-40B4-BE49-F238E27FC236}">
                  <a16:creationId xmlns:a16="http://schemas.microsoft.com/office/drawing/2014/main" id="{8390B3A7-13EF-82EB-4422-193BABEBD925}"/>
                </a:ext>
              </a:extLst>
            </p:cNvPr>
            <p:cNvSpPr/>
            <p:nvPr>
              <p:custDataLst>
                <p:tags r:id="rId171"/>
              </p:custDataLst>
            </p:nvPr>
          </p:nvSpPr>
          <p:spPr>
            <a:xfrm>
              <a:off x="4460492" y="1972228"/>
              <a:ext cx="129971" cy="113748"/>
            </a:xfrm>
            <a:custGeom>
              <a:avLst/>
              <a:gdLst/>
              <a:ahLst/>
              <a:cxnLst/>
              <a:rect l="0" t="0" r="0" b="0"/>
              <a:pathLst>
                <a:path w="129971" h="113748">
                  <a:moveTo>
                    <a:pt x="44833" y="37547"/>
                  </a:moveTo>
                  <a:lnTo>
                    <a:pt x="44833" y="37547"/>
                  </a:lnTo>
                  <a:lnTo>
                    <a:pt x="49889" y="42603"/>
                  </a:lnTo>
                  <a:lnTo>
                    <a:pt x="52437" y="43035"/>
                  </a:lnTo>
                  <a:lnTo>
                    <a:pt x="55194" y="42264"/>
                  </a:lnTo>
                  <a:lnTo>
                    <a:pt x="62166" y="38479"/>
                  </a:lnTo>
                  <a:lnTo>
                    <a:pt x="109702" y="34726"/>
                  </a:lnTo>
                  <a:lnTo>
                    <a:pt x="123851" y="24289"/>
                  </a:lnTo>
                  <a:lnTo>
                    <a:pt x="127577" y="18249"/>
                  </a:lnTo>
                  <a:lnTo>
                    <a:pt x="129970" y="5748"/>
                  </a:lnTo>
                  <a:lnTo>
                    <a:pt x="128048" y="3648"/>
                  </a:lnTo>
                  <a:lnTo>
                    <a:pt x="120271" y="1314"/>
                  </a:lnTo>
                  <a:lnTo>
                    <a:pt x="98935" y="0"/>
                  </a:lnTo>
                  <a:lnTo>
                    <a:pt x="67448" y="9724"/>
                  </a:lnTo>
                  <a:lnTo>
                    <a:pt x="52062" y="20242"/>
                  </a:lnTo>
                  <a:lnTo>
                    <a:pt x="11339" y="64289"/>
                  </a:lnTo>
                  <a:lnTo>
                    <a:pt x="3489" y="78007"/>
                  </a:lnTo>
                  <a:lnTo>
                    <a:pt x="0" y="91160"/>
                  </a:lnTo>
                  <a:lnTo>
                    <a:pt x="1271" y="101239"/>
                  </a:lnTo>
                  <a:lnTo>
                    <a:pt x="3092" y="105408"/>
                  </a:lnTo>
                  <a:lnTo>
                    <a:pt x="5364" y="108188"/>
                  </a:lnTo>
                  <a:lnTo>
                    <a:pt x="10711" y="111276"/>
                  </a:lnTo>
                  <a:lnTo>
                    <a:pt x="47343" y="113530"/>
                  </a:lnTo>
                  <a:lnTo>
                    <a:pt x="121033" y="11374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8" name="SMARTInkShape-Group255">
            <a:extLst>
              <a:ext uri="{FF2B5EF4-FFF2-40B4-BE49-F238E27FC236}">
                <a16:creationId xmlns:a16="http://schemas.microsoft.com/office/drawing/2014/main" id="{C5FCE2A4-3DAA-0D4D-3F6D-DD612F87BE88}"/>
              </a:ext>
            </a:extLst>
          </p:cNvPr>
          <p:cNvGrpSpPr/>
          <p:nvPr/>
        </p:nvGrpSpPr>
        <p:grpSpPr>
          <a:xfrm>
            <a:off x="6868850" y="1162050"/>
            <a:ext cx="960701" cy="228209"/>
            <a:chOff x="6868850" y="1162050"/>
            <a:chExt cx="960701" cy="228209"/>
          </a:xfrm>
        </p:grpSpPr>
        <p:sp>
          <p:nvSpPr>
            <p:cNvPr id="542" name="SMARTInkShape-1403">
              <a:extLst>
                <a:ext uri="{FF2B5EF4-FFF2-40B4-BE49-F238E27FC236}">
                  <a16:creationId xmlns:a16="http://schemas.microsoft.com/office/drawing/2014/main" id="{8DF5BD2C-AE3E-48A0-DAF4-367C852A1CAC}"/>
                </a:ext>
              </a:extLst>
            </p:cNvPr>
            <p:cNvSpPr/>
            <p:nvPr>
              <p:custDataLst>
                <p:tags r:id="rId161"/>
              </p:custDataLst>
            </p:nvPr>
          </p:nvSpPr>
          <p:spPr>
            <a:xfrm>
              <a:off x="6868850" y="1194777"/>
              <a:ext cx="303476" cy="195482"/>
            </a:xfrm>
            <a:custGeom>
              <a:avLst/>
              <a:gdLst/>
              <a:ahLst/>
              <a:cxnLst/>
              <a:rect l="0" t="0" r="0" b="0"/>
              <a:pathLst>
                <a:path w="303476" h="195482">
                  <a:moveTo>
                    <a:pt x="8200" y="186348"/>
                  </a:moveTo>
                  <a:lnTo>
                    <a:pt x="8200" y="186348"/>
                  </a:lnTo>
                  <a:lnTo>
                    <a:pt x="0" y="186348"/>
                  </a:lnTo>
                  <a:lnTo>
                    <a:pt x="6992" y="194549"/>
                  </a:lnTo>
                  <a:lnTo>
                    <a:pt x="6337" y="194990"/>
                  </a:lnTo>
                  <a:lnTo>
                    <a:pt x="2786" y="195481"/>
                  </a:lnTo>
                  <a:lnTo>
                    <a:pt x="2474" y="194553"/>
                  </a:lnTo>
                  <a:lnTo>
                    <a:pt x="4949" y="190700"/>
                  </a:lnTo>
                  <a:lnTo>
                    <a:pt x="21708" y="170941"/>
                  </a:lnTo>
                  <a:lnTo>
                    <a:pt x="43975" y="133307"/>
                  </a:lnTo>
                  <a:lnTo>
                    <a:pt x="85850" y="89717"/>
                  </a:lnTo>
                  <a:lnTo>
                    <a:pt x="127932" y="50717"/>
                  </a:lnTo>
                  <a:lnTo>
                    <a:pt x="140977" y="29656"/>
                  </a:lnTo>
                  <a:lnTo>
                    <a:pt x="150467" y="22163"/>
                  </a:lnTo>
                  <a:lnTo>
                    <a:pt x="152787" y="18683"/>
                  </a:lnTo>
                  <a:lnTo>
                    <a:pt x="153274" y="15305"/>
                  </a:lnTo>
                  <a:lnTo>
                    <a:pt x="152541" y="11994"/>
                  </a:lnTo>
                  <a:lnTo>
                    <a:pt x="153111" y="9787"/>
                  </a:lnTo>
                  <a:lnTo>
                    <a:pt x="154548" y="8316"/>
                  </a:lnTo>
                  <a:lnTo>
                    <a:pt x="156566" y="7335"/>
                  </a:lnTo>
                  <a:lnTo>
                    <a:pt x="156852" y="6681"/>
                  </a:lnTo>
                  <a:lnTo>
                    <a:pt x="155984" y="6245"/>
                  </a:lnTo>
                  <a:lnTo>
                    <a:pt x="154348" y="5954"/>
                  </a:lnTo>
                  <a:lnTo>
                    <a:pt x="154316" y="4702"/>
                  </a:lnTo>
                  <a:lnTo>
                    <a:pt x="157102" y="489"/>
                  </a:lnTo>
                  <a:lnTo>
                    <a:pt x="158268" y="0"/>
                  </a:lnTo>
                  <a:lnTo>
                    <a:pt x="159045" y="733"/>
                  </a:lnTo>
                  <a:lnTo>
                    <a:pt x="159564" y="2279"/>
                  </a:lnTo>
                  <a:lnTo>
                    <a:pt x="157792" y="4369"/>
                  </a:lnTo>
                  <a:lnTo>
                    <a:pt x="150180" y="9513"/>
                  </a:lnTo>
                  <a:lnTo>
                    <a:pt x="147303" y="13425"/>
                  </a:lnTo>
                  <a:lnTo>
                    <a:pt x="134450" y="54680"/>
                  </a:lnTo>
                  <a:lnTo>
                    <a:pt x="119226" y="100844"/>
                  </a:lnTo>
                  <a:lnTo>
                    <a:pt x="118575" y="119771"/>
                  </a:lnTo>
                  <a:lnTo>
                    <a:pt x="126782" y="152736"/>
                  </a:lnTo>
                  <a:lnTo>
                    <a:pt x="135339" y="163648"/>
                  </a:lnTo>
                  <a:lnTo>
                    <a:pt x="140583" y="168040"/>
                  </a:lnTo>
                  <a:lnTo>
                    <a:pt x="147256" y="168851"/>
                  </a:lnTo>
                  <a:lnTo>
                    <a:pt x="163136" y="164108"/>
                  </a:lnTo>
                  <a:lnTo>
                    <a:pt x="207860" y="136871"/>
                  </a:lnTo>
                  <a:lnTo>
                    <a:pt x="235196" y="90099"/>
                  </a:lnTo>
                  <a:lnTo>
                    <a:pt x="250673" y="60405"/>
                  </a:lnTo>
                  <a:lnTo>
                    <a:pt x="257649" y="36979"/>
                  </a:lnTo>
                  <a:lnTo>
                    <a:pt x="265241" y="24641"/>
                  </a:lnTo>
                  <a:lnTo>
                    <a:pt x="265335" y="29544"/>
                  </a:lnTo>
                  <a:lnTo>
                    <a:pt x="257762" y="53774"/>
                  </a:lnTo>
                  <a:lnTo>
                    <a:pt x="252115" y="63221"/>
                  </a:lnTo>
                  <a:lnTo>
                    <a:pt x="251720" y="76592"/>
                  </a:lnTo>
                  <a:lnTo>
                    <a:pt x="255306" y="119213"/>
                  </a:lnTo>
                  <a:lnTo>
                    <a:pt x="256747" y="140821"/>
                  </a:lnTo>
                  <a:lnTo>
                    <a:pt x="260835" y="154119"/>
                  </a:lnTo>
                  <a:lnTo>
                    <a:pt x="263407" y="158512"/>
                  </a:lnTo>
                  <a:lnTo>
                    <a:pt x="269086" y="163393"/>
                  </a:lnTo>
                  <a:lnTo>
                    <a:pt x="275138" y="165563"/>
                  </a:lnTo>
                  <a:lnTo>
                    <a:pt x="303475" y="1672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SMARTInkShape-1404">
              <a:extLst>
                <a:ext uri="{FF2B5EF4-FFF2-40B4-BE49-F238E27FC236}">
                  <a16:creationId xmlns:a16="http://schemas.microsoft.com/office/drawing/2014/main" id="{A40B9222-693F-373E-03E5-AA42DFC43849}"/>
                </a:ext>
              </a:extLst>
            </p:cNvPr>
            <p:cNvSpPr/>
            <p:nvPr>
              <p:custDataLst>
                <p:tags r:id="rId162"/>
              </p:custDataLst>
            </p:nvPr>
          </p:nvSpPr>
          <p:spPr>
            <a:xfrm>
              <a:off x="7286625" y="1232141"/>
              <a:ext cx="76201" cy="6110"/>
            </a:xfrm>
            <a:custGeom>
              <a:avLst/>
              <a:gdLst/>
              <a:ahLst/>
              <a:cxnLst/>
              <a:rect l="0" t="0" r="0" b="0"/>
              <a:pathLst>
                <a:path w="76201" h="6110">
                  <a:moveTo>
                    <a:pt x="0" y="6109"/>
                  </a:moveTo>
                  <a:lnTo>
                    <a:pt x="0" y="6109"/>
                  </a:lnTo>
                  <a:lnTo>
                    <a:pt x="22390" y="6109"/>
                  </a:lnTo>
                  <a:lnTo>
                    <a:pt x="40445" y="621"/>
                  </a:lnTo>
                  <a:lnTo>
                    <a:pt x="42838" y="1392"/>
                  </a:lnTo>
                  <a:lnTo>
                    <a:pt x="44434" y="2965"/>
                  </a:lnTo>
                  <a:lnTo>
                    <a:pt x="47614" y="2954"/>
                  </a:lnTo>
                  <a:lnTo>
                    <a:pt x="61144" y="0"/>
                  </a:lnTo>
                  <a:lnTo>
                    <a:pt x="76200" y="61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1405">
              <a:extLst>
                <a:ext uri="{FF2B5EF4-FFF2-40B4-BE49-F238E27FC236}">
                  <a16:creationId xmlns:a16="http://schemas.microsoft.com/office/drawing/2014/main" id="{0C7FEDD2-7DB7-65EE-0A99-50435835A930}"/>
                </a:ext>
              </a:extLst>
            </p:cNvPr>
            <p:cNvSpPr/>
            <p:nvPr>
              <p:custDataLst>
                <p:tags r:id="rId163"/>
              </p:custDataLst>
            </p:nvPr>
          </p:nvSpPr>
          <p:spPr>
            <a:xfrm>
              <a:off x="7277100" y="1285875"/>
              <a:ext cx="114301" cy="9526"/>
            </a:xfrm>
            <a:custGeom>
              <a:avLst/>
              <a:gdLst/>
              <a:ahLst/>
              <a:cxnLst/>
              <a:rect l="0" t="0" r="0" b="0"/>
              <a:pathLst>
                <a:path w="114301" h="9526">
                  <a:moveTo>
                    <a:pt x="0" y="9525"/>
                  </a:moveTo>
                  <a:lnTo>
                    <a:pt x="0" y="9525"/>
                  </a:lnTo>
                  <a:lnTo>
                    <a:pt x="16266" y="8467"/>
                  </a:lnTo>
                  <a:lnTo>
                    <a:pt x="47925" y="1324"/>
                  </a:lnTo>
                  <a:lnTo>
                    <a:pt x="55873" y="3411"/>
                  </a:lnTo>
                  <a:lnTo>
                    <a:pt x="59473" y="5449"/>
                  </a:lnTo>
                  <a:lnTo>
                    <a:pt x="71941" y="4891"/>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1406">
              <a:extLst>
                <a:ext uri="{FF2B5EF4-FFF2-40B4-BE49-F238E27FC236}">
                  <a16:creationId xmlns:a16="http://schemas.microsoft.com/office/drawing/2014/main" id="{FBAB2B6C-8ABC-5AC0-AA70-FC040689D9AA}"/>
                </a:ext>
              </a:extLst>
            </p:cNvPr>
            <p:cNvSpPr/>
            <p:nvPr>
              <p:custDataLst>
                <p:tags r:id="rId164"/>
              </p:custDataLst>
            </p:nvPr>
          </p:nvSpPr>
          <p:spPr>
            <a:xfrm>
              <a:off x="7500644" y="1171586"/>
              <a:ext cx="166982" cy="152365"/>
            </a:xfrm>
            <a:custGeom>
              <a:avLst/>
              <a:gdLst/>
              <a:ahLst/>
              <a:cxnLst/>
              <a:rect l="0" t="0" r="0" b="0"/>
              <a:pathLst>
                <a:path w="166982" h="152365">
                  <a:moveTo>
                    <a:pt x="5056" y="38089"/>
                  </a:moveTo>
                  <a:lnTo>
                    <a:pt x="5056" y="38089"/>
                  </a:lnTo>
                  <a:lnTo>
                    <a:pt x="5056" y="33033"/>
                  </a:lnTo>
                  <a:lnTo>
                    <a:pt x="3998" y="31543"/>
                  </a:lnTo>
                  <a:lnTo>
                    <a:pt x="2234" y="30550"/>
                  </a:lnTo>
                  <a:lnTo>
                    <a:pt x="0" y="29888"/>
                  </a:lnTo>
                  <a:lnTo>
                    <a:pt x="626" y="29447"/>
                  </a:lnTo>
                  <a:lnTo>
                    <a:pt x="6968" y="28956"/>
                  </a:lnTo>
                  <a:lnTo>
                    <a:pt x="9506" y="27767"/>
                  </a:lnTo>
                  <a:lnTo>
                    <a:pt x="11198" y="25916"/>
                  </a:lnTo>
                  <a:lnTo>
                    <a:pt x="12326" y="23624"/>
                  </a:lnTo>
                  <a:lnTo>
                    <a:pt x="14136" y="22095"/>
                  </a:lnTo>
                  <a:lnTo>
                    <a:pt x="24645" y="16821"/>
                  </a:lnTo>
                  <a:lnTo>
                    <a:pt x="45314" y="3253"/>
                  </a:lnTo>
                  <a:lnTo>
                    <a:pt x="45653" y="2165"/>
                  </a:lnTo>
                  <a:lnTo>
                    <a:pt x="44820" y="1440"/>
                  </a:lnTo>
                  <a:lnTo>
                    <a:pt x="49540" y="634"/>
                  </a:lnTo>
                  <a:lnTo>
                    <a:pt x="55518" y="276"/>
                  </a:lnTo>
                  <a:lnTo>
                    <a:pt x="55630" y="180"/>
                  </a:lnTo>
                  <a:lnTo>
                    <a:pt x="54648" y="116"/>
                  </a:lnTo>
                  <a:lnTo>
                    <a:pt x="74312" y="0"/>
                  </a:lnTo>
                  <a:lnTo>
                    <a:pt x="76627" y="1055"/>
                  </a:lnTo>
                  <a:lnTo>
                    <a:pt x="78170" y="2816"/>
                  </a:lnTo>
                  <a:lnTo>
                    <a:pt x="80646" y="8191"/>
                  </a:lnTo>
                  <a:lnTo>
                    <a:pt x="91188" y="19235"/>
                  </a:lnTo>
                  <a:lnTo>
                    <a:pt x="93170" y="23403"/>
                  </a:lnTo>
                  <a:lnTo>
                    <a:pt x="93432" y="27240"/>
                  </a:lnTo>
                  <a:lnTo>
                    <a:pt x="85880" y="69025"/>
                  </a:lnTo>
                  <a:lnTo>
                    <a:pt x="72513" y="90882"/>
                  </a:lnTo>
                  <a:lnTo>
                    <a:pt x="31883" y="134994"/>
                  </a:lnTo>
                  <a:lnTo>
                    <a:pt x="21918" y="139366"/>
                  </a:lnTo>
                  <a:lnTo>
                    <a:pt x="16297" y="140532"/>
                  </a:lnTo>
                  <a:lnTo>
                    <a:pt x="12551" y="142368"/>
                  </a:lnTo>
                  <a:lnTo>
                    <a:pt x="10052" y="144650"/>
                  </a:lnTo>
                  <a:lnTo>
                    <a:pt x="6043" y="150860"/>
                  </a:lnTo>
                  <a:lnTo>
                    <a:pt x="10405" y="146880"/>
                  </a:lnTo>
                  <a:lnTo>
                    <a:pt x="12856" y="146599"/>
                  </a:lnTo>
                  <a:lnTo>
                    <a:pt x="32529" y="151417"/>
                  </a:lnTo>
                  <a:lnTo>
                    <a:pt x="61753" y="146709"/>
                  </a:lnTo>
                  <a:lnTo>
                    <a:pt x="108283" y="151964"/>
                  </a:lnTo>
                  <a:lnTo>
                    <a:pt x="149134" y="152364"/>
                  </a:lnTo>
                  <a:lnTo>
                    <a:pt x="166981" y="14286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1407">
              <a:extLst>
                <a:ext uri="{FF2B5EF4-FFF2-40B4-BE49-F238E27FC236}">
                  <a16:creationId xmlns:a16="http://schemas.microsoft.com/office/drawing/2014/main" id="{38BBF234-C3B8-4241-11D0-F2768877FCC7}"/>
                </a:ext>
              </a:extLst>
            </p:cNvPr>
            <p:cNvSpPr/>
            <p:nvPr>
              <p:custDataLst>
                <p:tags r:id="rId165"/>
              </p:custDataLst>
            </p:nvPr>
          </p:nvSpPr>
          <p:spPr>
            <a:xfrm>
              <a:off x="7686675" y="1190660"/>
              <a:ext cx="118843" cy="132335"/>
            </a:xfrm>
            <a:custGeom>
              <a:avLst/>
              <a:gdLst/>
              <a:ahLst/>
              <a:cxnLst/>
              <a:rect l="0" t="0" r="0" b="0"/>
              <a:pathLst>
                <a:path w="118843" h="132335">
                  <a:moveTo>
                    <a:pt x="9525" y="19015"/>
                  </a:moveTo>
                  <a:lnTo>
                    <a:pt x="9525" y="19015"/>
                  </a:lnTo>
                  <a:lnTo>
                    <a:pt x="9525" y="13959"/>
                  </a:lnTo>
                  <a:lnTo>
                    <a:pt x="10583" y="12469"/>
                  </a:lnTo>
                  <a:lnTo>
                    <a:pt x="12347" y="11476"/>
                  </a:lnTo>
                  <a:lnTo>
                    <a:pt x="14581" y="10814"/>
                  </a:lnTo>
                  <a:lnTo>
                    <a:pt x="15013" y="10373"/>
                  </a:lnTo>
                  <a:lnTo>
                    <a:pt x="14242" y="10078"/>
                  </a:lnTo>
                  <a:lnTo>
                    <a:pt x="12670" y="9882"/>
                  </a:lnTo>
                  <a:lnTo>
                    <a:pt x="12680" y="8693"/>
                  </a:lnTo>
                  <a:lnTo>
                    <a:pt x="19023" y="0"/>
                  </a:lnTo>
                  <a:lnTo>
                    <a:pt x="19041" y="5032"/>
                  </a:lnTo>
                  <a:lnTo>
                    <a:pt x="10849" y="30557"/>
                  </a:lnTo>
                  <a:lnTo>
                    <a:pt x="11465" y="34118"/>
                  </a:lnTo>
                  <a:lnTo>
                    <a:pt x="16333" y="45245"/>
                  </a:lnTo>
                  <a:lnTo>
                    <a:pt x="18693" y="63404"/>
                  </a:lnTo>
                  <a:lnTo>
                    <a:pt x="19869" y="64483"/>
                  </a:lnTo>
                  <a:lnTo>
                    <a:pt x="24001" y="65681"/>
                  </a:lnTo>
                  <a:lnTo>
                    <a:pt x="37333" y="61300"/>
                  </a:lnTo>
                  <a:lnTo>
                    <a:pt x="56630" y="50127"/>
                  </a:lnTo>
                  <a:lnTo>
                    <a:pt x="76132" y="47924"/>
                  </a:lnTo>
                  <a:lnTo>
                    <a:pt x="108438" y="47634"/>
                  </a:lnTo>
                  <a:lnTo>
                    <a:pt x="110392" y="48678"/>
                  </a:lnTo>
                  <a:lnTo>
                    <a:pt x="111695" y="50432"/>
                  </a:lnTo>
                  <a:lnTo>
                    <a:pt x="118842" y="65908"/>
                  </a:lnTo>
                  <a:lnTo>
                    <a:pt x="118387" y="71444"/>
                  </a:lnTo>
                  <a:lnTo>
                    <a:pt x="102936" y="103999"/>
                  </a:lnTo>
                  <a:lnTo>
                    <a:pt x="96548" y="110761"/>
                  </a:lnTo>
                  <a:lnTo>
                    <a:pt x="72380" y="123725"/>
                  </a:lnTo>
                  <a:lnTo>
                    <a:pt x="49316" y="130473"/>
                  </a:lnTo>
                  <a:lnTo>
                    <a:pt x="42402" y="131421"/>
                  </a:lnTo>
                  <a:lnTo>
                    <a:pt x="37793" y="130994"/>
                  </a:lnTo>
                  <a:lnTo>
                    <a:pt x="34720" y="129651"/>
                  </a:lnTo>
                  <a:lnTo>
                    <a:pt x="32672" y="127697"/>
                  </a:lnTo>
                  <a:lnTo>
                    <a:pt x="9563" y="130004"/>
                  </a:lnTo>
                  <a:lnTo>
                    <a:pt x="1781" y="131843"/>
                  </a:lnTo>
                  <a:lnTo>
                    <a:pt x="1187" y="132334"/>
                  </a:lnTo>
                  <a:lnTo>
                    <a:pt x="791" y="131603"/>
                  </a:lnTo>
                  <a:lnTo>
                    <a:pt x="0" y="1237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1408">
              <a:extLst>
                <a:ext uri="{FF2B5EF4-FFF2-40B4-BE49-F238E27FC236}">
                  <a16:creationId xmlns:a16="http://schemas.microsoft.com/office/drawing/2014/main" id="{E963663D-47AE-C9FE-1CFD-FFF675FDC3DD}"/>
                </a:ext>
              </a:extLst>
            </p:cNvPr>
            <p:cNvSpPr/>
            <p:nvPr>
              <p:custDataLst>
                <p:tags r:id="rId166"/>
              </p:custDataLst>
            </p:nvPr>
          </p:nvSpPr>
          <p:spPr>
            <a:xfrm>
              <a:off x="7705725" y="1162050"/>
              <a:ext cx="123826" cy="19051"/>
            </a:xfrm>
            <a:custGeom>
              <a:avLst/>
              <a:gdLst/>
              <a:ahLst/>
              <a:cxnLst/>
              <a:rect l="0" t="0" r="0" b="0"/>
              <a:pathLst>
                <a:path w="123826" h="19051">
                  <a:moveTo>
                    <a:pt x="0" y="19050"/>
                  </a:moveTo>
                  <a:lnTo>
                    <a:pt x="0" y="19050"/>
                  </a:lnTo>
                  <a:lnTo>
                    <a:pt x="16266" y="17992"/>
                  </a:lnTo>
                  <a:lnTo>
                    <a:pt x="62953" y="872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2" name="SMARTInkShape-Group256">
            <a:extLst>
              <a:ext uri="{FF2B5EF4-FFF2-40B4-BE49-F238E27FC236}">
                <a16:creationId xmlns:a16="http://schemas.microsoft.com/office/drawing/2014/main" id="{42B63746-D73F-111F-CC24-3FA59BA6C0C0}"/>
              </a:ext>
            </a:extLst>
          </p:cNvPr>
          <p:cNvGrpSpPr/>
          <p:nvPr/>
        </p:nvGrpSpPr>
        <p:grpSpPr>
          <a:xfrm>
            <a:off x="6938498" y="1524000"/>
            <a:ext cx="1795928" cy="294461"/>
            <a:chOff x="6938498" y="1524000"/>
            <a:chExt cx="1795928" cy="294461"/>
          </a:xfrm>
        </p:grpSpPr>
        <p:sp>
          <p:nvSpPr>
            <p:cNvPr id="549" name="SMARTInkShape-1409">
              <a:extLst>
                <a:ext uri="{FF2B5EF4-FFF2-40B4-BE49-F238E27FC236}">
                  <a16:creationId xmlns:a16="http://schemas.microsoft.com/office/drawing/2014/main" id="{6EDC2A3B-BAC3-4D5A-ACC1-509B0BE1BA62}"/>
                </a:ext>
              </a:extLst>
            </p:cNvPr>
            <p:cNvSpPr/>
            <p:nvPr>
              <p:custDataLst>
                <p:tags r:id="rId148"/>
              </p:custDataLst>
            </p:nvPr>
          </p:nvSpPr>
          <p:spPr>
            <a:xfrm>
              <a:off x="6938498" y="1562226"/>
              <a:ext cx="14753" cy="228475"/>
            </a:xfrm>
            <a:custGeom>
              <a:avLst/>
              <a:gdLst/>
              <a:ahLst/>
              <a:cxnLst/>
              <a:rect l="0" t="0" r="0" b="0"/>
              <a:pathLst>
                <a:path w="14753" h="228475">
                  <a:moveTo>
                    <a:pt x="5227" y="18924"/>
                  </a:moveTo>
                  <a:lnTo>
                    <a:pt x="5227" y="18924"/>
                  </a:lnTo>
                  <a:lnTo>
                    <a:pt x="5227" y="10723"/>
                  </a:lnTo>
                  <a:lnTo>
                    <a:pt x="14636" y="0"/>
                  </a:lnTo>
                  <a:lnTo>
                    <a:pt x="13692" y="36145"/>
                  </a:lnTo>
                  <a:lnTo>
                    <a:pt x="6551" y="77088"/>
                  </a:lnTo>
                  <a:lnTo>
                    <a:pt x="0" y="120920"/>
                  </a:lnTo>
                  <a:lnTo>
                    <a:pt x="4330" y="165902"/>
                  </a:lnTo>
                  <a:lnTo>
                    <a:pt x="14752" y="2284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SMARTInkShape-1410">
              <a:extLst>
                <a:ext uri="{FF2B5EF4-FFF2-40B4-BE49-F238E27FC236}">
                  <a16:creationId xmlns:a16="http://schemas.microsoft.com/office/drawing/2014/main" id="{9BD62589-0AB5-7172-F7CA-74301B4A1172}"/>
                </a:ext>
              </a:extLst>
            </p:cNvPr>
            <p:cNvSpPr/>
            <p:nvPr>
              <p:custDataLst>
                <p:tags r:id="rId149"/>
              </p:custDataLst>
            </p:nvPr>
          </p:nvSpPr>
          <p:spPr>
            <a:xfrm>
              <a:off x="6991350" y="17049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SMARTInkShape-1411">
              <a:extLst>
                <a:ext uri="{FF2B5EF4-FFF2-40B4-BE49-F238E27FC236}">
                  <a16:creationId xmlns:a16="http://schemas.microsoft.com/office/drawing/2014/main" id="{09C319C2-925E-3DD0-1FCD-2353D94B334C}"/>
                </a:ext>
              </a:extLst>
            </p:cNvPr>
            <p:cNvSpPr/>
            <p:nvPr>
              <p:custDataLst>
                <p:tags r:id="rId150"/>
              </p:custDataLst>
            </p:nvPr>
          </p:nvSpPr>
          <p:spPr>
            <a:xfrm>
              <a:off x="7077075" y="1590709"/>
              <a:ext cx="14957" cy="190467"/>
            </a:xfrm>
            <a:custGeom>
              <a:avLst/>
              <a:gdLst/>
              <a:ahLst/>
              <a:cxnLst/>
              <a:rect l="0" t="0" r="0" b="0"/>
              <a:pathLst>
                <a:path w="14957" h="190467">
                  <a:moveTo>
                    <a:pt x="0" y="9491"/>
                  </a:moveTo>
                  <a:lnTo>
                    <a:pt x="0" y="9491"/>
                  </a:lnTo>
                  <a:lnTo>
                    <a:pt x="0" y="0"/>
                  </a:lnTo>
                  <a:lnTo>
                    <a:pt x="0" y="8170"/>
                  </a:lnTo>
                  <a:lnTo>
                    <a:pt x="8200" y="30834"/>
                  </a:lnTo>
                  <a:lnTo>
                    <a:pt x="3776" y="52904"/>
                  </a:lnTo>
                  <a:lnTo>
                    <a:pt x="8881" y="98661"/>
                  </a:lnTo>
                  <a:lnTo>
                    <a:pt x="12220" y="131174"/>
                  </a:lnTo>
                  <a:lnTo>
                    <a:pt x="14497" y="138238"/>
                  </a:lnTo>
                  <a:lnTo>
                    <a:pt x="14956" y="144006"/>
                  </a:lnTo>
                  <a:lnTo>
                    <a:pt x="0" y="1904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SMARTInkShape-1412">
              <a:extLst>
                <a:ext uri="{FF2B5EF4-FFF2-40B4-BE49-F238E27FC236}">
                  <a16:creationId xmlns:a16="http://schemas.microsoft.com/office/drawing/2014/main" id="{189D5FB2-C453-A96A-5C08-2E0E2D10DF91}"/>
                </a:ext>
              </a:extLst>
            </p:cNvPr>
            <p:cNvSpPr/>
            <p:nvPr>
              <p:custDataLst>
                <p:tags r:id="rId151"/>
              </p:custDataLst>
            </p:nvPr>
          </p:nvSpPr>
          <p:spPr>
            <a:xfrm>
              <a:off x="6962775" y="1704975"/>
              <a:ext cx="133351" cy="18659"/>
            </a:xfrm>
            <a:custGeom>
              <a:avLst/>
              <a:gdLst/>
              <a:ahLst/>
              <a:cxnLst/>
              <a:rect l="0" t="0" r="0" b="0"/>
              <a:pathLst>
                <a:path w="133351" h="18659">
                  <a:moveTo>
                    <a:pt x="0" y="9525"/>
                  </a:moveTo>
                  <a:lnTo>
                    <a:pt x="0" y="9525"/>
                  </a:lnTo>
                  <a:lnTo>
                    <a:pt x="0" y="17726"/>
                  </a:lnTo>
                  <a:lnTo>
                    <a:pt x="1058" y="18167"/>
                  </a:lnTo>
                  <a:lnTo>
                    <a:pt x="5056" y="18658"/>
                  </a:lnTo>
                  <a:lnTo>
                    <a:pt x="51458" y="9326"/>
                  </a:lnTo>
                  <a:lnTo>
                    <a:pt x="96449" y="958"/>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SMARTInkShape-1413">
              <a:extLst>
                <a:ext uri="{FF2B5EF4-FFF2-40B4-BE49-F238E27FC236}">
                  <a16:creationId xmlns:a16="http://schemas.microsoft.com/office/drawing/2014/main" id="{1A1716BA-BDD1-E864-20B1-98A3ABBFB296}"/>
                </a:ext>
              </a:extLst>
            </p:cNvPr>
            <p:cNvSpPr/>
            <p:nvPr>
              <p:custDataLst>
                <p:tags r:id="rId152"/>
              </p:custDataLst>
            </p:nvPr>
          </p:nvSpPr>
          <p:spPr>
            <a:xfrm>
              <a:off x="7147448" y="1733550"/>
              <a:ext cx="89211" cy="84911"/>
            </a:xfrm>
            <a:custGeom>
              <a:avLst/>
              <a:gdLst/>
              <a:ahLst/>
              <a:cxnLst/>
              <a:rect l="0" t="0" r="0" b="0"/>
              <a:pathLst>
                <a:path w="89211" h="84911">
                  <a:moveTo>
                    <a:pt x="34402" y="0"/>
                  </a:moveTo>
                  <a:lnTo>
                    <a:pt x="34402" y="0"/>
                  </a:lnTo>
                  <a:lnTo>
                    <a:pt x="21145" y="0"/>
                  </a:lnTo>
                  <a:lnTo>
                    <a:pt x="18156" y="2117"/>
                  </a:lnTo>
                  <a:lnTo>
                    <a:pt x="2603" y="21458"/>
                  </a:lnTo>
                  <a:lnTo>
                    <a:pt x="1561" y="23831"/>
                  </a:lnTo>
                  <a:lnTo>
                    <a:pt x="1924" y="25412"/>
                  </a:lnTo>
                  <a:lnTo>
                    <a:pt x="3226" y="26466"/>
                  </a:lnTo>
                  <a:lnTo>
                    <a:pt x="1849" y="33282"/>
                  </a:lnTo>
                  <a:lnTo>
                    <a:pt x="0" y="38063"/>
                  </a:lnTo>
                  <a:lnTo>
                    <a:pt x="768" y="51842"/>
                  </a:lnTo>
                  <a:lnTo>
                    <a:pt x="4636" y="66432"/>
                  </a:lnTo>
                  <a:lnTo>
                    <a:pt x="9883" y="76445"/>
                  </a:lnTo>
                  <a:lnTo>
                    <a:pt x="15743" y="81601"/>
                  </a:lnTo>
                  <a:lnTo>
                    <a:pt x="18788" y="82975"/>
                  </a:lnTo>
                  <a:lnTo>
                    <a:pt x="38243" y="84910"/>
                  </a:lnTo>
                  <a:lnTo>
                    <a:pt x="49514" y="82541"/>
                  </a:lnTo>
                  <a:lnTo>
                    <a:pt x="59111" y="76901"/>
                  </a:lnTo>
                  <a:lnTo>
                    <a:pt x="70431" y="67339"/>
                  </a:lnTo>
                  <a:lnTo>
                    <a:pt x="83648" y="45000"/>
                  </a:lnTo>
                  <a:lnTo>
                    <a:pt x="89210" y="28385"/>
                  </a:lnTo>
                  <a:lnTo>
                    <a:pt x="88932" y="24215"/>
                  </a:lnTo>
                  <a:lnTo>
                    <a:pt x="85801" y="16760"/>
                  </a:lnTo>
                  <a:lnTo>
                    <a:pt x="83485" y="14348"/>
                  </a:lnTo>
                  <a:lnTo>
                    <a:pt x="78088" y="11668"/>
                  </a:lnTo>
                  <a:lnTo>
                    <a:pt x="38276" y="9713"/>
                  </a:lnTo>
                  <a:lnTo>
                    <a:pt x="33811" y="10709"/>
                  </a:lnTo>
                  <a:lnTo>
                    <a:pt x="30832" y="12431"/>
                  </a:lnTo>
                  <a:lnTo>
                    <a:pt x="25407" y="17166"/>
                  </a:lnTo>
                  <a:lnTo>
                    <a:pt x="5827"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SMARTInkShape-1414">
              <a:extLst>
                <a:ext uri="{FF2B5EF4-FFF2-40B4-BE49-F238E27FC236}">
                  <a16:creationId xmlns:a16="http://schemas.microsoft.com/office/drawing/2014/main" id="{23A7A454-3052-928D-B3BC-3E42DE768EB8}"/>
                </a:ext>
              </a:extLst>
            </p:cNvPr>
            <p:cNvSpPr/>
            <p:nvPr>
              <p:custDataLst>
                <p:tags r:id="rId153"/>
              </p:custDataLst>
            </p:nvPr>
          </p:nvSpPr>
          <p:spPr>
            <a:xfrm>
              <a:off x="7414487" y="1638300"/>
              <a:ext cx="5489" cy="1"/>
            </a:xfrm>
            <a:custGeom>
              <a:avLst/>
              <a:gdLst/>
              <a:ahLst/>
              <a:cxnLst/>
              <a:rect l="0" t="0" r="0" b="0"/>
              <a:pathLst>
                <a:path w="5489" h="1">
                  <a:moveTo>
                    <a:pt x="5488" y="0"/>
                  </a:moveTo>
                  <a:lnTo>
                    <a:pt x="5488"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SMARTInkShape-1415">
              <a:extLst>
                <a:ext uri="{FF2B5EF4-FFF2-40B4-BE49-F238E27FC236}">
                  <a16:creationId xmlns:a16="http://schemas.microsoft.com/office/drawing/2014/main" id="{1A6727FC-FD12-CFAF-1513-CBEA745FE55A}"/>
                </a:ext>
              </a:extLst>
            </p:cNvPr>
            <p:cNvSpPr/>
            <p:nvPr>
              <p:custDataLst>
                <p:tags r:id="rId154"/>
              </p:custDataLst>
            </p:nvPr>
          </p:nvSpPr>
          <p:spPr>
            <a:xfrm>
              <a:off x="7429500" y="1724025"/>
              <a:ext cx="9526" cy="9526"/>
            </a:xfrm>
            <a:custGeom>
              <a:avLst/>
              <a:gdLst/>
              <a:ahLst/>
              <a:cxnLst/>
              <a:rect l="0" t="0" r="0" b="0"/>
              <a:pathLst>
                <a:path w="9526" h="9526">
                  <a:moveTo>
                    <a:pt x="0" y="0"/>
                  </a:moveTo>
                  <a:lnTo>
                    <a:pt x="0" y="0"/>
                  </a:lnTo>
                  <a:lnTo>
                    <a:pt x="0" y="9133"/>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6" name="SMARTInkShape-1416">
              <a:extLst>
                <a:ext uri="{FF2B5EF4-FFF2-40B4-BE49-F238E27FC236}">
                  <a16:creationId xmlns:a16="http://schemas.microsoft.com/office/drawing/2014/main" id="{337BB192-64BC-7AE2-99C2-C50F0B24E208}"/>
                </a:ext>
              </a:extLst>
            </p:cNvPr>
            <p:cNvSpPr/>
            <p:nvPr>
              <p:custDataLst>
                <p:tags r:id="rId155"/>
              </p:custDataLst>
            </p:nvPr>
          </p:nvSpPr>
          <p:spPr>
            <a:xfrm>
              <a:off x="7620000" y="1582170"/>
              <a:ext cx="333376" cy="185444"/>
            </a:xfrm>
            <a:custGeom>
              <a:avLst/>
              <a:gdLst/>
              <a:ahLst/>
              <a:cxnLst/>
              <a:rect l="0" t="0" r="0" b="0"/>
              <a:pathLst>
                <a:path w="333376" h="185444">
                  <a:moveTo>
                    <a:pt x="0" y="179955"/>
                  </a:moveTo>
                  <a:lnTo>
                    <a:pt x="0" y="179955"/>
                  </a:lnTo>
                  <a:lnTo>
                    <a:pt x="5488" y="185443"/>
                  </a:lnTo>
                  <a:lnTo>
                    <a:pt x="3145" y="183100"/>
                  </a:lnTo>
                  <a:lnTo>
                    <a:pt x="3155" y="182051"/>
                  </a:lnTo>
                  <a:lnTo>
                    <a:pt x="4220" y="181353"/>
                  </a:lnTo>
                  <a:lnTo>
                    <a:pt x="5988" y="180887"/>
                  </a:lnTo>
                  <a:lnTo>
                    <a:pt x="7168" y="179518"/>
                  </a:lnTo>
                  <a:lnTo>
                    <a:pt x="8477" y="175175"/>
                  </a:lnTo>
                  <a:lnTo>
                    <a:pt x="14704" y="169716"/>
                  </a:lnTo>
                  <a:lnTo>
                    <a:pt x="41956" y="152344"/>
                  </a:lnTo>
                  <a:lnTo>
                    <a:pt x="72889" y="109549"/>
                  </a:lnTo>
                  <a:lnTo>
                    <a:pt x="102000" y="65164"/>
                  </a:lnTo>
                  <a:lnTo>
                    <a:pt x="128768" y="21744"/>
                  </a:lnTo>
                  <a:lnTo>
                    <a:pt x="132746" y="2396"/>
                  </a:lnTo>
                  <a:lnTo>
                    <a:pt x="131889" y="2316"/>
                  </a:lnTo>
                  <a:lnTo>
                    <a:pt x="128115" y="5049"/>
                  </a:lnTo>
                  <a:lnTo>
                    <a:pt x="127743" y="5142"/>
                  </a:lnTo>
                  <a:lnTo>
                    <a:pt x="132402" y="0"/>
                  </a:lnTo>
                  <a:lnTo>
                    <a:pt x="128013" y="4339"/>
                  </a:lnTo>
                  <a:lnTo>
                    <a:pt x="125686" y="9476"/>
                  </a:lnTo>
                  <a:lnTo>
                    <a:pt x="123840" y="52257"/>
                  </a:lnTo>
                  <a:lnTo>
                    <a:pt x="124885" y="80824"/>
                  </a:lnTo>
                  <a:lnTo>
                    <a:pt x="129313" y="97078"/>
                  </a:lnTo>
                  <a:lnTo>
                    <a:pt x="126980" y="109067"/>
                  </a:lnTo>
                  <a:lnTo>
                    <a:pt x="133710" y="129064"/>
                  </a:lnTo>
                  <a:lnTo>
                    <a:pt x="138096" y="135464"/>
                  </a:lnTo>
                  <a:lnTo>
                    <a:pt x="143573" y="139015"/>
                  </a:lnTo>
                  <a:lnTo>
                    <a:pt x="146516" y="139962"/>
                  </a:lnTo>
                  <a:lnTo>
                    <a:pt x="155429" y="138191"/>
                  </a:lnTo>
                  <a:lnTo>
                    <a:pt x="178399" y="128431"/>
                  </a:lnTo>
                  <a:lnTo>
                    <a:pt x="202084" y="109303"/>
                  </a:lnTo>
                  <a:lnTo>
                    <a:pt x="211523" y="95284"/>
                  </a:lnTo>
                  <a:lnTo>
                    <a:pt x="219659" y="78314"/>
                  </a:lnTo>
                  <a:lnTo>
                    <a:pt x="224626" y="70223"/>
                  </a:lnTo>
                  <a:lnTo>
                    <a:pt x="227423" y="59718"/>
                  </a:lnTo>
                  <a:lnTo>
                    <a:pt x="229309" y="48844"/>
                  </a:lnTo>
                  <a:lnTo>
                    <a:pt x="236069" y="26743"/>
                  </a:lnTo>
                  <a:lnTo>
                    <a:pt x="238005" y="9572"/>
                  </a:lnTo>
                  <a:lnTo>
                    <a:pt x="231556" y="31529"/>
                  </a:lnTo>
                  <a:lnTo>
                    <a:pt x="228990" y="70647"/>
                  </a:lnTo>
                  <a:lnTo>
                    <a:pt x="238323" y="117413"/>
                  </a:lnTo>
                  <a:lnTo>
                    <a:pt x="242799" y="124995"/>
                  </a:lnTo>
                  <a:lnTo>
                    <a:pt x="248317" y="129070"/>
                  </a:lnTo>
                  <a:lnTo>
                    <a:pt x="255354" y="130881"/>
                  </a:lnTo>
                  <a:lnTo>
                    <a:pt x="294260" y="132313"/>
                  </a:lnTo>
                  <a:lnTo>
                    <a:pt x="333375" y="1228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SMARTInkShape-1417">
              <a:extLst>
                <a:ext uri="{FF2B5EF4-FFF2-40B4-BE49-F238E27FC236}">
                  <a16:creationId xmlns:a16="http://schemas.microsoft.com/office/drawing/2014/main" id="{7F5D16E4-8391-E401-CF85-2CB276EC53A6}"/>
                </a:ext>
              </a:extLst>
            </p:cNvPr>
            <p:cNvSpPr/>
            <p:nvPr>
              <p:custDataLst>
                <p:tags r:id="rId156"/>
              </p:custDataLst>
            </p:nvPr>
          </p:nvSpPr>
          <p:spPr>
            <a:xfrm>
              <a:off x="8039100" y="1594712"/>
              <a:ext cx="114301" cy="5489"/>
            </a:xfrm>
            <a:custGeom>
              <a:avLst/>
              <a:gdLst/>
              <a:ahLst/>
              <a:cxnLst/>
              <a:rect l="0" t="0" r="0" b="0"/>
              <a:pathLst>
                <a:path w="114301" h="5489">
                  <a:moveTo>
                    <a:pt x="0" y="5488"/>
                  </a:moveTo>
                  <a:lnTo>
                    <a:pt x="0" y="5488"/>
                  </a:lnTo>
                  <a:lnTo>
                    <a:pt x="46548" y="5488"/>
                  </a:lnTo>
                  <a:lnTo>
                    <a:pt x="59847" y="4430"/>
                  </a:lnTo>
                  <a:lnTo>
                    <a:pt x="79233" y="0"/>
                  </a:lnTo>
                  <a:lnTo>
                    <a:pt x="11430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SMARTInkShape-1418">
              <a:extLst>
                <a:ext uri="{FF2B5EF4-FFF2-40B4-BE49-F238E27FC236}">
                  <a16:creationId xmlns:a16="http://schemas.microsoft.com/office/drawing/2014/main" id="{19FEBAE3-AD0C-5420-3379-B07DC037AF4E}"/>
                </a:ext>
              </a:extLst>
            </p:cNvPr>
            <p:cNvSpPr/>
            <p:nvPr>
              <p:custDataLst>
                <p:tags r:id="rId157"/>
              </p:custDataLst>
            </p:nvPr>
          </p:nvSpPr>
          <p:spPr>
            <a:xfrm>
              <a:off x="8039100" y="1657524"/>
              <a:ext cx="152401" cy="9352"/>
            </a:xfrm>
            <a:custGeom>
              <a:avLst/>
              <a:gdLst/>
              <a:ahLst/>
              <a:cxnLst/>
              <a:rect l="0" t="0" r="0" b="0"/>
              <a:pathLst>
                <a:path w="152401" h="9352">
                  <a:moveTo>
                    <a:pt x="0" y="9351"/>
                  </a:moveTo>
                  <a:lnTo>
                    <a:pt x="0" y="9351"/>
                  </a:lnTo>
                  <a:lnTo>
                    <a:pt x="5056" y="9351"/>
                  </a:lnTo>
                  <a:lnTo>
                    <a:pt x="40704" y="1150"/>
                  </a:lnTo>
                  <a:lnTo>
                    <a:pt x="83245" y="0"/>
                  </a:lnTo>
                  <a:lnTo>
                    <a:pt x="117148" y="907"/>
                  </a:lnTo>
                  <a:lnTo>
                    <a:pt x="152400" y="93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SMARTInkShape-1419">
              <a:extLst>
                <a:ext uri="{FF2B5EF4-FFF2-40B4-BE49-F238E27FC236}">
                  <a16:creationId xmlns:a16="http://schemas.microsoft.com/office/drawing/2014/main" id="{C90F7282-0637-89BF-CEB0-BC59C7B9D12C}"/>
                </a:ext>
              </a:extLst>
            </p:cNvPr>
            <p:cNvSpPr/>
            <p:nvPr>
              <p:custDataLst>
                <p:tags r:id="rId158"/>
              </p:custDataLst>
            </p:nvPr>
          </p:nvSpPr>
          <p:spPr>
            <a:xfrm>
              <a:off x="8353425" y="1562115"/>
              <a:ext cx="152401" cy="152382"/>
            </a:xfrm>
            <a:custGeom>
              <a:avLst/>
              <a:gdLst/>
              <a:ahLst/>
              <a:cxnLst/>
              <a:rect l="0" t="0" r="0" b="0"/>
              <a:pathLst>
                <a:path w="152401" h="152382">
                  <a:moveTo>
                    <a:pt x="0" y="47610"/>
                  </a:moveTo>
                  <a:lnTo>
                    <a:pt x="0" y="47610"/>
                  </a:lnTo>
                  <a:lnTo>
                    <a:pt x="0" y="42554"/>
                  </a:lnTo>
                  <a:lnTo>
                    <a:pt x="17900" y="20773"/>
                  </a:lnTo>
                  <a:lnTo>
                    <a:pt x="31056" y="10025"/>
                  </a:lnTo>
                  <a:lnTo>
                    <a:pt x="44352" y="1968"/>
                  </a:lnTo>
                  <a:lnTo>
                    <a:pt x="51712" y="573"/>
                  </a:lnTo>
                  <a:lnTo>
                    <a:pt x="80331" y="0"/>
                  </a:lnTo>
                  <a:lnTo>
                    <a:pt x="82129" y="1054"/>
                  </a:lnTo>
                  <a:lnTo>
                    <a:pt x="83329" y="2814"/>
                  </a:lnTo>
                  <a:lnTo>
                    <a:pt x="85251" y="8187"/>
                  </a:lnTo>
                  <a:lnTo>
                    <a:pt x="85585" y="14175"/>
                  </a:lnTo>
                  <a:lnTo>
                    <a:pt x="88484" y="19697"/>
                  </a:lnTo>
                  <a:lnTo>
                    <a:pt x="90739" y="22651"/>
                  </a:lnTo>
                  <a:lnTo>
                    <a:pt x="91185" y="26738"/>
                  </a:lnTo>
                  <a:lnTo>
                    <a:pt x="88857" y="36922"/>
                  </a:lnTo>
                  <a:lnTo>
                    <a:pt x="74089" y="66491"/>
                  </a:lnTo>
                  <a:lnTo>
                    <a:pt x="40030" y="111706"/>
                  </a:lnTo>
                  <a:lnTo>
                    <a:pt x="26325" y="123046"/>
                  </a:lnTo>
                  <a:lnTo>
                    <a:pt x="7786" y="136359"/>
                  </a:lnTo>
                  <a:lnTo>
                    <a:pt x="3461" y="142793"/>
                  </a:lnTo>
                  <a:lnTo>
                    <a:pt x="60" y="152219"/>
                  </a:lnTo>
                  <a:lnTo>
                    <a:pt x="31524" y="152381"/>
                  </a:lnTo>
                  <a:lnTo>
                    <a:pt x="38000" y="149561"/>
                  </a:lnTo>
                  <a:lnTo>
                    <a:pt x="41208" y="147327"/>
                  </a:lnTo>
                  <a:lnTo>
                    <a:pt x="44406" y="146897"/>
                  </a:lnTo>
                  <a:lnTo>
                    <a:pt x="50781" y="149240"/>
                  </a:lnTo>
                  <a:lnTo>
                    <a:pt x="62786" y="148165"/>
                  </a:lnTo>
                  <a:lnTo>
                    <a:pt x="107752" y="143170"/>
                  </a:lnTo>
                  <a:lnTo>
                    <a:pt x="152400" y="1428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SMARTInkShape-1420">
              <a:extLst>
                <a:ext uri="{FF2B5EF4-FFF2-40B4-BE49-F238E27FC236}">
                  <a16:creationId xmlns:a16="http://schemas.microsoft.com/office/drawing/2014/main" id="{447B410C-3B7B-74CD-1E4E-E1450594E7CF}"/>
                </a:ext>
              </a:extLst>
            </p:cNvPr>
            <p:cNvSpPr/>
            <p:nvPr>
              <p:custDataLst>
                <p:tags r:id="rId159"/>
              </p:custDataLst>
            </p:nvPr>
          </p:nvSpPr>
          <p:spPr>
            <a:xfrm>
              <a:off x="8582025" y="1543443"/>
              <a:ext cx="104102" cy="160794"/>
            </a:xfrm>
            <a:custGeom>
              <a:avLst/>
              <a:gdLst/>
              <a:ahLst/>
              <a:cxnLst/>
              <a:rect l="0" t="0" r="0" b="0"/>
              <a:pathLst>
                <a:path w="104102" h="160794">
                  <a:moveTo>
                    <a:pt x="9525" y="9132"/>
                  </a:moveTo>
                  <a:lnTo>
                    <a:pt x="9525" y="9132"/>
                  </a:lnTo>
                  <a:lnTo>
                    <a:pt x="14581" y="9132"/>
                  </a:lnTo>
                  <a:lnTo>
                    <a:pt x="16071" y="8074"/>
                  </a:lnTo>
                  <a:lnTo>
                    <a:pt x="17064" y="6310"/>
                  </a:lnTo>
                  <a:lnTo>
                    <a:pt x="17727" y="4076"/>
                  </a:lnTo>
                  <a:lnTo>
                    <a:pt x="19227" y="2586"/>
                  </a:lnTo>
                  <a:lnTo>
                    <a:pt x="27134" y="0"/>
                  </a:lnTo>
                  <a:lnTo>
                    <a:pt x="21744" y="8347"/>
                  </a:lnTo>
                  <a:lnTo>
                    <a:pt x="10954" y="48743"/>
                  </a:lnTo>
                  <a:lnTo>
                    <a:pt x="17851" y="72456"/>
                  </a:lnTo>
                  <a:lnTo>
                    <a:pt x="19310" y="73573"/>
                  </a:lnTo>
                  <a:lnTo>
                    <a:pt x="23751" y="74814"/>
                  </a:lnTo>
                  <a:lnTo>
                    <a:pt x="53182" y="66048"/>
                  </a:lnTo>
                  <a:lnTo>
                    <a:pt x="66518" y="58906"/>
                  </a:lnTo>
                  <a:lnTo>
                    <a:pt x="84400" y="57181"/>
                  </a:lnTo>
                  <a:lnTo>
                    <a:pt x="93250" y="59768"/>
                  </a:lnTo>
                  <a:lnTo>
                    <a:pt x="97092" y="61939"/>
                  </a:lnTo>
                  <a:lnTo>
                    <a:pt x="99652" y="65503"/>
                  </a:lnTo>
                  <a:lnTo>
                    <a:pt x="102497" y="75108"/>
                  </a:lnTo>
                  <a:lnTo>
                    <a:pt x="104101" y="97472"/>
                  </a:lnTo>
                  <a:lnTo>
                    <a:pt x="99519" y="119150"/>
                  </a:lnTo>
                  <a:lnTo>
                    <a:pt x="87423" y="148147"/>
                  </a:lnTo>
                  <a:lnTo>
                    <a:pt x="71058" y="155920"/>
                  </a:lnTo>
                  <a:lnTo>
                    <a:pt x="38259" y="160793"/>
                  </a:lnTo>
                  <a:lnTo>
                    <a:pt x="25471" y="160145"/>
                  </a:lnTo>
                  <a:lnTo>
                    <a:pt x="0" y="1520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SMARTInkShape-1421">
              <a:extLst>
                <a:ext uri="{FF2B5EF4-FFF2-40B4-BE49-F238E27FC236}">
                  <a16:creationId xmlns:a16="http://schemas.microsoft.com/office/drawing/2014/main" id="{10D398DC-EEB2-1AF6-D4FE-6A606765B03D}"/>
                </a:ext>
              </a:extLst>
            </p:cNvPr>
            <p:cNvSpPr/>
            <p:nvPr>
              <p:custDataLst>
                <p:tags r:id="rId160"/>
              </p:custDataLst>
            </p:nvPr>
          </p:nvSpPr>
          <p:spPr>
            <a:xfrm>
              <a:off x="8601075" y="1524000"/>
              <a:ext cx="133351" cy="19051"/>
            </a:xfrm>
            <a:custGeom>
              <a:avLst/>
              <a:gdLst/>
              <a:ahLst/>
              <a:cxnLst/>
              <a:rect l="0" t="0" r="0" b="0"/>
              <a:pathLst>
                <a:path w="133351" h="19051">
                  <a:moveTo>
                    <a:pt x="0" y="19050"/>
                  </a:moveTo>
                  <a:lnTo>
                    <a:pt x="0" y="19050"/>
                  </a:lnTo>
                  <a:lnTo>
                    <a:pt x="5056" y="13994"/>
                  </a:lnTo>
                  <a:lnTo>
                    <a:pt x="10361" y="11511"/>
                  </a:lnTo>
                  <a:lnTo>
                    <a:pt x="54087" y="6877"/>
                  </a:lnTo>
                  <a:lnTo>
                    <a:pt x="87439" y="906"/>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9" name="SMARTInkShape-Group257">
            <a:extLst>
              <a:ext uri="{FF2B5EF4-FFF2-40B4-BE49-F238E27FC236}">
                <a16:creationId xmlns:a16="http://schemas.microsoft.com/office/drawing/2014/main" id="{CB74D993-D863-F889-1641-B078B70E0B9F}"/>
              </a:ext>
            </a:extLst>
          </p:cNvPr>
          <p:cNvGrpSpPr/>
          <p:nvPr/>
        </p:nvGrpSpPr>
        <p:grpSpPr>
          <a:xfrm>
            <a:off x="6934326" y="2038742"/>
            <a:ext cx="504700" cy="255547"/>
            <a:chOff x="6934326" y="2038742"/>
            <a:chExt cx="504700" cy="255547"/>
          </a:xfrm>
        </p:grpSpPr>
        <p:sp>
          <p:nvSpPr>
            <p:cNvPr id="563" name="SMARTInkShape-1422">
              <a:extLst>
                <a:ext uri="{FF2B5EF4-FFF2-40B4-BE49-F238E27FC236}">
                  <a16:creationId xmlns:a16="http://schemas.microsoft.com/office/drawing/2014/main" id="{634CF224-B767-7829-AC07-87A7873ED8E1}"/>
                </a:ext>
              </a:extLst>
            </p:cNvPr>
            <p:cNvSpPr/>
            <p:nvPr>
              <p:custDataLst>
                <p:tags r:id="rId142"/>
              </p:custDataLst>
            </p:nvPr>
          </p:nvSpPr>
          <p:spPr>
            <a:xfrm>
              <a:off x="6943725" y="2167572"/>
              <a:ext cx="133351" cy="13654"/>
            </a:xfrm>
            <a:custGeom>
              <a:avLst/>
              <a:gdLst/>
              <a:ahLst/>
              <a:cxnLst/>
              <a:rect l="0" t="0" r="0" b="0"/>
              <a:pathLst>
                <a:path w="133351" h="13654">
                  <a:moveTo>
                    <a:pt x="0" y="13653"/>
                  </a:moveTo>
                  <a:lnTo>
                    <a:pt x="0" y="13653"/>
                  </a:lnTo>
                  <a:lnTo>
                    <a:pt x="17333" y="13653"/>
                  </a:lnTo>
                  <a:lnTo>
                    <a:pt x="39408" y="6049"/>
                  </a:lnTo>
                  <a:lnTo>
                    <a:pt x="48559" y="395"/>
                  </a:lnTo>
                  <a:lnTo>
                    <a:pt x="64621" y="0"/>
                  </a:lnTo>
                  <a:lnTo>
                    <a:pt x="106425" y="3584"/>
                  </a:lnTo>
                  <a:lnTo>
                    <a:pt x="133350" y="41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4" name="SMARTInkShape-1423">
              <a:extLst>
                <a:ext uri="{FF2B5EF4-FFF2-40B4-BE49-F238E27FC236}">
                  <a16:creationId xmlns:a16="http://schemas.microsoft.com/office/drawing/2014/main" id="{ED25C3CD-964E-769F-85E7-9F1AC2519B05}"/>
                </a:ext>
              </a:extLst>
            </p:cNvPr>
            <p:cNvSpPr/>
            <p:nvPr>
              <p:custDataLst>
                <p:tags r:id="rId143"/>
              </p:custDataLst>
            </p:nvPr>
          </p:nvSpPr>
          <p:spPr>
            <a:xfrm>
              <a:off x="7059350" y="2049824"/>
              <a:ext cx="36776" cy="207602"/>
            </a:xfrm>
            <a:custGeom>
              <a:avLst/>
              <a:gdLst/>
              <a:ahLst/>
              <a:cxnLst/>
              <a:rect l="0" t="0" r="0" b="0"/>
              <a:pathLst>
                <a:path w="36776" h="207602">
                  <a:moveTo>
                    <a:pt x="8200" y="36151"/>
                  </a:moveTo>
                  <a:lnTo>
                    <a:pt x="8200" y="36151"/>
                  </a:lnTo>
                  <a:lnTo>
                    <a:pt x="8200" y="0"/>
                  </a:lnTo>
                  <a:lnTo>
                    <a:pt x="7142" y="43750"/>
                  </a:lnTo>
                  <a:lnTo>
                    <a:pt x="0" y="90042"/>
                  </a:lnTo>
                  <a:lnTo>
                    <a:pt x="6540" y="137304"/>
                  </a:lnTo>
                  <a:lnTo>
                    <a:pt x="17663" y="182549"/>
                  </a:lnTo>
                  <a:lnTo>
                    <a:pt x="27865" y="197518"/>
                  </a:lnTo>
                  <a:lnTo>
                    <a:pt x="36775" y="207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SMARTInkShape-1424">
              <a:extLst>
                <a:ext uri="{FF2B5EF4-FFF2-40B4-BE49-F238E27FC236}">
                  <a16:creationId xmlns:a16="http://schemas.microsoft.com/office/drawing/2014/main" id="{BC3A0170-5EFC-344B-36A4-A3EBCD90DC45}"/>
                </a:ext>
              </a:extLst>
            </p:cNvPr>
            <p:cNvSpPr/>
            <p:nvPr>
              <p:custDataLst>
                <p:tags r:id="rId144"/>
              </p:custDataLst>
            </p:nvPr>
          </p:nvSpPr>
          <p:spPr>
            <a:xfrm>
              <a:off x="6934326" y="2038742"/>
              <a:ext cx="18925" cy="209159"/>
            </a:xfrm>
            <a:custGeom>
              <a:avLst/>
              <a:gdLst/>
              <a:ahLst/>
              <a:cxnLst/>
              <a:rect l="0" t="0" r="0" b="0"/>
              <a:pathLst>
                <a:path w="18925" h="209159">
                  <a:moveTo>
                    <a:pt x="18924" y="9133"/>
                  </a:moveTo>
                  <a:lnTo>
                    <a:pt x="18924" y="9133"/>
                  </a:lnTo>
                  <a:lnTo>
                    <a:pt x="18924" y="0"/>
                  </a:lnTo>
                  <a:lnTo>
                    <a:pt x="17866" y="17994"/>
                  </a:lnTo>
                  <a:lnTo>
                    <a:pt x="9223" y="61573"/>
                  </a:lnTo>
                  <a:lnTo>
                    <a:pt x="2034" y="103139"/>
                  </a:lnTo>
                  <a:lnTo>
                    <a:pt x="514" y="138234"/>
                  </a:lnTo>
                  <a:lnTo>
                    <a:pt x="0" y="182331"/>
                  </a:lnTo>
                  <a:lnTo>
                    <a:pt x="9399" y="209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SMARTInkShape-1425">
              <a:extLst>
                <a:ext uri="{FF2B5EF4-FFF2-40B4-BE49-F238E27FC236}">
                  <a16:creationId xmlns:a16="http://schemas.microsoft.com/office/drawing/2014/main" id="{2506F1C3-E6E5-71F5-558C-AA3CC9DE95BD}"/>
                </a:ext>
              </a:extLst>
            </p:cNvPr>
            <p:cNvSpPr/>
            <p:nvPr>
              <p:custDataLst>
                <p:tags r:id="rId145"/>
              </p:custDataLst>
            </p:nvPr>
          </p:nvSpPr>
          <p:spPr>
            <a:xfrm>
              <a:off x="7145757" y="2176024"/>
              <a:ext cx="169444" cy="118265"/>
            </a:xfrm>
            <a:custGeom>
              <a:avLst/>
              <a:gdLst/>
              <a:ahLst/>
              <a:cxnLst/>
              <a:rect l="0" t="0" r="0" b="0"/>
              <a:pathLst>
                <a:path w="169444" h="118265">
                  <a:moveTo>
                    <a:pt x="83718" y="33776"/>
                  </a:moveTo>
                  <a:lnTo>
                    <a:pt x="83718" y="33776"/>
                  </a:lnTo>
                  <a:lnTo>
                    <a:pt x="83718" y="16166"/>
                  </a:lnTo>
                  <a:lnTo>
                    <a:pt x="69528" y="574"/>
                  </a:lnTo>
                  <a:lnTo>
                    <a:pt x="65792" y="0"/>
                  </a:lnTo>
                  <a:lnTo>
                    <a:pt x="55995" y="2184"/>
                  </a:lnTo>
                  <a:lnTo>
                    <a:pt x="28215" y="18193"/>
                  </a:lnTo>
                  <a:lnTo>
                    <a:pt x="19186" y="30025"/>
                  </a:lnTo>
                  <a:lnTo>
                    <a:pt x="2509" y="66091"/>
                  </a:lnTo>
                  <a:lnTo>
                    <a:pt x="0" y="83063"/>
                  </a:lnTo>
                  <a:lnTo>
                    <a:pt x="4529" y="98367"/>
                  </a:lnTo>
                  <a:lnTo>
                    <a:pt x="8700" y="105412"/>
                  </a:lnTo>
                  <a:lnTo>
                    <a:pt x="13597" y="110108"/>
                  </a:lnTo>
                  <a:lnTo>
                    <a:pt x="32713" y="118264"/>
                  </a:lnTo>
                  <a:lnTo>
                    <a:pt x="34898" y="117618"/>
                  </a:lnTo>
                  <a:lnTo>
                    <a:pt x="40148" y="114078"/>
                  </a:lnTo>
                  <a:lnTo>
                    <a:pt x="69975" y="66631"/>
                  </a:lnTo>
                  <a:lnTo>
                    <a:pt x="74144" y="53004"/>
                  </a:lnTo>
                  <a:lnTo>
                    <a:pt x="74192" y="75221"/>
                  </a:lnTo>
                  <a:lnTo>
                    <a:pt x="77015" y="81476"/>
                  </a:lnTo>
                  <a:lnTo>
                    <a:pt x="82393" y="89059"/>
                  </a:lnTo>
                  <a:lnTo>
                    <a:pt x="83327" y="95429"/>
                  </a:lnTo>
                  <a:lnTo>
                    <a:pt x="84516" y="97103"/>
                  </a:lnTo>
                  <a:lnTo>
                    <a:pt x="86366" y="98219"/>
                  </a:lnTo>
                  <a:lnTo>
                    <a:pt x="93362" y="99459"/>
                  </a:lnTo>
                  <a:lnTo>
                    <a:pt x="114092" y="99099"/>
                  </a:lnTo>
                  <a:lnTo>
                    <a:pt x="169443" y="81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SMARTInkShape-1426">
              <a:extLst>
                <a:ext uri="{FF2B5EF4-FFF2-40B4-BE49-F238E27FC236}">
                  <a16:creationId xmlns:a16="http://schemas.microsoft.com/office/drawing/2014/main" id="{D13C34EF-7AA7-02AF-874D-E453A591B60A}"/>
                </a:ext>
              </a:extLst>
            </p:cNvPr>
            <p:cNvSpPr/>
            <p:nvPr>
              <p:custDataLst>
                <p:tags r:id="rId146"/>
              </p:custDataLst>
            </p:nvPr>
          </p:nvSpPr>
          <p:spPr>
            <a:xfrm>
              <a:off x="7419975" y="21145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SMARTInkShape-1427">
              <a:extLst>
                <a:ext uri="{FF2B5EF4-FFF2-40B4-BE49-F238E27FC236}">
                  <a16:creationId xmlns:a16="http://schemas.microsoft.com/office/drawing/2014/main" id="{2A1DD961-E30C-8451-9338-6BA6B61107A6}"/>
                </a:ext>
              </a:extLst>
            </p:cNvPr>
            <p:cNvSpPr/>
            <p:nvPr>
              <p:custDataLst>
                <p:tags r:id="rId147"/>
              </p:custDataLst>
            </p:nvPr>
          </p:nvSpPr>
          <p:spPr>
            <a:xfrm>
              <a:off x="7419975" y="220027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7" name="SMARTInkShape-Group258">
            <a:extLst>
              <a:ext uri="{FF2B5EF4-FFF2-40B4-BE49-F238E27FC236}">
                <a16:creationId xmlns:a16="http://schemas.microsoft.com/office/drawing/2014/main" id="{57BC3FEE-5155-AC67-2042-85953722A428}"/>
              </a:ext>
            </a:extLst>
          </p:cNvPr>
          <p:cNvGrpSpPr/>
          <p:nvPr/>
        </p:nvGrpSpPr>
        <p:grpSpPr>
          <a:xfrm>
            <a:off x="7677150" y="2009775"/>
            <a:ext cx="1123951" cy="266701"/>
            <a:chOff x="7677150" y="2009775"/>
            <a:chExt cx="1123951" cy="266701"/>
          </a:xfrm>
        </p:grpSpPr>
        <p:sp>
          <p:nvSpPr>
            <p:cNvPr id="570" name="SMARTInkShape-1428">
              <a:extLst>
                <a:ext uri="{FF2B5EF4-FFF2-40B4-BE49-F238E27FC236}">
                  <a16:creationId xmlns:a16="http://schemas.microsoft.com/office/drawing/2014/main" id="{DEAD4F8B-E5E5-B243-1310-580D725A29BA}"/>
                </a:ext>
              </a:extLst>
            </p:cNvPr>
            <p:cNvSpPr/>
            <p:nvPr>
              <p:custDataLst>
                <p:tags r:id="rId135"/>
              </p:custDataLst>
            </p:nvPr>
          </p:nvSpPr>
          <p:spPr>
            <a:xfrm>
              <a:off x="8181975" y="2011491"/>
              <a:ext cx="142876" cy="217360"/>
            </a:xfrm>
            <a:custGeom>
              <a:avLst/>
              <a:gdLst/>
              <a:ahLst/>
              <a:cxnLst/>
              <a:rect l="0" t="0" r="0" b="0"/>
              <a:pathLst>
                <a:path w="142876" h="217360">
                  <a:moveTo>
                    <a:pt x="142875" y="17334"/>
                  </a:moveTo>
                  <a:lnTo>
                    <a:pt x="142875" y="17334"/>
                  </a:lnTo>
                  <a:lnTo>
                    <a:pt x="142875" y="12278"/>
                  </a:lnTo>
                  <a:lnTo>
                    <a:pt x="140052" y="6973"/>
                  </a:lnTo>
                  <a:lnTo>
                    <a:pt x="134673" y="0"/>
                  </a:lnTo>
                  <a:lnTo>
                    <a:pt x="133173" y="487"/>
                  </a:lnTo>
                  <a:lnTo>
                    <a:pt x="120207" y="11692"/>
                  </a:lnTo>
                  <a:lnTo>
                    <a:pt x="83247" y="56611"/>
                  </a:lnTo>
                  <a:lnTo>
                    <a:pt x="50957" y="100392"/>
                  </a:lnTo>
                  <a:lnTo>
                    <a:pt x="25643" y="141004"/>
                  </a:lnTo>
                  <a:lnTo>
                    <a:pt x="6800" y="180702"/>
                  </a:lnTo>
                  <a:lnTo>
                    <a:pt x="0" y="2173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SMARTInkShape-1429">
              <a:extLst>
                <a:ext uri="{FF2B5EF4-FFF2-40B4-BE49-F238E27FC236}">
                  <a16:creationId xmlns:a16="http://schemas.microsoft.com/office/drawing/2014/main" id="{254DDB3D-FCEE-97CD-05AF-F36C3EC025D3}"/>
                </a:ext>
              </a:extLst>
            </p:cNvPr>
            <p:cNvSpPr/>
            <p:nvPr>
              <p:custDataLst>
                <p:tags r:id="rId136"/>
              </p:custDataLst>
            </p:nvPr>
          </p:nvSpPr>
          <p:spPr>
            <a:xfrm>
              <a:off x="8143875" y="2156765"/>
              <a:ext cx="171451" cy="14936"/>
            </a:xfrm>
            <a:custGeom>
              <a:avLst/>
              <a:gdLst/>
              <a:ahLst/>
              <a:cxnLst/>
              <a:rect l="0" t="0" r="0" b="0"/>
              <a:pathLst>
                <a:path w="171451" h="14936">
                  <a:moveTo>
                    <a:pt x="0" y="14935"/>
                  </a:moveTo>
                  <a:lnTo>
                    <a:pt x="0" y="14935"/>
                  </a:lnTo>
                  <a:lnTo>
                    <a:pt x="15208" y="13877"/>
                  </a:lnTo>
                  <a:lnTo>
                    <a:pt x="41418" y="7396"/>
                  </a:lnTo>
                  <a:lnTo>
                    <a:pt x="86162" y="4613"/>
                  </a:lnTo>
                  <a:lnTo>
                    <a:pt x="113371" y="0"/>
                  </a:lnTo>
                  <a:lnTo>
                    <a:pt x="171450" y="54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2" name="SMARTInkShape-1430">
              <a:extLst>
                <a:ext uri="{FF2B5EF4-FFF2-40B4-BE49-F238E27FC236}">
                  <a16:creationId xmlns:a16="http://schemas.microsoft.com/office/drawing/2014/main" id="{33445907-B6FE-B888-C22D-7F0D41C82C4E}"/>
                </a:ext>
              </a:extLst>
            </p:cNvPr>
            <p:cNvSpPr/>
            <p:nvPr>
              <p:custDataLst>
                <p:tags r:id="rId137"/>
              </p:custDataLst>
            </p:nvPr>
          </p:nvSpPr>
          <p:spPr>
            <a:xfrm>
              <a:off x="8143875" y="2095501"/>
              <a:ext cx="162917" cy="9525"/>
            </a:xfrm>
            <a:custGeom>
              <a:avLst/>
              <a:gdLst/>
              <a:ahLst/>
              <a:cxnLst/>
              <a:rect l="0" t="0" r="0" b="0"/>
              <a:pathLst>
                <a:path w="162917" h="9525">
                  <a:moveTo>
                    <a:pt x="0" y="9524"/>
                  </a:moveTo>
                  <a:lnTo>
                    <a:pt x="0" y="9524"/>
                  </a:lnTo>
                  <a:lnTo>
                    <a:pt x="18362" y="8466"/>
                  </a:lnTo>
                  <a:lnTo>
                    <a:pt x="58817" y="588"/>
                  </a:lnTo>
                  <a:lnTo>
                    <a:pt x="101040" y="51"/>
                  </a:lnTo>
                  <a:lnTo>
                    <a:pt x="144717" y="2"/>
                  </a:lnTo>
                  <a:lnTo>
                    <a:pt x="160237" y="0"/>
                  </a:lnTo>
                  <a:lnTo>
                    <a:pt x="162916" y="1058"/>
                  </a:lnTo>
                  <a:lnTo>
                    <a:pt x="161925" y="95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3" name="SMARTInkShape-1431">
              <a:extLst>
                <a:ext uri="{FF2B5EF4-FFF2-40B4-BE49-F238E27FC236}">
                  <a16:creationId xmlns:a16="http://schemas.microsoft.com/office/drawing/2014/main" id="{8E490629-E54F-1A41-16BD-D856233C8AAC}"/>
                </a:ext>
              </a:extLst>
            </p:cNvPr>
            <p:cNvSpPr/>
            <p:nvPr>
              <p:custDataLst>
                <p:tags r:id="rId138"/>
              </p:custDataLst>
            </p:nvPr>
          </p:nvSpPr>
          <p:spPr>
            <a:xfrm>
              <a:off x="8667750" y="2009775"/>
              <a:ext cx="133351" cy="47626"/>
            </a:xfrm>
            <a:custGeom>
              <a:avLst/>
              <a:gdLst/>
              <a:ahLst/>
              <a:cxnLst/>
              <a:rect l="0" t="0" r="0" b="0"/>
              <a:pathLst>
                <a:path w="133351" h="47626">
                  <a:moveTo>
                    <a:pt x="0" y="47625"/>
                  </a:moveTo>
                  <a:lnTo>
                    <a:pt x="0" y="47625"/>
                  </a:lnTo>
                  <a:lnTo>
                    <a:pt x="15208" y="46567"/>
                  </a:lnTo>
                  <a:lnTo>
                    <a:pt x="53138" y="31378"/>
                  </a:lnTo>
                  <a:lnTo>
                    <a:pt x="99658" y="19213"/>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4" name="SMARTInkShape-1432">
              <a:extLst>
                <a:ext uri="{FF2B5EF4-FFF2-40B4-BE49-F238E27FC236}">
                  <a16:creationId xmlns:a16="http://schemas.microsoft.com/office/drawing/2014/main" id="{B54D88D2-3656-E295-F79C-F84A8E3C9635}"/>
                </a:ext>
              </a:extLst>
            </p:cNvPr>
            <p:cNvSpPr/>
            <p:nvPr>
              <p:custDataLst>
                <p:tags r:id="rId139"/>
              </p:custDataLst>
            </p:nvPr>
          </p:nvSpPr>
          <p:spPr>
            <a:xfrm>
              <a:off x="8658225" y="2057434"/>
              <a:ext cx="104538" cy="142842"/>
            </a:xfrm>
            <a:custGeom>
              <a:avLst/>
              <a:gdLst/>
              <a:ahLst/>
              <a:cxnLst/>
              <a:rect l="0" t="0" r="0" b="0"/>
              <a:pathLst>
                <a:path w="104538" h="142842">
                  <a:moveTo>
                    <a:pt x="9525" y="9491"/>
                  </a:moveTo>
                  <a:lnTo>
                    <a:pt x="9525" y="9491"/>
                  </a:lnTo>
                  <a:lnTo>
                    <a:pt x="9525" y="4435"/>
                  </a:lnTo>
                  <a:lnTo>
                    <a:pt x="10583" y="2945"/>
                  </a:lnTo>
                  <a:lnTo>
                    <a:pt x="12349" y="1952"/>
                  </a:lnTo>
                  <a:lnTo>
                    <a:pt x="18935" y="0"/>
                  </a:lnTo>
                  <a:lnTo>
                    <a:pt x="11496" y="17871"/>
                  </a:lnTo>
                  <a:lnTo>
                    <a:pt x="9529" y="64758"/>
                  </a:lnTo>
                  <a:lnTo>
                    <a:pt x="14583" y="71140"/>
                  </a:lnTo>
                  <a:lnTo>
                    <a:pt x="17131" y="71757"/>
                  </a:lnTo>
                  <a:lnTo>
                    <a:pt x="19886" y="71110"/>
                  </a:lnTo>
                  <a:lnTo>
                    <a:pt x="45712" y="59494"/>
                  </a:lnTo>
                  <a:lnTo>
                    <a:pt x="54890" y="57586"/>
                  </a:lnTo>
                  <a:lnTo>
                    <a:pt x="55643" y="56371"/>
                  </a:lnTo>
                  <a:lnTo>
                    <a:pt x="56480" y="52199"/>
                  </a:lnTo>
                  <a:lnTo>
                    <a:pt x="57762" y="50663"/>
                  </a:lnTo>
                  <a:lnTo>
                    <a:pt x="65292" y="47995"/>
                  </a:lnTo>
                  <a:lnTo>
                    <a:pt x="85205" y="47594"/>
                  </a:lnTo>
                  <a:lnTo>
                    <a:pt x="95684" y="57705"/>
                  </a:lnTo>
                  <a:lnTo>
                    <a:pt x="100735" y="68314"/>
                  </a:lnTo>
                  <a:lnTo>
                    <a:pt x="104537" y="102988"/>
                  </a:lnTo>
                  <a:lnTo>
                    <a:pt x="101847" y="112076"/>
                  </a:lnTo>
                  <a:lnTo>
                    <a:pt x="99649" y="115981"/>
                  </a:lnTo>
                  <a:lnTo>
                    <a:pt x="74178" y="136363"/>
                  </a:lnTo>
                  <a:lnTo>
                    <a:pt x="64365" y="139962"/>
                  </a:lnTo>
                  <a:lnTo>
                    <a:pt x="18945" y="142673"/>
                  </a:lnTo>
                  <a:lnTo>
                    <a:pt x="0" y="142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5" name="SMARTInkShape-1433">
              <a:extLst>
                <a:ext uri="{FF2B5EF4-FFF2-40B4-BE49-F238E27FC236}">
                  <a16:creationId xmlns:a16="http://schemas.microsoft.com/office/drawing/2014/main" id="{9582BFFD-9162-57E7-EB57-01A38E58F1A7}"/>
                </a:ext>
              </a:extLst>
            </p:cNvPr>
            <p:cNvSpPr/>
            <p:nvPr>
              <p:custDataLst>
                <p:tags r:id="rId140"/>
              </p:custDataLst>
            </p:nvPr>
          </p:nvSpPr>
          <p:spPr>
            <a:xfrm>
              <a:off x="8442559" y="2068529"/>
              <a:ext cx="177567" cy="141271"/>
            </a:xfrm>
            <a:custGeom>
              <a:avLst/>
              <a:gdLst/>
              <a:ahLst/>
              <a:cxnLst/>
              <a:rect l="0" t="0" r="0" b="0"/>
              <a:pathLst>
                <a:path w="177567" h="141271">
                  <a:moveTo>
                    <a:pt x="6116" y="55546"/>
                  </a:moveTo>
                  <a:lnTo>
                    <a:pt x="6116" y="55546"/>
                  </a:lnTo>
                  <a:lnTo>
                    <a:pt x="11172" y="50490"/>
                  </a:lnTo>
                  <a:lnTo>
                    <a:pt x="13655" y="45185"/>
                  </a:lnTo>
                  <a:lnTo>
                    <a:pt x="14318" y="42288"/>
                  </a:lnTo>
                  <a:lnTo>
                    <a:pt x="28784" y="18690"/>
                  </a:lnTo>
                  <a:lnTo>
                    <a:pt x="32868" y="15101"/>
                  </a:lnTo>
                  <a:lnTo>
                    <a:pt x="70233" y="802"/>
                  </a:lnTo>
                  <a:lnTo>
                    <a:pt x="74261" y="0"/>
                  </a:lnTo>
                  <a:lnTo>
                    <a:pt x="78004" y="524"/>
                  </a:lnTo>
                  <a:lnTo>
                    <a:pt x="84986" y="3928"/>
                  </a:lnTo>
                  <a:lnTo>
                    <a:pt x="87270" y="6317"/>
                  </a:lnTo>
                  <a:lnTo>
                    <a:pt x="89809" y="11794"/>
                  </a:lnTo>
                  <a:lnTo>
                    <a:pt x="91240" y="25884"/>
                  </a:lnTo>
                  <a:lnTo>
                    <a:pt x="86606" y="48521"/>
                  </a:lnTo>
                  <a:lnTo>
                    <a:pt x="78531" y="65224"/>
                  </a:lnTo>
                  <a:lnTo>
                    <a:pt x="40063" y="110004"/>
                  </a:lnTo>
                  <a:lnTo>
                    <a:pt x="38272" y="114076"/>
                  </a:lnTo>
                  <a:lnTo>
                    <a:pt x="30639" y="121423"/>
                  </a:lnTo>
                  <a:lnTo>
                    <a:pt x="117" y="139343"/>
                  </a:lnTo>
                  <a:lnTo>
                    <a:pt x="0" y="139986"/>
                  </a:lnTo>
                  <a:lnTo>
                    <a:pt x="981" y="140414"/>
                  </a:lnTo>
                  <a:lnTo>
                    <a:pt x="47401" y="141249"/>
                  </a:lnTo>
                  <a:lnTo>
                    <a:pt x="93059" y="141267"/>
                  </a:lnTo>
                  <a:lnTo>
                    <a:pt x="137536" y="141270"/>
                  </a:lnTo>
                  <a:lnTo>
                    <a:pt x="151308" y="140212"/>
                  </a:lnTo>
                  <a:lnTo>
                    <a:pt x="177566" y="1317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6" name="SMARTInkShape-1434">
              <a:extLst>
                <a:ext uri="{FF2B5EF4-FFF2-40B4-BE49-F238E27FC236}">
                  <a16:creationId xmlns:a16="http://schemas.microsoft.com/office/drawing/2014/main" id="{CC95AB44-2995-7C09-2E4E-44B20ADE5C71}"/>
                </a:ext>
              </a:extLst>
            </p:cNvPr>
            <p:cNvSpPr/>
            <p:nvPr>
              <p:custDataLst>
                <p:tags r:id="rId141"/>
              </p:custDataLst>
            </p:nvPr>
          </p:nvSpPr>
          <p:spPr>
            <a:xfrm>
              <a:off x="7677150" y="2086025"/>
              <a:ext cx="314326" cy="190451"/>
            </a:xfrm>
            <a:custGeom>
              <a:avLst/>
              <a:gdLst/>
              <a:ahLst/>
              <a:cxnLst/>
              <a:rect l="0" t="0" r="0" b="0"/>
              <a:pathLst>
                <a:path w="314326" h="190451">
                  <a:moveTo>
                    <a:pt x="0" y="190450"/>
                  </a:moveTo>
                  <a:lnTo>
                    <a:pt x="0" y="190450"/>
                  </a:lnTo>
                  <a:lnTo>
                    <a:pt x="7605" y="181787"/>
                  </a:lnTo>
                  <a:lnTo>
                    <a:pt x="43727" y="137787"/>
                  </a:lnTo>
                  <a:lnTo>
                    <a:pt x="91080" y="93024"/>
                  </a:lnTo>
                  <a:lnTo>
                    <a:pt x="125589" y="60472"/>
                  </a:lnTo>
                  <a:lnTo>
                    <a:pt x="138874" y="35123"/>
                  </a:lnTo>
                  <a:lnTo>
                    <a:pt x="145463" y="9675"/>
                  </a:lnTo>
                  <a:lnTo>
                    <a:pt x="147775" y="6434"/>
                  </a:lnTo>
                  <a:lnTo>
                    <a:pt x="148258" y="4272"/>
                  </a:lnTo>
                  <a:lnTo>
                    <a:pt x="147523" y="2832"/>
                  </a:lnTo>
                  <a:lnTo>
                    <a:pt x="142956" y="0"/>
                  </a:lnTo>
                  <a:lnTo>
                    <a:pt x="141821" y="23804"/>
                  </a:lnTo>
                  <a:lnTo>
                    <a:pt x="124561" y="69309"/>
                  </a:lnTo>
                  <a:lnTo>
                    <a:pt x="121682" y="92159"/>
                  </a:lnTo>
                  <a:lnTo>
                    <a:pt x="126013" y="120052"/>
                  </a:lnTo>
                  <a:lnTo>
                    <a:pt x="128458" y="127643"/>
                  </a:lnTo>
                  <a:lnTo>
                    <a:pt x="133263" y="133762"/>
                  </a:lnTo>
                  <a:lnTo>
                    <a:pt x="147069" y="143383"/>
                  </a:lnTo>
                  <a:lnTo>
                    <a:pt x="154139" y="145314"/>
                  </a:lnTo>
                  <a:lnTo>
                    <a:pt x="167636" y="144637"/>
                  </a:lnTo>
                  <a:lnTo>
                    <a:pt x="187136" y="138305"/>
                  </a:lnTo>
                  <a:lnTo>
                    <a:pt x="197119" y="127058"/>
                  </a:lnTo>
                  <a:lnTo>
                    <a:pt x="221004" y="85911"/>
                  </a:lnTo>
                  <a:lnTo>
                    <a:pt x="228466" y="64461"/>
                  </a:lnTo>
                  <a:lnTo>
                    <a:pt x="241024" y="44699"/>
                  </a:lnTo>
                  <a:lnTo>
                    <a:pt x="246342" y="21881"/>
                  </a:lnTo>
                  <a:lnTo>
                    <a:pt x="246778" y="17746"/>
                  </a:lnTo>
                  <a:lnTo>
                    <a:pt x="246010" y="16047"/>
                  </a:lnTo>
                  <a:lnTo>
                    <a:pt x="244440" y="15973"/>
                  </a:lnTo>
                  <a:lnTo>
                    <a:pt x="242335" y="16982"/>
                  </a:lnTo>
                  <a:lnTo>
                    <a:pt x="240932" y="18713"/>
                  </a:lnTo>
                  <a:lnTo>
                    <a:pt x="231825" y="55825"/>
                  </a:lnTo>
                  <a:lnTo>
                    <a:pt x="229024" y="91439"/>
                  </a:lnTo>
                  <a:lnTo>
                    <a:pt x="233782" y="110901"/>
                  </a:lnTo>
                  <a:lnTo>
                    <a:pt x="241839" y="120876"/>
                  </a:lnTo>
                  <a:lnTo>
                    <a:pt x="264258" y="135902"/>
                  </a:lnTo>
                  <a:lnTo>
                    <a:pt x="277736" y="140774"/>
                  </a:lnTo>
                  <a:lnTo>
                    <a:pt x="314325" y="1428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2" name="SMARTInkShape-Group259">
            <a:extLst>
              <a:ext uri="{FF2B5EF4-FFF2-40B4-BE49-F238E27FC236}">
                <a16:creationId xmlns:a16="http://schemas.microsoft.com/office/drawing/2014/main" id="{FAC813CD-DBA5-53DC-D9AE-5334CA71D024}"/>
              </a:ext>
            </a:extLst>
          </p:cNvPr>
          <p:cNvGrpSpPr/>
          <p:nvPr/>
        </p:nvGrpSpPr>
        <p:grpSpPr>
          <a:xfrm>
            <a:off x="7000875" y="2533650"/>
            <a:ext cx="600076" cy="217634"/>
            <a:chOff x="7000875" y="2533650"/>
            <a:chExt cx="600076" cy="217634"/>
          </a:xfrm>
        </p:grpSpPr>
        <p:sp>
          <p:nvSpPr>
            <p:cNvPr id="578" name="SMARTInkShape-1435">
              <a:extLst>
                <a:ext uri="{FF2B5EF4-FFF2-40B4-BE49-F238E27FC236}">
                  <a16:creationId xmlns:a16="http://schemas.microsoft.com/office/drawing/2014/main" id="{CB6BCAF4-5B8B-B8CD-775C-84B5CB9703E3}"/>
                </a:ext>
              </a:extLst>
            </p:cNvPr>
            <p:cNvSpPr/>
            <p:nvPr>
              <p:custDataLst>
                <p:tags r:id="rId131"/>
              </p:custDataLst>
            </p:nvPr>
          </p:nvSpPr>
          <p:spPr>
            <a:xfrm>
              <a:off x="7439025" y="2695575"/>
              <a:ext cx="161926" cy="9526"/>
            </a:xfrm>
            <a:custGeom>
              <a:avLst/>
              <a:gdLst/>
              <a:ahLst/>
              <a:cxnLst/>
              <a:rect l="0" t="0" r="0" b="0"/>
              <a:pathLst>
                <a:path w="161926" h="9526">
                  <a:moveTo>
                    <a:pt x="0" y="0"/>
                  </a:moveTo>
                  <a:lnTo>
                    <a:pt x="0" y="0"/>
                  </a:lnTo>
                  <a:lnTo>
                    <a:pt x="41756" y="0"/>
                  </a:lnTo>
                  <a:lnTo>
                    <a:pt x="85753" y="0"/>
                  </a:lnTo>
                  <a:lnTo>
                    <a:pt x="116919" y="0"/>
                  </a:lnTo>
                  <a:lnTo>
                    <a:pt x="123578" y="2822"/>
                  </a:lnTo>
                  <a:lnTo>
                    <a:pt x="132778" y="9133"/>
                  </a:lnTo>
                  <a:lnTo>
                    <a:pt x="1619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9" name="SMARTInkShape-1436">
              <a:extLst>
                <a:ext uri="{FF2B5EF4-FFF2-40B4-BE49-F238E27FC236}">
                  <a16:creationId xmlns:a16="http://schemas.microsoft.com/office/drawing/2014/main" id="{AFAC8021-D4EC-462A-68E0-9EB48F3ED478}"/>
                </a:ext>
              </a:extLst>
            </p:cNvPr>
            <p:cNvSpPr/>
            <p:nvPr>
              <p:custDataLst>
                <p:tags r:id="rId132"/>
              </p:custDataLst>
            </p:nvPr>
          </p:nvSpPr>
          <p:spPr>
            <a:xfrm>
              <a:off x="7458075" y="2619375"/>
              <a:ext cx="104776" cy="19051"/>
            </a:xfrm>
            <a:custGeom>
              <a:avLst/>
              <a:gdLst/>
              <a:ahLst/>
              <a:cxnLst/>
              <a:rect l="0" t="0" r="0" b="0"/>
              <a:pathLst>
                <a:path w="104776" h="19051">
                  <a:moveTo>
                    <a:pt x="0" y="19050"/>
                  </a:moveTo>
                  <a:lnTo>
                    <a:pt x="0" y="19050"/>
                  </a:lnTo>
                  <a:lnTo>
                    <a:pt x="17900" y="11511"/>
                  </a:lnTo>
                  <a:lnTo>
                    <a:pt x="62176" y="6755"/>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0" name="SMARTInkShape-1437">
              <a:extLst>
                <a:ext uri="{FF2B5EF4-FFF2-40B4-BE49-F238E27FC236}">
                  <a16:creationId xmlns:a16="http://schemas.microsoft.com/office/drawing/2014/main" id="{AFC8CE1D-6D7E-0CBF-0A44-510A077C0B7A}"/>
                </a:ext>
              </a:extLst>
            </p:cNvPr>
            <p:cNvSpPr/>
            <p:nvPr>
              <p:custDataLst>
                <p:tags r:id="rId133"/>
              </p:custDataLst>
            </p:nvPr>
          </p:nvSpPr>
          <p:spPr>
            <a:xfrm>
              <a:off x="7000875" y="2533650"/>
              <a:ext cx="219076" cy="14582"/>
            </a:xfrm>
            <a:custGeom>
              <a:avLst/>
              <a:gdLst/>
              <a:ahLst/>
              <a:cxnLst/>
              <a:rect l="0" t="0" r="0" b="0"/>
              <a:pathLst>
                <a:path w="219076" h="14582">
                  <a:moveTo>
                    <a:pt x="0" y="9525"/>
                  </a:moveTo>
                  <a:lnTo>
                    <a:pt x="0" y="9525"/>
                  </a:lnTo>
                  <a:lnTo>
                    <a:pt x="5056" y="9525"/>
                  </a:lnTo>
                  <a:lnTo>
                    <a:pt x="10361" y="12347"/>
                  </a:lnTo>
                  <a:lnTo>
                    <a:pt x="13257" y="14581"/>
                  </a:lnTo>
                  <a:lnTo>
                    <a:pt x="24942" y="14242"/>
                  </a:lnTo>
                  <a:lnTo>
                    <a:pt x="67283" y="9939"/>
                  </a:lnTo>
                  <a:lnTo>
                    <a:pt x="104955" y="9648"/>
                  </a:lnTo>
                  <a:lnTo>
                    <a:pt x="142928" y="6739"/>
                  </a:lnTo>
                  <a:lnTo>
                    <a:pt x="184627" y="888"/>
                  </a:lnTo>
                  <a:lnTo>
                    <a:pt x="2190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1" name="SMARTInkShape-1438">
              <a:extLst>
                <a:ext uri="{FF2B5EF4-FFF2-40B4-BE49-F238E27FC236}">
                  <a16:creationId xmlns:a16="http://schemas.microsoft.com/office/drawing/2014/main" id="{DF56D659-91E5-88B6-78A0-6A41E1C7C2DF}"/>
                </a:ext>
              </a:extLst>
            </p:cNvPr>
            <p:cNvSpPr/>
            <p:nvPr>
              <p:custDataLst>
                <p:tags r:id="rId134"/>
              </p:custDataLst>
            </p:nvPr>
          </p:nvSpPr>
          <p:spPr>
            <a:xfrm>
              <a:off x="7038975" y="2592368"/>
              <a:ext cx="219076" cy="158916"/>
            </a:xfrm>
            <a:custGeom>
              <a:avLst/>
              <a:gdLst/>
              <a:ahLst/>
              <a:cxnLst/>
              <a:rect l="0" t="0" r="0" b="0"/>
              <a:pathLst>
                <a:path w="219076" h="158916">
                  <a:moveTo>
                    <a:pt x="0" y="46057"/>
                  </a:moveTo>
                  <a:lnTo>
                    <a:pt x="0" y="46057"/>
                  </a:lnTo>
                  <a:lnTo>
                    <a:pt x="8200" y="37856"/>
                  </a:lnTo>
                  <a:lnTo>
                    <a:pt x="9132" y="31868"/>
                  </a:lnTo>
                  <a:lnTo>
                    <a:pt x="10321" y="30248"/>
                  </a:lnTo>
                  <a:lnTo>
                    <a:pt x="39169" y="12119"/>
                  </a:lnTo>
                  <a:lnTo>
                    <a:pt x="50216" y="8748"/>
                  </a:lnTo>
                  <a:lnTo>
                    <a:pt x="65933" y="783"/>
                  </a:lnTo>
                  <a:lnTo>
                    <a:pt x="69355" y="0"/>
                  </a:lnTo>
                  <a:lnTo>
                    <a:pt x="72695" y="535"/>
                  </a:lnTo>
                  <a:lnTo>
                    <a:pt x="79228" y="3953"/>
                  </a:lnTo>
                  <a:lnTo>
                    <a:pt x="88857" y="16884"/>
                  </a:lnTo>
                  <a:lnTo>
                    <a:pt x="93356" y="39177"/>
                  </a:lnTo>
                  <a:lnTo>
                    <a:pt x="87271" y="75155"/>
                  </a:lnTo>
                  <a:lnTo>
                    <a:pt x="77834" y="102304"/>
                  </a:lnTo>
                  <a:lnTo>
                    <a:pt x="48185" y="147771"/>
                  </a:lnTo>
                  <a:lnTo>
                    <a:pt x="41524" y="154763"/>
                  </a:lnTo>
                  <a:lnTo>
                    <a:pt x="35035" y="157871"/>
                  </a:lnTo>
                  <a:lnTo>
                    <a:pt x="32882" y="157641"/>
                  </a:lnTo>
                  <a:lnTo>
                    <a:pt x="31446" y="156430"/>
                  </a:lnTo>
                  <a:lnTo>
                    <a:pt x="30489" y="154564"/>
                  </a:lnTo>
                  <a:lnTo>
                    <a:pt x="35070" y="146846"/>
                  </a:lnTo>
                  <a:lnTo>
                    <a:pt x="79780" y="102515"/>
                  </a:lnTo>
                  <a:lnTo>
                    <a:pt x="122179" y="72424"/>
                  </a:lnTo>
                  <a:lnTo>
                    <a:pt x="168521" y="43044"/>
                  </a:lnTo>
                  <a:lnTo>
                    <a:pt x="185062" y="36760"/>
                  </a:lnTo>
                  <a:lnTo>
                    <a:pt x="186875" y="34567"/>
                  </a:lnTo>
                  <a:lnTo>
                    <a:pt x="189785" y="28501"/>
                  </a:lnTo>
                  <a:lnTo>
                    <a:pt x="180175" y="32506"/>
                  </a:lnTo>
                  <a:lnTo>
                    <a:pt x="141515" y="56724"/>
                  </a:lnTo>
                  <a:lnTo>
                    <a:pt x="125337" y="68790"/>
                  </a:lnTo>
                  <a:lnTo>
                    <a:pt x="106328" y="93783"/>
                  </a:lnTo>
                  <a:lnTo>
                    <a:pt x="102636" y="100099"/>
                  </a:lnTo>
                  <a:lnTo>
                    <a:pt x="101355" y="115584"/>
                  </a:lnTo>
                  <a:lnTo>
                    <a:pt x="104314" y="130933"/>
                  </a:lnTo>
                  <a:lnTo>
                    <a:pt x="111929" y="145524"/>
                  </a:lnTo>
                  <a:lnTo>
                    <a:pt x="117832" y="153059"/>
                  </a:lnTo>
                  <a:lnTo>
                    <a:pt x="123984" y="157114"/>
                  </a:lnTo>
                  <a:lnTo>
                    <a:pt x="131304" y="158915"/>
                  </a:lnTo>
                  <a:lnTo>
                    <a:pt x="148383" y="158871"/>
                  </a:lnTo>
                  <a:lnTo>
                    <a:pt x="192905" y="149561"/>
                  </a:lnTo>
                  <a:lnTo>
                    <a:pt x="219075" y="1317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5" name="SMARTInkShape-Group260">
            <a:extLst>
              <a:ext uri="{FF2B5EF4-FFF2-40B4-BE49-F238E27FC236}">
                <a16:creationId xmlns:a16="http://schemas.microsoft.com/office/drawing/2014/main" id="{7AB10536-B99A-684C-A503-A485093D96AC}"/>
              </a:ext>
            </a:extLst>
          </p:cNvPr>
          <p:cNvGrpSpPr/>
          <p:nvPr/>
        </p:nvGrpSpPr>
        <p:grpSpPr>
          <a:xfrm>
            <a:off x="7839075" y="2514611"/>
            <a:ext cx="190475" cy="228590"/>
            <a:chOff x="7839075" y="2514611"/>
            <a:chExt cx="190475" cy="228590"/>
          </a:xfrm>
        </p:grpSpPr>
        <p:sp>
          <p:nvSpPr>
            <p:cNvPr id="583" name="SMARTInkShape-1439">
              <a:extLst>
                <a:ext uri="{FF2B5EF4-FFF2-40B4-BE49-F238E27FC236}">
                  <a16:creationId xmlns:a16="http://schemas.microsoft.com/office/drawing/2014/main" id="{7BC86D7D-7688-D68A-7E7F-60BF42E882D4}"/>
                </a:ext>
              </a:extLst>
            </p:cNvPr>
            <p:cNvSpPr/>
            <p:nvPr>
              <p:custDataLst>
                <p:tags r:id="rId129"/>
              </p:custDataLst>
            </p:nvPr>
          </p:nvSpPr>
          <p:spPr>
            <a:xfrm>
              <a:off x="7897281" y="2514611"/>
              <a:ext cx="132269" cy="228590"/>
            </a:xfrm>
            <a:custGeom>
              <a:avLst/>
              <a:gdLst/>
              <a:ahLst/>
              <a:cxnLst/>
              <a:rect l="0" t="0" r="0" b="0"/>
              <a:pathLst>
                <a:path w="132269" h="228590">
                  <a:moveTo>
                    <a:pt x="122769" y="66664"/>
                  </a:moveTo>
                  <a:lnTo>
                    <a:pt x="122769" y="66664"/>
                  </a:lnTo>
                  <a:lnTo>
                    <a:pt x="130970" y="66664"/>
                  </a:lnTo>
                  <a:lnTo>
                    <a:pt x="131412" y="65606"/>
                  </a:lnTo>
                  <a:lnTo>
                    <a:pt x="132179" y="58463"/>
                  </a:lnTo>
                  <a:lnTo>
                    <a:pt x="131158" y="58022"/>
                  </a:lnTo>
                  <a:lnTo>
                    <a:pt x="124083" y="57255"/>
                  </a:lnTo>
                  <a:lnTo>
                    <a:pt x="123353" y="54369"/>
                  </a:lnTo>
                  <a:lnTo>
                    <a:pt x="123159" y="52117"/>
                  </a:lnTo>
                  <a:lnTo>
                    <a:pt x="121970" y="50616"/>
                  </a:lnTo>
                  <a:lnTo>
                    <a:pt x="117827" y="48948"/>
                  </a:lnTo>
                  <a:lnTo>
                    <a:pt x="116300" y="47445"/>
                  </a:lnTo>
                  <a:lnTo>
                    <a:pt x="114602" y="42953"/>
                  </a:lnTo>
                  <a:lnTo>
                    <a:pt x="112454" y="31445"/>
                  </a:lnTo>
                  <a:lnTo>
                    <a:pt x="100022" y="15825"/>
                  </a:lnTo>
                  <a:lnTo>
                    <a:pt x="93961" y="12319"/>
                  </a:lnTo>
                  <a:lnTo>
                    <a:pt x="87741" y="9702"/>
                  </a:lnTo>
                  <a:lnTo>
                    <a:pt x="78289" y="3337"/>
                  </a:lnTo>
                  <a:lnTo>
                    <a:pt x="67497" y="430"/>
                  </a:lnTo>
                  <a:lnTo>
                    <a:pt x="48334" y="0"/>
                  </a:lnTo>
                  <a:lnTo>
                    <a:pt x="38255" y="6537"/>
                  </a:lnTo>
                  <a:lnTo>
                    <a:pt x="22821" y="10749"/>
                  </a:lnTo>
                  <a:lnTo>
                    <a:pt x="10967" y="19235"/>
                  </a:lnTo>
                  <a:lnTo>
                    <a:pt x="4287" y="27240"/>
                  </a:lnTo>
                  <a:lnTo>
                    <a:pt x="1319" y="34326"/>
                  </a:lnTo>
                  <a:lnTo>
                    <a:pt x="0" y="41003"/>
                  </a:lnTo>
                  <a:lnTo>
                    <a:pt x="4313" y="55768"/>
                  </a:lnTo>
                  <a:lnTo>
                    <a:pt x="12294" y="73548"/>
                  </a:lnTo>
                  <a:lnTo>
                    <a:pt x="16311" y="77604"/>
                  </a:lnTo>
                  <a:lnTo>
                    <a:pt x="44009" y="89702"/>
                  </a:lnTo>
                  <a:lnTo>
                    <a:pt x="56367" y="89956"/>
                  </a:lnTo>
                  <a:lnTo>
                    <a:pt x="92359" y="80906"/>
                  </a:lnTo>
                  <a:lnTo>
                    <a:pt x="110137" y="68458"/>
                  </a:lnTo>
                  <a:lnTo>
                    <a:pt x="128959" y="50777"/>
                  </a:lnTo>
                  <a:lnTo>
                    <a:pt x="130812" y="46198"/>
                  </a:lnTo>
                  <a:lnTo>
                    <a:pt x="132001" y="39691"/>
                  </a:lnTo>
                  <a:lnTo>
                    <a:pt x="132268" y="56543"/>
                  </a:lnTo>
                  <a:lnTo>
                    <a:pt x="124753" y="102059"/>
                  </a:lnTo>
                  <a:lnTo>
                    <a:pt x="123160" y="144917"/>
                  </a:lnTo>
                  <a:lnTo>
                    <a:pt x="122821" y="187937"/>
                  </a:lnTo>
                  <a:lnTo>
                    <a:pt x="122769" y="2285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SMARTInkShape-1440">
              <a:extLst>
                <a:ext uri="{FF2B5EF4-FFF2-40B4-BE49-F238E27FC236}">
                  <a16:creationId xmlns:a16="http://schemas.microsoft.com/office/drawing/2014/main" id="{D0AA6558-DA7E-924B-FFFB-212475E0E554}"/>
                </a:ext>
              </a:extLst>
            </p:cNvPr>
            <p:cNvSpPr/>
            <p:nvPr>
              <p:custDataLst>
                <p:tags r:id="rId130"/>
              </p:custDataLst>
            </p:nvPr>
          </p:nvSpPr>
          <p:spPr>
            <a:xfrm>
              <a:off x="7839075" y="2547212"/>
              <a:ext cx="9526" cy="176939"/>
            </a:xfrm>
            <a:custGeom>
              <a:avLst/>
              <a:gdLst/>
              <a:ahLst/>
              <a:cxnLst/>
              <a:rect l="0" t="0" r="0" b="0"/>
              <a:pathLst>
                <a:path w="9526" h="176939">
                  <a:moveTo>
                    <a:pt x="9525" y="5488"/>
                  </a:moveTo>
                  <a:lnTo>
                    <a:pt x="9525" y="5488"/>
                  </a:lnTo>
                  <a:lnTo>
                    <a:pt x="9525" y="0"/>
                  </a:lnTo>
                  <a:lnTo>
                    <a:pt x="8467" y="40082"/>
                  </a:lnTo>
                  <a:lnTo>
                    <a:pt x="1985" y="86326"/>
                  </a:lnTo>
                  <a:lnTo>
                    <a:pt x="391" y="130935"/>
                  </a:lnTo>
                  <a:lnTo>
                    <a:pt x="0" y="176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2" name="SMARTInkShape-Group261">
            <a:extLst>
              <a:ext uri="{FF2B5EF4-FFF2-40B4-BE49-F238E27FC236}">
                <a16:creationId xmlns:a16="http://schemas.microsoft.com/office/drawing/2014/main" id="{45D9CF38-7184-9953-429E-43D27CB59715}"/>
              </a:ext>
            </a:extLst>
          </p:cNvPr>
          <p:cNvGrpSpPr/>
          <p:nvPr/>
        </p:nvGrpSpPr>
        <p:grpSpPr>
          <a:xfrm>
            <a:off x="7063636" y="2959791"/>
            <a:ext cx="480165" cy="325547"/>
            <a:chOff x="7063636" y="2959791"/>
            <a:chExt cx="480165" cy="325547"/>
          </a:xfrm>
        </p:grpSpPr>
        <p:sp>
          <p:nvSpPr>
            <p:cNvPr id="586" name="SMARTInkShape-1441">
              <a:extLst>
                <a:ext uri="{FF2B5EF4-FFF2-40B4-BE49-F238E27FC236}">
                  <a16:creationId xmlns:a16="http://schemas.microsoft.com/office/drawing/2014/main" id="{19A98688-B66A-2D99-C040-3AB5C67226E3}"/>
                </a:ext>
              </a:extLst>
            </p:cNvPr>
            <p:cNvSpPr/>
            <p:nvPr>
              <p:custDataLst>
                <p:tags r:id="rId123"/>
              </p:custDataLst>
            </p:nvPr>
          </p:nvSpPr>
          <p:spPr>
            <a:xfrm>
              <a:off x="7534275" y="31432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SMARTInkShape-1442">
              <a:extLst>
                <a:ext uri="{FF2B5EF4-FFF2-40B4-BE49-F238E27FC236}">
                  <a16:creationId xmlns:a16="http://schemas.microsoft.com/office/drawing/2014/main" id="{FF8944A2-64AD-992E-9D34-29FFC65AB9C7}"/>
                </a:ext>
              </a:extLst>
            </p:cNvPr>
            <p:cNvSpPr/>
            <p:nvPr>
              <p:custDataLst>
                <p:tags r:id="rId124"/>
              </p:custDataLst>
            </p:nvPr>
          </p:nvSpPr>
          <p:spPr>
            <a:xfrm>
              <a:off x="7467991" y="3010292"/>
              <a:ext cx="9135" cy="9134"/>
            </a:xfrm>
            <a:custGeom>
              <a:avLst/>
              <a:gdLst/>
              <a:ahLst/>
              <a:cxnLst/>
              <a:rect l="0" t="0" r="0" b="0"/>
              <a:pathLst>
                <a:path w="9135" h="9134">
                  <a:moveTo>
                    <a:pt x="9134" y="9133"/>
                  </a:moveTo>
                  <a:lnTo>
                    <a:pt x="9134" y="913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SMARTInkShape-1443">
              <a:extLst>
                <a:ext uri="{FF2B5EF4-FFF2-40B4-BE49-F238E27FC236}">
                  <a16:creationId xmlns:a16="http://schemas.microsoft.com/office/drawing/2014/main" id="{E66D81C4-51E1-9235-9284-F12A50EDFD3B}"/>
                </a:ext>
              </a:extLst>
            </p:cNvPr>
            <p:cNvSpPr/>
            <p:nvPr>
              <p:custDataLst>
                <p:tags r:id="rId125"/>
              </p:custDataLst>
            </p:nvPr>
          </p:nvSpPr>
          <p:spPr>
            <a:xfrm>
              <a:off x="7421842" y="3106474"/>
              <a:ext cx="74334" cy="178864"/>
            </a:xfrm>
            <a:custGeom>
              <a:avLst/>
              <a:gdLst/>
              <a:ahLst/>
              <a:cxnLst/>
              <a:rect l="0" t="0" r="0" b="0"/>
              <a:pathLst>
                <a:path w="74334" h="178864">
                  <a:moveTo>
                    <a:pt x="17183" y="8201"/>
                  </a:moveTo>
                  <a:lnTo>
                    <a:pt x="17183" y="8201"/>
                  </a:lnTo>
                  <a:lnTo>
                    <a:pt x="25384" y="0"/>
                  </a:lnTo>
                  <a:lnTo>
                    <a:pt x="25826" y="617"/>
                  </a:lnTo>
                  <a:lnTo>
                    <a:pt x="31754" y="44674"/>
                  </a:lnTo>
                  <a:lnTo>
                    <a:pt x="35349" y="62286"/>
                  </a:lnTo>
                  <a:lnTo>
                    <a:pt x="37214" y="90843"/>
                  </a:lnTo>
                  <a:lnTo>
                    <a:pt x="41255" y="101728"/>
                  </a:lnTo>
                  <a:lnTo>
                    <a:pt x="37626" y="147295"/>
                  </a:lnTo>
                  <a:lnTo>
                    <a:pt x="36315" y="176991"/>
                  </a:lnTo>
                  <a:lnTo>
                    <a:pt x="35229" y="177877"/>
                  </a:lnTo>
                  <a:lnTo>
                    <a:pt x="31202" y="178863"/>
                  </a:lnTo>
                  <a:lnTo>
                    <a:pt x="25882" y="176478"/>
                  </a:lnTo>
                  <a:lnTo>
                    <a:pt x="13844" y="166324"/>
                  </a:lnTo>
                  <a:lnTo>
                    <a:pt x="4435" y="152184"/>
                  </a:lnTo>
                  <a:lnTo>
                    <a:pt x="0" y="124475"/>
                  </a:lnTo>
                  <a:lnTo>
                    <a:pt x="3743" y="99568"/>
                  </a:lnTo>
                  <a:lnTo>
                    <a:pt x="11555" y="78782"/>
                  </a:lnTo>
                  <a:lnTo>
                    <a:pt x="25628" y="59217"/>
                  </a:lnTo>
                  <a:lnTo>
                    <a:pt x="37164" y="52041"/>
                  </a:lnTo>
                  <a:lnTo>
                    <a:pt x="48288" y="47794"/>
                  </a:lnTo>
                  <a:lnTo>
                    <a:pt x="64054" y="39266"/>
                  </a:lnTo>
                  <a:lnTo>
                    <a:pt x="72302" y="37268"/>
                  </a:lnTo>
                  <a:lnTo>
                    <a:pt x="72979" y="36046"/>
                  </a:lnTo>
                  <a:lnTo>
                    <a:pt x="74333" y="27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9" name="SMARTInkShape-1444">
              <a:extLst>
                <a:ext uri="{FF2B5EF4-FFF2-40B4-BE49-F238E27FC236}">
                  <a16:creationId xmlns:a16="http://schemas.microsoft.com/office/drawing/2014/main" id="{75139DBF-BA7C-B871-EA8D-8B23AB4CBB54}"/>
                </a:ext>
              </a:extLst>
            </p:cNvPr>
            <p:cNvSpPr/>
            <p:nvPr>
              <p:custDataLst>
                <p:tags r:id="rId126"/>
              </p:custDataLst>
            </p:nvPr>
          </p:nvSpPr>
          <p:spPr>
            <a:xfrm>
              <a:off x="7243763" y="3059287"/>
              <a:ext cx="138113" cy="102455"/>
            </a:xfrm>
            <a:custGeom>
              <a:avLst/>
              <a:gdLst/>
              <a:ahLst/>
              <a:cxnLst/>
              <a:rect l="0" t="0" r="0" b="0"/>
              <a:pathLst>
                <a:path w="138113" h="102455">
                  <a:moveTo>
                    <a:pt x="33337" y="36338"/>
                  </a:moveTo>
                  <a:lnTo>
                    <a:pt x="33337" y="36338"/>
                  </a:lnTo>
                  <a:lnTo>
                    <a:pt x="38393" y="36338"/>
                  </a:lnTo>
                  <a:lnTo>
                    <a:pt x="39884" y="37396"/>
                  </a:lnTo>
                  <a:lnTo>
                    <a:pt x="40877" y="39160"/>
                  </a:lnTo>
                  <a:lnTo>
                    <a:pt x="41538" y="41394"/>
                  </a:lnTo>
                  <a:lnTo>
                    <a:pt x="44097" y="42884"/>
                  </a:lnTo>
                  <a:lnTo>
                    <a:pt x="63506" y="45688"/>
                  </a:lnTo>
                  <a:lnTo>
                    <a:pt x="90545" y="45860"/>
                  </a:lnTo>
                  <a:lnTo>
                    <a:pt x="93701" y="44803"/>
                  </a:lnTo>
                  <a:lnTo>
                    <a:pt x="95805" y="43040"/>
                  </a:lnTo>
                  <a:lnTo>
                    <a:pt x="97207" y="40805"/>
                  </a:lnTo>
                  <a:lnTo>
                    <a:pt x="104409" y="38324"/>
                  </a:lnTo>
                  <a:lnTo>
                    <a:pt x="109294" y="37661"/>
                  </a:lnTo>
                  <a:lnTo>
                    <a:pt x="112550" y="36162"/>
                  </a:lnTo>
                  <a:lnTo>
                    <a:pt x="114721" y="34104"/>
                  </a:lnTo>
                  <a:lnTo>
                    <a:pt x="117133" y="28995"/>
                  </a:lnTo>
                  <a:lnTo>
                    <a:pt x="118808" y="19039"/>
                  </a:lnTo>
                  <a:lnTo>
                    <a:pt x="111407" y="10030"/>
                  </a:lnTo>
                  <a:lnTo>
                    <a:pt x="105783" y="4184"/>
                  </a:lnTo>
                  <a:lnTo>
                    <a:pt x="96932" y="881"/>
                  </a:lnTo>
                  <a:lnTo>
                    <a:pt x="91609" y="0"/>
                  </a:lnTo>
                  <a:lnTo>
                    <a:pt x="68947" y="3817"/>
                  </a:lnTo>
                  <a:lnTo>
                    <a:pt x="35528" y="20674"/>
                  </a:lnTo>
                  <a:lnTo>
                    <a:pt x="17171" y="40163"/>
                  </a:lnTo>
                  <a:lnTo>
                    <a:pt x="795" y="67309"/>
                  </a:lnTo>
                  <a:lnTo>
                    <a:pt x="0" y="70743"/>
                  </a:lnTo>
                  <a:lnTo>
                    <a:pt x="530" y="74092"/>
                  </a:lnTo>
                  <a:lnTo>
                    <a:pt x="3939" y="80634"/>
                  </a:lnTo>
                  <a:lnTo>
                    <a:pt x="8982" y="87070"/>
                  </a:lnTo>
                  <a:lnTo>
                    <a:pt x="32941" y="96643"/>
                  </a:lnTo>
                  <a:lnTo>
                    <a:pt x="77196" y="102454"/>
                  </a:lnTo>
                  <a:lnTo>
                    <a:pt x="115104" y="101844"/>
                  </a:lnTo>
                  <a:lnTo>
                    <a:pt x="138112" y="93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SMARTInkShape-1445">
              <a:extLst>
                <a:ext uri="{FF2B5EF4-FFF2-40B4-BE49-F238E27FC236}">
                  <a16:creationId xmlns:a16="http://schemas.microsoft.com/office/drawing/2014/main" id="{C85B7328-3E60-A3B0-B91D-14ABB3126507}"/>
                </a:ext>
              </a:extLst>
            </p:cNvPr>
            <p:cNvSpPr/>
            <p:nvPr>
              <p:custDataLst>
                <p:tags r:id="rId127"/>
              </p:custDataLst>
            </p:nvPr>
          </p:nvSpPr>
          <p:spPr>
            <a:xfrm>
              <a:off x="7063636" y="2959791"/>
              <a:ext cx="137265" cy="202510"/>
            </a:xfrm>
            <a:custGeom>
              <a:avLst/>
              <a:gdLst/>
              <a:ahLst/>
              <a:cxnLst/>
              <a:rect l="0" t="0" r="0" b="0"/>
              <a:pathLst>
                <a:path w="137265" h="202510">
                  <a:moveTo>
                    <a:pt x="32489" y="97734"/>
                  </a:moveTo>
                  <a:lnTo>
                    <a:pt x="32489" y="97734"/>
                  </a:lnTo>
                  <a:lnTo>
                    <a:pt x="32489" y="74031"/>
                  </a:lnTo>
                  <a:lnTo>
                    <a:pt x="33547" y="72406"/>
                  </a:lnTo>
                  <a:lnTo>
                    <a:pt x="35311" y="71324"/>
                  </a:lnTo>
                  <a:lnTo>
                    <a:pt x="37545" y="70603"/>
                  </a:lnTo>
                  <a:lnTo>
                    <a:pt x="39034" y="68005"/>
                  </a:lnTo>
                  <a:lnTo>
                    <a:pt x="42190" y="56352"/>
                  </a:lnTo>
                  <a:lnTo>
                    <a:pt x="44247" y="54271"/>
                  </a:lnTo>
                  <a:lnTo>
                    <a:pt x="46678" y="52883"/>
                  </a:lnTo>
                  <a:lnTo>
                    <a:pt x="48298" y="50900"/>
                  </a:lnTo>
                  <a:lnTo>
                    <a:pt x="53721" y="40113"/>
                  </a:lnTo>
                  <a:lnTo>
                    <a:pt x="73892" y="18332"/>
                  </a:lnTo>
                  <a:lnTo>
                    <a:pt x="80171" y="14819"/>
                  </a:lnTo>
                  <a:lnTo>
                    <a:pt x="88607" y="11141"/>
                  </a:lnTo>
                  <a:lnTo>
                    <a:pt x="109088" y="345"/>
                  </a:lnTo>
                  <a:lnTo>
                    <a:pt x="114248" y="0"/>
                  </a:lnTo>
                  <a:lnTo>
                    <a:pt x="125074" y="1993"/>
                  </a:lnTo>
                  <a:lnTo>
                    <a:pt x="125962" y="3215"/>
                  </a:lnTo>
                  <a:lnTo>
                    <a:pt x="132561" y="25811"/>
                  </a:lnTo>
                  <a:lnTo>
                    <a:pt x="132012" y="32852"/>
                  </a:lnTo>
                  <a:lnTo>
                    <a:pt x="125759" y="46320"/>
                  </a:lnTo>
                  <a:lnTo>
                    <a:pt x="84161" y="93181"/>
                  </a:lnTo>
                  <a:lnTo>
                    <a:pt x="42122" y="119281"/>
                  </a:lnTo>
                  <a:lnTo>
                    <a:pt x="31126" y="123185"/>
                  </a:lnTo>
                  <a:lnTo>
                    <a:pt x="20241" y="125979"/>
                  </a:lnTo>
                  <a:lnTo>
                    <a:pt x="4631" y="133574"/>
                  </a:lnTo>
                  <a:lnTo>
                    <a:pt x="0" y="134829"/>
                  </a:lnTo>
                  <a:lnTo>
                    <a:pt x="246" y="135164"/>
                  </a:lnTo>
                  <a:lnTo>
                    <a:pt x="1468" y="135388"/>
                  </a:lnTo>
                  <a:lnTo>
                    <a:pt x="47700" y="158212"/>
                  </a:lnTo>
                  <a:lnTo>
                    <a:pt x="93833" y="180293"/>
                  </a:lnTo>
                  <a:lnTo>
                    <a:pt x="137264" y="2025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SMARTInkShape-1446">
              <a:extLst>
                <a:ext uri="{FF2B5EF4-FFF2-40B4-BE49-F238E27FC236}">
                  <a16:creationId xmlns:a16="http://schemas.microsoft.com/office/drawing/2014/main" id="{748F66AC-3EC0-DC39-0B40-13F5C78FFB45}"/>
                </a:ext>
              </a:extLst>
            </p:cNvPr>
            <p:cNvSpPr/>
            <p:nvPr>
              <p:custDataLst>
                <p:tags r:id="rId128"/>
              </p:custDataLst>
            </p:nvPr>
          </p:nvSpPr>
          <p:spPr>
            <a:xfrm>
              <a:off x="7096125" y="3000412"/>
              <a:ext cx="14582" cy="142839"/>
            </a:xfrm>
            <a:custGeom>
              <a:avLst/>
              <a:gdLst/>
              <a:ahLst/>
              <a:cxnLst/>
              <a:rect l="0" t="0" r="0" b="0"/>
              <a:pathLst>
                <a:path w="14582" h="142839">
                  <a:moveTo>
                    <a:pt x="0" y="19013"/>
                  </a:moveTo>
                  <a:lnTo>
                    <a:pt x="0" y="19013"/>
                  </a:lnTo>
                  <a:lnTo>
                    <a:pt x="0" y="10812"/>
                  </a:lnTo>
                  <a:lnTo>
                    <a:pt x="9491" y="0"/>
                  </a:lnTo>
                  <a:lnTo>
                    <a:pt x="9524" y="44744"/>
                  </a:lnTo>
                  <a:lnTo>
                    <a:pt x="12347" y="54438"/>
                  </a:lnTo>
                  <a:lnTo>
                    <a:pt x="14581" y="58505"/>
                  </a:lnTo>
                  <a:lnTo>
                    <a:pt x="14242" y="71490"/>
                  </a:lnTo>
                  <a:lnTo>
                    <a:pt x="9709" y="118139"/>
                  </a:lnTo>
                  <a:lnTo>
                    <a:pt x="9525" y="142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7" name="SMARTInkShape-Group262">
            <a:extLst>
              <a:ext uri="{FF2B5EF4-FFF2-40B4-BE49-F238E27FC236}">
                <a16:creationId xmlns:a16="http://schemas.microsoft.com/office/drawing/2014/main" id="{80D8942A-4858-6E1A-4C6E-B6C6F1212045}"/>
              </a:ext>
            </a:extLst>
          </p:cNvPr>
          <p:cNvGrpSpPr/>
          <p:nvPr/>
        </p:nvGrpSpPr>
        <p:grpSpPr>
          <a:xfrm>
            <a:off x="7877175" y="2924212"/>
            <a:ext cx="257176" cy="247579"/>
            <a:chOff x="7877175" y="2924212"/>
            <a:chExt cx="257176" cy="247579"/>
          </a:xfrm>
        </p:grpSpPr>
        <p:sp>
          <p:nvSpPr>
            <p:cNvPr id="593" name="SMARTInkShape-1447">
              <a:extLst>
                <a:ext uri="{FF2B5EF4-FFF2-40B4-BE49-F238E27FC236}">
                  <a16:creationId xmlns:a16="http://schemas.microsoft.com/office/drawing/2014/main" id="{93CBD95B-3949-17B7-BD84-E79F1F6AEAA0}"/>
                </a:ext>
              </a:extLst>
            </p:cNvPr>
            <p:cNvSpPr/>
            <p:nvPr>
              <p:custDataLst>
                <p:tags r:id="rId119"/>
              </p:custDataLst>
            </p:nvPr>
          </p:nvSpPr>
          <p:spPr>
            <a:xfrm>
              <a:off x="8048677" y="3086100"/>
              <a:ext cx="85674" cy="85691"/>
            </a:xfrm>
            <a:custGeom>
              <a:avLst/>
              <a:gdLst/>
              <a:ahLst/>
              <a:cxnLst/>
              <a:rect l="0" t="0" r="0" b="0"/>
              <a:pathLst>
                <a:path w="85674" h="85691">
                  <a:moveTo>
                    <a:pt x="66623" y="9525"/>
                  </a:moveTo>
                  <a:lnTo>
                    <a:pt x="66623" y="9525"/>
                  </a:lnTo>
                  <a:lnTo>
                    <a:pt x="42773" y="10583"/>
                  </a:lnTo>
                  <a:lnTo>
                    <a:pt x="30975" y="14581"/>
                  </a:lnTo>
                  <a:lnTo>
                    <a:pt x="21499" y="22708"/>
                  </a:lnTo>
                  <a:lnTo>
                    <a:pt x="13760" y="31259"/>
                  </a:lnTo>
                  <a:lnTo>
                    <a:pt x="4511" y="37132"/>
                  </a:lnTo>
                  <a:lnTo>
                    <a:pt x="1976" y="42256"/>
                  </a:lnTo>
                  <a:lnTo>
                    <a:pt x="0" y="64819"/>
                  </a:lnTo>
                  <a:lnTo>
                    <a:pt x="8153" y="74713"/>
                  </a:lnTo>
                  <a:lnTo>
                    <a:pt x="11709" y="75539"/>
                  </a:lnTo>
                  <a:lnTo>
                    <a:pt x="14139" y="75759"/>
                  </a:lnTo>
                  <a:lnTo>
                    <a:pt x="19661" y="78826"/>
                  </a:lnTo>
                  <a:lnTo>
                    <a:pt x="25642" y="82659"/>
                  </a:lnTo>
                  <a:lnTo>
                    <a:pt x="34961" y="84816"/>
                  </a:lnTo>
                  <a:lnTo>
                    <a:pt x="55220" y="85690"/>
                  </a:lnTo>
                  <a:lnTo>
                    <a:pt x="65134" y="77521"/>
                  </a:lnTo>
                  <a:lnTo>
                    <a:pt x="71239" y="76591"/>
                  </a:lnTo>
                  <a:lnTo>
                    <a:pt x="72875" y="75403"/>
                  </a:lnTo>
                  <a:lnTo>
                    <a:pt x="73966" y="73552"/>
                  </a:lnTo>
                  <a:lnTo>
                    <a:pt x="75716" y="68033"/>
                  </a:lnTo>
                  <a:lnTo>
                    <a:pt x="84311" y="58594"/>
                  </a:lnTo>
                  <a:lnTo>
                    <a:pt x="85638" y="48055"/>
                  </a:lnTo>
                  <a:lnTo>
                    <a:pt x="85673" y="10888"/>
                  </a:lnTo>
                  <a:lnTo>
                    <a:pt x="84615" y="10433"/>
                  </a:lnTo>
                  <a:lnTo>
                    <a:pt x="76263" y="9536"/>
                  </a:lnTo>
                  <a:lnTo>
                    <a:pt x="67958" y="1325"/>
                  </a:lnTo>
                  <a:lnTo>
                    <a:pt x="57136" y="3"/>
                  </a:lnTo>
                  <a:lnTo>
                    <a:pt x="4757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SMARTInkShape-1448">
              <a:extLst>
                <a:ext uri="{FF2B5EF4-FFF2-40B4-BE49-F238E27FC236}">
                  <a16:creationId xmlns:a16="http://schemas.microsoft.com/office/drawing/2014/main" id="{48C58A67-E2E3-84CA-565F-BD14EBD1B209}"/>
                </a:ext>
              </a:extLst>
            </p:cNvPr>
            <p:cNvSpPr/>
            <p:nvPr>
              <p:custDataLst>
                <p:tags r:id="rId120"/>
              </p:custDataLst>
            </p:nvPr>
          </p:nvSpPr>
          <p:spPr>
            <a:xfrm>
              <a:off x="7877175" y="3048000"/>
              <a:ext cx="123826" cy="19051"/>
            </a:xfrm>
            <a:custGeom>
              <a:avLst/>
              <a:gdLst/>
              <a:ahLst/>
              <a:cxnLst/>
              <a:rect l="0" t="0" r="0" b="0"/>
              <a:pathLst>
                <a:path w="123826" h="19051">
                  <a:moveTo>
                    <a:pt x="0" y="19050"/>
                  </a:moveTo>
                  <a:lnTo>
                    <a:pt x="0" y="19050"/>
                  </a:lnTo>
                  <a:lnTo>
                    <a:pt x="32493" y="17992"/>
                  </a:lnTo>
                  <a:lnTo>
                    <a:pt x="79066" y="7292"/>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SMARTInkShape-1449">
              <a:extLst>
                <a:ext uri="{FF2B5EF4-FFF2-40B4-BE49-F238E27FC236}">
                  <a16:creationId xmlns:a16="http://schemas.microsoft.com/office/drawing/2014/main" id="{35BD1ABB-5CC0-0186-E437-EFE9C6823FCE}"/>
                </a:ext>
              </a:extLst>
            </p:cNvPr>
            <p:cNvSpPr/>
            <p:nvPr>
              <p:custDataLst>
                <p:tags r:id="rId121"/>
              </p:custDataLst>
            </p:nvPr>
          </p:nvSpPr>
          <p:spPr>
            <a:xfrm>
              <a:off x="7981950" y="2933816"/>
              <a:ext cx="9526" cy="190385"/>
            </a:xfrm>
            <a:custGeom>
              <a:avLst/>
              <a:gdLst/>
              <a:ahLst/>
              <a:cxnLst/>
              <a:rect l="0" t="0" r="0" b="0"/>
              <a:pathLst>
                <a:path w="9526" h="190385">
                  <a:moveTo>
                    <a:pt x="0" y="9409"/>
                  </a:moveTo>
                  <a:lnTo>
                    <a:pt x="0" y="9409"/>
                  </a:lnTo>
                  <a:lnTo>
                    <a:pt x="0" y="0"/>
                  </a:lnTo>
                  <a:lnTo>
                    <a:pt x="0" y="42701"/>
                  </a:lnTo>
                  <a:lnTo>
                    <a:pt x="0" y="79838"/>
                  </a:lnTo>
                  <a:lnTo>
                    <a:pt x="2822" y="118118"/>
                  </a:lnTo>
                  <a:lnTo>
                    <a:pt x="8201" y="163292"/>
                  </a:lnTo>
                  <a:lnTo>
                    <a:pt x="9525" y="1903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SMARTInkShape-1450">
              <a:extLst>
                <a:ext uri="{FF2B5EF4-FFF2-40B4-BE49-F238E27FC236}">
                  <a16:creationId xmlns:a16="http://schemas.microsoft.com/office/drawing/2014/main" id="{74D49CEA-A941-18F9-53BA-EE3249E8C39F}"/>
                </a:ext>
              </a:extLst>
            </p:cNvPr>
            <p:cNvSpPr/>
            <p:nvPr>
              <p:custDataLst>
                <p:tags r:id="rId122"/>
              </p:custDataLst>
            </p:nvPr>
          </p:nvSpPr>
          <p:spPr>
            <a:xfrm>
              <a:off x="7886700" y="2924212"/>
              <a:ext cx="9526" cy="219039"/>
            </a:xfrm>
            <a:custGeom>
              <a:avLst/>
              <a:gdLst/>
              <a:ahLst/>
              <a:cxnLst/>
              <a:rect l="0" t="0" r="0" b="0"/>
              <a:pathLst>
                <a:path w="9526" h="219039">
                  <a:moveTo>
                    <a:pt x="9525" y="19013"/>
                  </a:moveTo>
                  <a:lnTo>
                    <a:pt x="9525" y="19013"/>
                  </a:lnTo>
                  <a:lnTo>
                    <a:pt x="9525" y="4824"/>
                  </a:lnTo>
                  <a:lnTo>
                    <a:pt x="8467" y="3204"/>
                  </a:lnTo>
                  <a:lnTo>
                    <a:pt x="6703" y="2123"/>
                  </a:lnTo>
                  <a:lnTo>
                    <a:pt x="115" y="0"/>
                  </a:lnTo>
                  <a:lnTo>
                    <a:pt x="1" y="44618"/>
                  </a:lnTo>
                  <a:lnTo>
                    <a:pt x="0" y="85101"/>
                  </a:lnTo>
                  <a:lnTo>
                    <a:pt x="0" y="131276"/>
                  </a:lnTo>
                  <a:lnTo>
                    <a:pt x="2822" y="175519"/>
                  </a:lnTo>
                  <a:lnTo>
                    <a:pt x="9525" y="219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4" name="SMARTInkShape-Group263">
            <a:extLst>
              <a:ext uri="{FF2B5EF4-FFF2-40B4-BE49-F238E27FC236}">
                <a16:creationId xmlns:a16="http://schemas.microsoft.com/office/drawing/2014/main" id="{BEFC12C1-F972-49C6-8E8B-2C45FFEAC407}"/>
              </a:ext>
            </a:extLst>
          </p:cNvPr>
          <p:cNvGrpSpPr/>
          <p:nvPr/>
        </p:nvGrpSpPr>
        <p:grpSpPr>
          <a:xfrm>
            <a:off x="180975" y="3148892"/>
            <a:ext cx="685801" cy="403934"/>
            <a:chOff x="180975" y="3148892"/>
            <a:chExt cx="685801" cy="403934"/>
          </a:xfrm>
        </p:grpSpPr>
        <p:sp>
          <p:nvSpPr>
            <p:cNvPr id="598" name="SMARTInkShape-1451">
              <a:extLst>
                <a:ext uri="{FF2B5EF4-FFF2-40B4-BE49-F238E27FC236}">
                  <a16:creationId xmlns:a16="http://schemas.microsoft.com/office/drawing/2014/main" id="{49DFBEB9-3C49-CA5B-59D6-FB220548CB2C}"/>
                </a:ext>
              </a:extLst>
            </p:cNvPr>
            <p:cNvSpPr/>
            <p:nvPr>
              <p:custDataLst>
                <p:tags r:id="rId113"/>
              </p:custDataLst>
            </p:nvPr>
          </p:nvSpPr>
          <p:spPr>
            <a:xfrm>
              <a:off x="714375" y="3268435"/>
              <a:ext cx="152401" cy="111410"/>
            </a:xfrm>
            <a:custGeom>
              <a:avLst/>
              <a:gdLst/>
              <a:ahLst/>
              <a:cxnLst/>
              <a:rect l="0" t="0" r="0" b="0"/>
              <a:pathLst>
                <a:path w="152401" h="111410">
                  <a:moveTo>
                    <a:pt x="0" y="74840"/>
                  </a:moveTo>
                  <a:lnTo>
                    <a:pt x="0" y="74840"/>
                  </a:lnTo>
                  <a:lnTo>
                    <a:pt x="8201" y="66639"/>
                  </a:lnTo>
                  <a:lnTo>
                    <a:pt x="14189" y="65708"/>
                  </a:lnTo>
                  <a:lnTo>
                    <a:pt x="31881" y="65349"/>
                  </a:lnTo>
                  <a:lnTo>
                    <a:pt x="38158" y="62508"/>
                  </a:lnTo>
                  <a:lnTo>
                    <a:pt x="46592" y="57717"/>
                  </a:lnTo>
                  <a:lnTo>
                    <a:pt x="92089" y="36667"/>
                  </a:lnTo>
                  <a:lnTo>
                    <a:pt x="102269" y="29082"/>
                  </a:lnTo>
                  <a:lnTo>
                    <a:pt x="103661" y="25222"/>
                  </a:lnTo>
                  <a:lnTo>
                    <a:pt x="104033" y="22711"/>
                  </a:lnTo>
                  <a:lnTo>
                    <a:pt x="105338" y="21038"/>
                  </a:lnTo>
                  <a:lnTo>
                    <a:pt x="112911" y="18131"/>
                  </a:lnTo>
                  <a:lnTo>
                    <a:pt x="113683" y="15064"/>
                  </a:lnTo>
                  <a:lnTo>
                    <a:pt x="113888" y="12764"/>
                  </a:lnTo>
                  <a:lnTo>
                    <a:pt x="112967" y="11231"/>
                  </a:lnTo>
                  <a:lnTo>
                    <a:pt x="111295" y="10209"/>
                  </a:lnTo>
                  <a:lnTo>
                    <a:pt x="106063" y="8569"/>
                  </a:lnTo>
                  <a:lnTo>
                    <a:pt x="97425" y="1699"/>
                  </a:lnTo>
                  <a:lnTo>
                    <a:pt x="91631" y="0"/>
                  </a:lnTo>
                  <a:lnTo>
                    <a:pt x="72305" y="4099"/>
                  </a:lnTo>
                  <a:lnTo>
                    <a:pt x="56584" y="12016"/>
                  </a:lnTo>
                  <a:lnTo>
                    <a:pt x="40167" y="26122"/>
                  </a:lnTo>
                  <a:lnTo>
                    <a:pt x="14065" y="70708"/>
                  </a:lnTo>
                  <a:lnTo>
                    <a:pt x="11543" y="82176"/>
                  </a:lnTo>
                  <a:lnTo>
                    <a:pt x="13244" y="91506"/>
                  </a:lnTo>
                  <a:lnTo>
                    <a:pt x="17903" y="101063"/>
                  </a:lnTo>
                  <a:lnTo>
                    <a:pt x="28823" y="107774"/>
                  </a:lnTo>
                  <a:lnTo>
                    <a:pt x="40408" y="111409"/>
                  </a:lnTo>
                  <a:lnTo>
                    <a:pt x="43872" y="110861"/>
                  </a:lnTo>
                  <a:lnTo>
                    <a:pt x="60249" y="104604"/>
                  </a:lnTo>
                  <a:lnTo>
                    <a:pt x="89481" y="98463"/>
                  </a:lnTo>
                  <a:lnTo>
                    <a:pt x="116690" y="86090"/>
                  </a:lnTo>
                  <a:lnTo>
                    <a:pt x="152400" y="843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SMARTInkShape-1452">
              <a:extLst>
                <a:ext uri="{FF2B5EF4-FFF2-40B4-BE49-F238E27FC236}">
                  <a16:creationId xmlns:a16="http://schemas.microsoft.com/office/drawing/2014/main" id="{3A4C73B9-A576-DEF1-9297-51DDADA44B35}"/>
                </a:ext>
              </a:extLst>
            </p:cNvPr>
            <p:cNvSpPr/>
            <p:nvPr>
              <p:custDataLst>
                <p:tags r:id="rId114"/>
              </p:custDataLst>
            </p:nvPr>
          </p:nvSpPr>
          <p:spPr>
            <a:xfrm>
              <a:off x="571500" y="3297697"/>
              <a:ext cx="94175" cy="102729"/>
            </a:xfrm>
            <a:custGeom>
              <a:avLst/>
              <a:gdLst/>
              <a:ahLst/>
              <a:cxnLst/>
              <a:rect l="0" t="0" r="0" b="0"/>
              <a:pathLst>
                <a:path w="94175" h="102729">
                  <a:moveTo>
                    <a:pt x="0" y="102728"/>
                  </a:moveTo>
                  <a:lnTo>
                    <a:pt x="0" y="102728"/>
                  </a:lnTo>
                  <a:lnTo>
                    <a:pt x="1058" y="80974"/>
                  </a:lnTo>
                  <a:lnTo>
                    <a:pt x="19298" y="36081"/>
                  </a:lnTo>
                  <a:lnTo>
                    <a:pt x="26569" y="24424"/>
                  </a:lnTo>
                  <a:lnTo>
                    <a:pt x="49491" y="4862"/>
                  </a:lnTo>
                  <a:lnTo>
                    <a:pt x="59390" y="1024"/>
                  </a:lnTo>
                  <a:lnTo>
                    <a:pt x="64993" y="0"/>
                  </a:lnTo>
                  <a:lnTo>
                    <a:pt x="70846" y="1435"/>
                  </a:lnTo>
                  <a:lnTo>
                    <a:pt x="82992" y="8673"/>
                  </a:lnTo>
                  <a:lnTo>
                    <a:pt x="87078" y="13566"/>
                  </a:lnTo>
                  <a:lnTo>
                    <a:pt x="91618" y="24647"/>
                  </a:lnTo>
                  <a:lnTo>
                    <a:pt x="94174" y="42787"/>
                  </a:lnTo>
                  <a:lnTo>
                    <a:pt x="89875" y="61567"/>
                  </a:lnTo>
                  <a:lnTo>
                    <a:pt x="86375" y="65762"/>
                  </a:lnTo>
                  <a:lnTo>
                    <a:pt x="70278" y="72725"/>
                  </a:lnTo>
                  <a:lnTo>
                    <a:pt x="36930" y="81201"/>
                  </a:lnTo>
                  <a:lnTo>
                    <a:pt x="0" y="836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SMARTInkShape-1453">
              <a:extLst>
                <a:ext uri="{FF2B5EF4-FFF2-40B4-BE49-F238E27FC236}">
                  <a16:creationId xmlns:a16="http://schemas.microsoft.com/office/drawing/2014/main" id="{691437AB-D47A-B947-CE15-9BFD026E9D28}"/>
                </a:ext>
              </a:extLst>
            </p:cNvPr>
            <p:cNvSpPr/>
            <p:nvPr>
              <p:custDataLst>
                <p:tags r:id="rId115"/>
              </p:custDataLst>
            </p:nvPr>
          </p:nvSpPr>
          <p:spPr>
            <a:xfrm>
              <a:off x="542925" y="3329406"/>
              <a:ext cx="47510" cy="223420"/>
            </a:xfrm>
            <a:custGeom>
              <a:avLst/>
              <a:gdLst/>
              <a:ahLst/>
              <a:cxnLst/>
              <a:rect l="0" t="0" r="0" b="0"/>
              <a:pathLst>
                <a:path w="47510" h="223420">
                  <a:moveTo>
                    <a:pt x="38100" y="23394"/>
                  </a:moveTo>
                  <a:lnTo>
                    <a:pt x="38100" y="23394"/>
                  </a:lnTo>
                  <a:lnTo>
                    <a:pt x="38100" y="18337"/>
                  </a:lnTo>
                  <a:lnTo>
                    <a:pt x="40922" y="13033"/>
                  </a:lnTo>
                  <a:lnTo>
                    <a:pt x="44646" y="7147"/>
                  </a:lnTo>
                  <a:lnTo>
                    <a:pt x="46742" y="0"/>
                  </a:lnTo>
                  <a:lnTo>
                    <a:pt x="47037" y="390"/>
                  </a:lnTo>
                  <a:lnTo>
                    <a:pt x="47509" y="13676"/>
                  </a:lnTo>
                  <a:lnTo>
                    <a:pt x="39414" y="57257"/>
                  </a:lnTo>
                  <a:lnTo>
                    <a:pt x="31813" y="98718"/>
                  </a:lnTo>
                  <a:lnTo>
                    <a:pt x="26392" y="144851"/>
                  </a:lnTo>
                  <a:lnTo>
                    <a:pt x="13471" y="192415"/>
                  </a:lnTo>
                  <a:lnTo>
                    <a:pt x="9636" y="208118"/>
                  </a:lnTo>
                  <a:lnTo>
                    <a:pt x="0" y="2234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SMARTInkShape-1454">
              <a:extLst>
                <a:ext uri="{FF2B5EF4-FFF2-40B4-BE49-F238E27FC236}">
                  <a16:creationId xmlns:a16="http://schemas.microsoft.com/office/drawing/2014/main" id="{31BC4877-F993-1910-5503-F913DA57EC60}"/>
                </a:ext>
              </a:extLst>
            </p:cNvPr>
            <p:cNvSpPr/>
            <p:nvPr>
              <p:custDataLst>
                <p:tags r:id="rId116"/>
              </p:custDataLst>
            </p:nvPr>
          </p:nvSpPr>
          <p:spPr>
            <a:xfrm>
              <a:off x="361950" y="3295650"/>
              <a:ext cx="114182" cy="251378"/>
            </a:xfrm>
            <a:custGeom>
              <a:avLst/>
              <a:gdLst/>
              <a:ahLst/>
              <a:cxnLst/>
              <a:rect l="0" t="0" r="0" b="0"/>
              <a:pathLst>
                <a:path w="114182" h="251378">
                  <a:moveTo>
                    <a:pt x="28575" y="0"/>
                  </a:moveTo>
                  <a:lnTo>
                    <a:pt x="28575" y="0"/>
                  </a:lnTo>
                  <a:lnTo>
                    <a:pt x="23519" y="5057"/>
                  </a:lnTo>
                  <a:lnTo>
                    <a:pt x="21036" y="13183"/>
                  </a:lnTo>
                  <a:lnTo>
                    <a:pt x="13824" y="47244"/>
                  </a:lnTo>
                  <a:lnTo>
                    <a:pt x="19510" y="78980"/>
                  </a:lnTo>
                  <a:lnTo>
                    <a:pt x="23841" y="87313"/>
                  </a:lnTo>
                  <a:lnTo>
                    <a:pt x="26477" y="89959"/>
                  </a:lnTo>
                  <a:lnTo>
                    <a:pt x="51090" y="101331"/>
                  </a:lnTo>
                  <a:lnTo>
                    <a:pt x="64414" y="104322"/>
                  </a:lnTo>
                  <a:lnTo>
                    <a:pt x="76118" y="89471"/>
                  </a:lnTo>
                  <a:lnTo>
                    <a:pt x="91709" y="54184"/>
                  </a:lnTo>
                  <a:lnTo>
                    <a:pt x="94939" y="32047"/>
                  </a:lnTo>
                  <a:lnTo>
                    <a:pt x="95250" y="9525"/>
                  </a:lnTo>
                  <a:lnTo>
                    <a:pt x="96308" y="25792"/>
                  </a:lnTo>
                  <a:lnTo>
                    <a:pt x="103451" y="67563"/>
                  </a:lnTo>
                  <a:lnTo>
                    <a:pt x="105572" y="111496"/>
                  </a:lnTo>
                  <a:lnTo>
                    <a:pt x="112262" y="154668"/>
                  </a:lnTo>
                  <a:lnTo>
                    <a:pt x="113898" y="198592"/>
                  </a:lnTo>
                  <a:lnTo>
                    <a:pt x="114181" y="223119"/>
                  </a:lnTo>
                  <a:lnTo>
                    <a:pt x="112104" y="229179"/>
                  </a:lnTo>
                  <a:lnTo>
                    <a:pt x="92831" y="250065"/>
                  </a:lnTo>
                  <a:lnTo>
                    <a:pt x="89404" y="251377"/>
                  </a:lnTo>
                  <a:lnTo>
                    <a:pt x="86061" y="251193"/>
                  </a:lnTo>
                  <a:lnTo>
                    <a:pt x="38604" y="226054"/>
                  </a:lnTo>
                  <a:lnTo>
                    <a:pt x="20404" y="217631"/>
                  </a:lnTo>
                  <a:lnTo>
                    <a:pt x="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SMARTInkShape-1455">
              <a:extLst>
                <a:ext uri="{FF2B5EF4-FFF2-40B4-BE49-F238E27FC236}">
                  <a16:creationId xmlns:a16="http://schemas.microsoft.com/office/drawing/2014/main" id="{DA8DA155-64BF-DC87-EAFE-11178B156E3B}"/>
                </a:ext>
              </a:extLst>
            </p:cNvPr>
            <p:cNvSpPr/>
            <p:nvPr>
              <p:custDataLst>
                <p:tags r:id="rId117"/>
              </p:custDataLst>
            </p:nvPr>
          </p:nvSpPr>
          <p:spPr>
            <a:xfrm>
              <a:off x="247650" y="3205320"/>
              <a:ext cx="47626" cy="176056"/>
            </a:xfrm>
            <a:custGeom>
              <a:avLst/>
              <a:gdLst/>
              <a:ahLst/>
              <a:cxnLst/>
              <a:rect l="0" t="0" r="0" b="0"/>
              <a:pathLst>
                <a:path w="47626" h="176056">
                  <a:moveTo>
                    <a:pt x="47625" y="14130"/>
                  </a:moveTo>
                  <a:lnTo>
                    <a:pt x="47625" y="14130"/>
                  </a:lnTo>
                  <a:lnTo>
                    <a:pt x="47625" y="0"/>
                  </a:lnTo>
                  <a:lnTo>
                    <a:pt x="47625" y="1853"/>
                  </a:lnTo>
                  <a:lnTo>
                    <a:pt x="41079" y="12724"/>
                  </a:lnTo>
                  <a:lnTo>
                    <a:pt x="30757" y="54977"/>
                  </a:lnTo>
                  <a:lnTo>
                    <a:pt x="18854" y="98203"/>
                  </a:lnTo>
                  <a:lnTo>
                    <a:pt x="9695" y="139658"/>
                  </a:lnTo>
                  <a:lnTo>
                    <a:pt x="0" y="1760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SMARTInkShape-1456">
              <a:extLst>
                <a:ext uri="{FF2B5EF4-FFF2-40B4-BE49-F238E27FC236}">
                  <a16:creationId xmlns:a16="http://schemas.microsoft.com/office/drawing/2014/main" id="{D35DE2AC-3CEA-F74C-BE50-A007D52673B9}"/>
                </a:ext>
              </a:extLst>
            </p:cNvPr>
            <p:cNvSpPr/>
            <p:nvPr>
              <p:custDataLst>
                <p:tags r:id="rId118"/>
              </p:custDataLst>
            </p:nvPr>
          </p:nvSpPr>
          <p:spPr>
            <a:xfrm>
              <a:off x="180975" y="3148892"/>
              <a:ext cx="238126" cy="51509"/>
            </a:xfrm>
            <a:custGeom>
              <a:avLst/>
              <a:gdLst/>
              <a:ahLst/>
              <a:cxnLst/>
              <a:rect l="0" t="0" r="0" b="0"/>
              <a:pathLst>
                <a:path w="238126" h="51509">
                  <a:moveTo>
                    <a:pt x="0" y="51508"/>
                  </a:moveTo>
                  <a:lnTo>
                    <a:pt x="0" y="51508"/>
                  </a:lnTo>
                  <a:lnTo>
                    <a:pt x="5056" y="46452"/>
                  </a:lnTo>
                  <a:lnTo>
                    <a:pt x="45606" y="35262"/>
                  </a:lnTo>
                  <a:lnTo>
                    <a:pt x="82892" y="25998"/>
                  </a:lnTo>
                  <a:lnTo>
                    <a:pt x="120751" y="16550"/>
                  </a:lnTo>
                  <a:lnTo>
                    <a:pt x="165826" y="3877"/>
                  </a:lnTo>
                  <a:lnTo>
                    <a:pt x="174050" y="704"/>
                  </a:lnTo>
                  <a:lnTo>
                    <a:pt x="191656" y="0"/>
                  </a:lnTo>
                  <a:lnTo>
                    <a:pt x="238125" y="38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9" name="SMARTInkShape-Group264">
            <a:extLst>
              <a:ext uri="{FF2B5EF4-FFF2-40B4-BE49-F238E27FC236}">
                <a16:creationId xmlns:a16="http://schemas.microsoft.com/office/drawing/2014/main" id="{48C0ECA6-3EDB-55D2-AF30-1A3584B2DE9F}"/>
              </a:ext>
            </a:extLst>
          </p:cNvPr>
          <p:cNvGrpSpPr/>
          <p:nvPr/>
        </p:nvGrpSpPr>
        <p:grpSpPr>
          <a:xfrm>
            <a:off x="1123950" y="3143415"/>
            <a:ext cx="247651" cy="257011"/>
            <a:chOff x="1123950" y="3143415"/>
            <a:chExt cx="247651" cy="257011"/>
          </a:xfrm>
        </p:grpSpPr>
        <p:sp>
          <p:nvSpPr>
            <p:cNvPr id="605" name="SMARTInkShape-1457">
              <a:extLst>
                <a:ext uri="{FF2B5EF4-FFF2-40B4-BE49-F238E27FC236}">
                  <a16:creationId xmlns:a16="http://schemas.microsoft.com/office/drawing/2014/main" id="{B289159D-7435-E68D-90A5-9DBCF7153B82}"/>
                </a:ext>
              </a:extLst>
            </p:cNvPr>
            <p:cNvSpPr/>
            <p:nvPr>
              <p:custDataLst>
                <p:tags r:id="rId109"/>
              </p:custDataLst>
            </p:nvPr>
          </p:nvSpPr>
          <p:spPr>
            <a:xfrm>
              <a:off x="1123950" y="3390900"/>
              <a:ext cx="247651" cy="9526"/>
            </a:xfrm>
            <a:custGeom>
              <a:avLst/>
              <a:gdLst/>
              <a:ahLst/>
              <a:cxnLst/>
              <a:rect l="0" t="0" r="0" b="0"/>
              <a:pathLst>
                <a:path w="247651" h="9526">
                  <a:moveTo>
                    <a:pt x="0" y="0"/>
                  </a:moveTo>
                  <a:lnTo>
                    <a:pt x="0" y="0"/>
                  </a:lnTo>
                  <a:lnTo>
                    <a:pt x="0" y="8201"/>
                  </a:lnTo>
                  <a:lnTo>
                    <a:pt x="1058" y="8642"/>
                  </a:lnTo>
                  <a:lnTo>
                    <a:pt x="40020" y="9473"/>
                  </a:lnTo>
                  <a:lnTo>
                    <a:pt x="85057" y="9520"/>
                  </a:lnTo>
                  <a:lnTo>
                    <a:pt x="129411" y="9525"/>
                  </a:lnTo>
                  <a:lnTo>
                    <a:pt x="172254" y="9525"/>
                  </a:lnTo>
                  <a:lnTo>
                    <a:pt x="217630" y="9525"/>
                  </a:lnTo>
                  <a:lnTo>
                    <a:pt x="225350" y="9525"/>
                  </a:lnTo>
                  <a:lnTo>
                    <a:pt x="229978" y="6703"/>
                  </a:lnTo>
                  <a:lnTo>
                    <a:pt x="235562" y="2979"/>
                  </a:lnTo>
                  <a:lnTo>
                    <a:pt x="2476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6" name="SMARTInkShape-1458">
              <a:extLst>
                <a:ext uri="{FF2B5EF4-FFF2-40B4-BE49-F238E27FC236}">
                  <a16:creationId xmlns:a16="http://schemas.microsoft.com/office/drawing/2014/main" id="{7ABEC0EC-1928-3C98-9CEA-068FFC01E059}"/>
                </a:ext>
              </a:extLst>
            </p:cNvPr>
            <p:cNvSpPr/>
            <p:nvPr>
              <p:custDataLst>
                <p:tags r:id="rId110"/>
              </p:custDataLst>
            </p:nvPr>
          </p:nvSpPr>
          <p:spPr>
            <a:xfrm>
              <a:off x="1295400" y="3215368"/>
              <a:ext cx="37316" cy="175533"/>
            </a:xfrm>
            <a:custGeom>
              <a:avLst/>
              <a:gdLst/>
              <a:ahLst/>
              <a:cxnLst/>
              <a:rect l="0" t="0" r="0" b="0"/>
              <a:pathLst>
                <a:path w="37316" h="175533">
                  <a:moveTo>
                    <a:pt x="19050" y="32657"/>
                  </a:moveTo>
                  <a:lnTo>
                    <a:pt x="19050" y="32657"/>
                  </a:lnTo>
                  <a:lnTo>
                    <a:pt x="32142" y="18507"/>
                  </a:lnTo>
                  <a:lnTo>
                    <a:pt x="35452" y="11198"/>
                  </a:lnTo>
                  <a:lnTo>
                    <a:pt x="37315" y="1134"/>
                  </a:lnTo>
                  <a:lnTo>
                    <a:pt x="36518" y="0"/>
                  </a:lnTo>
                  <a:lnTo>
                    <a:pt x="34929" y="302"/>
                  </a:lnTo>
                  <a:lnTo>
                    <a:pt x="32811" y="1562"/>
                  </a:lnTo>
                  <a:lnTo>
                    <a:pt x="31399" y="3461"/>
                  </a:lnTo>
                  <a:lnTo>
                    <a:pt x="21201" y="38359"/>
                  </a:lnTo>
                  <a:lnTo>
                    <a:pt x="11700" y="81619"/>
                  </a:lnTo>
                  <a:lnTo>
                    <a:pt x="4898" y="123703"/>
                  </a:lnTo>
                  <a:lnTo>
                    <a:pt x="0" y="1755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7" name="SMARTInkShape-1459">
              <a:extLst>
                <a:ext uri="{FF2B5EF4-FFF2-40B4-BE49-F238E27FC236}">
                  <a16:creationId xmlns:a16="http://schemas.microsoft.com/office/drawing/2014/main" id="{B978CAF8-AFE4-4079-826E-A58194A7A991}"/>
                </a:ext>
              </a:extLst>
            </p:cNvPr>
            <p:cNvSpPr/>
            <p:nvPr>
              <p:custDataLst>
                <p:tags r:id="rId111"/>
              </p:custDataLst>
            </p:nvPr>
          </p:nvSpPr>
          <p:spPr>
            <a:xfrm>
              <a:off x="1219200" y="3210041"/>
              <a:ext cx="28576" cy="133235"/>
            </a:xfrm>
            <a:custGeom>
              <a:avLst/>
              <a:gdLst/>
              <a:ahLst/>
              <a:cxnLst/>
              <a:rect l="0" t="0" r="0" b="0"/>
              <a:pathLst>
                <a:path w="28576" h="133235">
                  <a:moveTo>
                    <a:pt x="28575" y="9409"/>
                  </a:moveTo>
                  <a:lnTo>
                    <a:pt x="28575" y="9409"/>
                  </a:lnTo>
                  <a:lnTo>
                    <a:pt x="28575" y="0"/>
                  </a:lnTo>
                  <a:lnTo>
                    <a:pt x="28575" y="8095"/>
                  </a:lnTo>
                  <a:lnTo>
                    <a:pt x="23518" y="14076"/>
                  </a:lnTo>
                  <a:lnTo>
                    <a:pt x="21036" y="22420"/>
                  </a:lnTo>
                  <a:lnTo>
                    <a:pt x="12581" y="68832"/>
                  </a:lnTo>
                  <a:lnTo>
                    <a:pt x="3247" y="115246"/>
                  </a:lnTo>
                  <a:lnTo>
                    <a:pt x="0" y="1332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8" name="SMARTInkShape-1460">
              <a:extLst>
                <a:ext uri="{FF2B5EF4-FFF2-40B4-BE49-F238E27FC236}">
                  <a16:creationId xmlns:a16="http://schemas.microsoft.com/office/drawing/2014/main" id="{2D397552-5D4F-4575-4243-921BA5B815EE}"/>
                </a:ext>
              </a:extLst>
            </p:cNvPr>
            <p:cNvSpPr/>
            <p:nvPr>
              <p:custDataLst>
                <p:tags r:id="rId112"/>
              </p:custDataLst>
            </p:nvPr>
          </p:nvSpPr>
          <p:spPr>
            <a:xfrm>
              <a:off x="1162050" y="3143415"/>
              <a:ext cx="180976" cy="56986"/>
            </a:xfrm>
            <a:custGeom>
              <a:avLst/>
              <a:gdLst/>
              <a:ahLst/>
              <a:cxnLst/>
              <a:rect l="0" t="0" r="0" b="0"/>
              <a:pathLst>
                <a:path w="180976" h="56986">
                  <a:moveTo>
                    <a:pt x="0" y="56985"/>
                  </a:moveTo>
                  <a:lnTo>
                    <a:pt x="0" y="56985"/>
                  </a:lnTo>
                  <a:lnTo>
                    <a:pt x="0" y="51929"/>
                  </a:lnTo>
                  <a:lnTo>
                    <a:pt x="2822" y="46624"/>
                  </a:lnTo>
                  <a:lnTo>
                    <a:pt x="22390" y="25186"/>
                  </a:lnTo>
                  <a:lnTo>
                    <a:pt x="66383" y="9354"/>
                  </a:lnTo>
                  <a:lnTo>
                    <a:pt x="100808" y="2656"/>
                  </a:lnTo>
                  <a:lnTo>
                    <a:pt x="144678" y="392"/>
                  </a:lnTo>
                  <a:lnTo>
                    <a:pt x="161872" y="0"/>
                  </a:lnTo>
                  <a:lnTo>
                    <a:pt x="166122" y="2062"/>
                  </a:lnTo>
                  <a:lnTo>
                    <a:pt x="173668" y="9997"/>
                  </a:lnTo>
                  <a:lnTo>
                    <a:pt x="180975" y="284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17" name="SMARTInkShape-Group265">
            <a:extLst>
              <a:ext uri="{FF2B5EF4-FFF2-40B4-BE49-F238E27FC236}">
                <a16:creationId xmlns:a16="http://schemas.microsoft.com/office/drawing/2014/main" id="{4DF931AE-1BEA-ADCB-1E57-9B06B902D442}"/>
              </a:ext>
            </a:extLst>
          </p:cNvPr>
          <p:cNvGrpSpPr/>
          <p:nvPr/>
        </p:nvGrpSpPr>
        <p:grpSpPr>
          <a:xfrm>
            <a:off x="1685925" y="3124200"/>
            <a:ext cx="1038226" cy="216495"/>
            <a:chOff x="1685925" y="3124200"/>
            <a:chExt cx="1038226" cy="216495"/>
          </a:xfrm>
        </p:grpSpPr>
        <p:sp>
          <p:nvSpPr>
            <p:cNvPr id="610" name="SMARTInkShape-1461">
              <a:extLst>
                <a:ext uri="{FF2B5EF4-FFF2-40B4-BE49-F238E27FC236}">
                  <a16:creationId xmlns:a16="http://schemas.microsoft.com/office/drawing/2014/main" id="{8B4CA6B4-67F0-D102-3205-2E580322BA46}"/>
                </a:ext>
              </a:extLst>
            </p:cNvPr>
            <p:cNvSpPr/>
            <p:nvPr>
              <p:custDataLst>
                <p:tags r:id="rId102"/>
              </p:custDataLst>
            </p:nvPr>
          </p:nvSpPr>
          <p:spPr>
            <a:xfrm>
              <a:off x="2705216" y="3257550"/>
              <a:ext cx="9410" cy="19051"/>
            </a:xfrm>
            <a:custGeom>
              <a:avLst/>
              <a:gdLst/>
              <a:ahLst/>
              <a:cxnLst/>
              <a:rect l="0" t="0" r="0" b="0"/>
              <a:pathLst>
                <a:path w="9410" h="19051">
                  <a:moveTo>
                    <a:pt x="9409" y="0"/>
                  </a:moveTo>
                  <a:lnTo>
                    <a:pt x="9409" y="0"/>
                  </a:lnTo>
                  <a:lnTo>
                    <a:pt x="276" y="9132"/>
                  </a:lnTo>
                  <a:lnTo>
                    <a:pt x="0" y="14465"/>
                  </a:lnTo>
                  <a:lnTo>
                    <a:pt x="1020" y="15994"/>
                  </a:lnTo>
                  <a:lnTo>
                    <a:pt x="9409"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SMARTInkShape-1462">
              <a:extLst>
                <a:ext uri="{FF2B5EF4-FFF2-40B4-BE49-F238E27FC236}">
                  <a16:creationId xmlns:a16="http://schemas.microsoft.com/office/drawing/2014/main" id="{664E165C-C091-BC24-F7A3-5BD12CA194B8}"/>
                </a:ext>
              </a:extLst>
            </p:cNvPr>
            <p:cNvSpPr/>
            <p:nvPr>
              <p:custDataLst>
                <p:tags r:id="rId103"/>
              </p:custDataLst>
            </p:nvPr>
          </p:nvSpPr>
          <p:spPr>
            <a:xfrm>
              <a:off x="2714625" y="3124200"/>
              <a:ext cx="9526" cy="9526"/>
            </a:xfrm>
            <a:custGeom>
              <a:avLst/>
              <a:gdLst/>
              <a:ahLst/>
              <a:cxnLst/>
              <a:rect l="0" t="0" r="0" b="0"/>
              <a:pathLst>
                <a:path w="9526" h="9526">
                  <a:moveTo>
                    <a:pt x="0" y="9525"/>
                  </a:moveTo>
                  <a:lnTo>
                    <a:pt x="0" y="9525"/>
                  </a:lnTo>
                  <a:lnTo>
                    <a:pt x="0" y="392"/>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SMARTInkShape-1463">
              <a:extLst>
                <a:ext uri="{FF2B5EF4-FFF2-40B4-BE49-F238E27FC236}">
                  <a16:creationId xmlns:a16="http://schemas.microsoft.com/office/drawing/2014/main" id="{F0835028-13ED-BF7D-23B0-F341FCA2A227}"/>
                </a:ext>
              </a:extLst>
            </p:cNvPr>
            <p:cNvSpPr/>
            <p:nvPr>
              <p:custDataLst>
                <p:tags r:id="rId104"/>
              </p:custDataLst>
            </p:nvPr>
          </p:nvSpPr>
          <p:spPr>
            <a:xfrm>
              <a:off x="2343150" y="3181350"/>
              <a:ext cx="228601" cy="127100"/>
            </a:xfrm>
            <a:custGeom>
              <a:avLst/>
              <a:gdLst/>
              <a:ahLst/>
              <a:cxnLst/>
              <a:rect l="0" t="0" r="0" b="0"/>
              <a:pathLst>
                <a:path w="228601" h="127100">
                  <a:moveTo>
                    <a:pt x="0" y="66675"/>
                  </a:moveTo>
                  <a:lnTo>
                    <a:pt x="0" y="66675"/>
                  </a:lnTo>
                  <a:lnTo>
                    <a:pt x="20722" y="48775"/>
                  </a:lnTo>
                  <a:lnTo>
                    <a:pt x="30377" y="41786"/>
                  </a:lnTo>
                  <a:lnTo>
                    <a:pt x="37928" y="31901"/>
                  </a:lnTo>
                  <a:lnTo>
                    <a:pt x="54201" y="20952"/>
                  </a:lnTo>
                  <a:lnTo>
                    <a:pt x="65092" y="19217"/>
                  </a:lnTo>
                  <a:lnTo>
                    <a:pt x="74737" y="19065"/>
                  </a:lnTo>
                  <a:lnTo>
                    <a:pt x="80823" y="24111"/>
                  </a:lnTo>
                  <a:lnTo>
                    <a:pt x="83547" y="32235"/>
                  </a:lnTo>
                  <a:lnTo>
                    <a:pt x="90926" y="69470"/>
                  </a:lnTo>
                  <a:lnTo>
                    <a:pt x="86619" y="112617"/>
                  </a:lnTo>
                  <a:lnTo>
                    <a:pt x="83300" y="121666"/>
                  </a:lnTo>
                  <a:lnTo>
                    <a:pt x="80934" y="125561"/>
                  </a:lnTo>
                  <a:lnTo>
                    <a:pt x="77239" y="127099"/>
                  </a:lnTo>
                  <a:lnTo>
                    <a:pt x="67489" y="125986"/>
                  </a:lnTo>
                  <a:lnTo>
                    <a:pt x="64043" y="124207"/>
                  </a:lnTo>
                  <a:lnTo>
                    <a:pt x="61745" y="121963"/>
                  </a:lnTo>
                  <a:lnTo>
                    <a:pt x="60213" y="119409"/>
                  </a:lnTo>
                  <a:lnTo>
                    <a:pt x="58058" y="100645"/>
                  </a:lnTo>
                  <a:lnTo>
                    <a:pt x="62475" y="74976"/>
                  </a:lnTo>
                  <a:lnTo>
                    <a:pt x="70487" y="57375"/>
                  </a:lnTo>
                  <a:lnTo>
                    <a:pt x="89677" y="40401"/>
                  </a:lnTo>
                  <a:lnTo>
                    <a:pt x="131152" y="23307"/>
                  </a:lnTo>
                  <a:lnTo>
                    <a:pt x="176156" y="9816"/>
                  </a:lnTo>
                  <a:lnTo>
                    <a:pt x="188006" y="5068"/>
                  </a:lnTo>
                  <a:lnTo>
                    <a:pt x="200328" y="5075"/>
                  </a:lnTo>
                  <a:lnTo>
                    <a:pt x="206577" y="6558"/>
                  </a:lnTo>
                  <a:lnTo>
                    <a:pt x="211801" y="6489"/>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SMARTInkShape-1464">
              <a:extLst>
                <a:ext uri="{FF2B5EF4-FFF2-40B4-BE49-F238E27FC236}">
                  <a16:creationId xmlns:a16="http://schemas.microsoft.com/office/drawing/2014/main" id="{FA668802-6F31-EE26-803A-DEA98EBBC270}"/>
                </a:ext>
              </a:extLst>
            </p:cNvPr>
            <p:cNvSpPr/>
            <p:nvPr>
              <p:custDataLst>
                <p:tags r:id="rId105"/>
              </p:custDataLst>
            </p:nvPr>
          </p:nvSpPr>
          <p:spPr>
            <a:xfrm>
              <a:off x="2259660" y="3200827"/>
              <a:ext cx="63792" cy="103816"/>
            </a:xfrm>
            <a:custGeom>
              <a:avLst/>
              <a:gdLst/>
              <a:ahLst/>
              <a:cxnLst/>
              <a:rect l="0" t="0" r="0" b="0"/>
              <a:pathLst>
                <a:path w="63792" h="103816">
                  <a:moveTo>
                    <a:pt x="54915" y="37673"/>
                  </a:moveTo>
                  <a:lnTo>
                    <a:pt x="54915" y="37673"/>
                  </a:lnTo>
                  <a:lnTo>
                    <a:pt x="59971" y="32617"/>
                  </a:lnTo>
                  <a:lnTo>
                    <a:pt x="60403" y="30069"/>
                  </a:lnTo>
                  <a:lnTo>
                    <a:pt x="59632" y="27312"/>
                  </a:lnTo>
                  <a:lnTo>
                    <a:pt x="54997" y="18774"/>
                  </a:lnTo>
                  <a:lnTo>
                    <a:pt x="54939" y="13611"/>
                  </a:lnTo>
                  <a:lnTo>
                    <a:pt x="53873" y="12107"/>
                  </a:lnTo>
                  <a:lnTo>
                    <a:pt x="52104" y="11103"/>
                  </a:lnTo>
                  <a:lnTo>
                    <a:pt x="49866" y="10435"/>
                  </a:lnTo>
                  <a:lnTo>
                    <a:pt x="48374" y="8931"/>
                  </a:lnTo>
                  <a:lnTo>
                    <a:pt x="45783" y="1015"/>
                  </a:lnTo>
                  <a:lnTo>
                    <a:pt x="42743" y="214"/>
                  </a:lnTo>
                  <a:lnTo>
                    <a:pt x="40450" y="0"/>
                  </a:lnTo>
                  <a:lnTo>
                    <a:pt x="38921" y="916"/>
                  </a:lnTo>
                  <a:lnTo>
                    <a:pt x="37903" y="2585"/>
                  </a:lnTo>
                  <a:lnTo>
                    <a:pt x="37223" y="4756"/>
                  </a:lnTo>
                  <a:lnTo>
                    <a:pt x="22861" y="21710"/>
                  </a:lnTo>
                  <a:lnTo>
                    <a:pt x="13152" y="33753"/>
                  </a:lnTo>
                  <a:lnTo>
                    <a:pt x="2794" y="58384"/>
                  </a:lnTo>
                  <a:lnTo>
                    <a:pt x="0" y="76511"/>
                  </a:lnTo>
                  <a:lnTo>
                    <a:pt x="313" y="82615"/>
                  </a:lnTo>
                  <a:lnTo>
                    <a:pt x="1580" y="86685"/>
                  </a:lnTo>
                  <a:lnTo>
                    <a:pt x="4753" y="92265"/>
                  </a:lnTo>
                  <a:lnTo>
                    <a:pt x="6162" y="98272"/>
                  </a:lnTo>
                  <a:lnTo>
                    <a:pt x="7596" y="100297"/>
                  </a:lnTo>
                  <a:lnTo>
                    <a:pt x="9611" y="101648"/>
                  </a:lnTo>
                  <a:lnTo>
                    <a:pt x="15730" y="103148"/>
                  </a:lnTo>
                  <a:lnTo>
                    <a:pt x="25505" y="103815"/>
                  </a:lnTo>
                  <a:lnTo>
                    <a:pt x="28958" y="102934"/>
                  </a:lnTo>
                  <a:lnTo>
                    <a:pt x="31261" y="101289"/>
                  </a:lnTo>
                  <a:lnTo>
                    <a:pt x="57054" y="63630"/>
                  </a:lnTo>
                  <a:lnTo>
                    <a:pt x="63791" y="40440"/>
                  </a:lnTo>
                  <a:lnTo>
                    <a:pt x="61330" y="36081"/>
                  </a:lnTo>
                  <a:lnTo>
                    <a:pt x="54915" y="281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SMARTInkShape-1465">
              <a:extLst>
                <a:ext uri="{FF2B5EF4-FFF2-40B4-BE49-F238E27FC236}">
                  <a16:creationId xmlns:a16="http://schemas.microsoft.com/office/drawing/2014/main" id="{56F15171-00C6-A20C-A7D7-9E9BBBAB9ADD}"/>
                </a:ext>
              </a:extLst>
            </p:cNvPr>
            <p:cNvSpPr/>
            <p:nvPr>
              <p:custDataLst>
                <p:tags r:id="rId106"/>
              </p:custDataLst>
            </p:nvPr>
          </p:nvSpPr>
          <p:spPr>
            <a:xfrm>
              <a:off x="2057400" y="3220022"/>
              <a:ext cx="200026" cy="107035"/>
            </a:xfrm>
            <a:custGeom>
              <a:avLst/>
              <a:gdLst/>
              <a:ahLst/>
              <a:cxnLst/>
              <a:rect l="0" t="0" r="0" b="0"/>
              <a:pathLst>
                <a:path w="200026" h="107035">
                  <a:moveTo>
                    <a:pt x="0" y="37528"/>
                  </a:moveTo>
                  <a:lnTo>
                    <a:pt x="0" y="37528"/>
                  </a:lnTo>
                  <a:lnTo>
                    <a:pt x="20722" y="24345"/>
                  </a:lnTo>
                  <a:lnTo>
                    <a:pt x="34667" y="11993"/>
                  </a:lnTo>
                  <a:lnTo>
                    <a:pt x="47196" y="9854"/>
                  </a:lnTo>
                  <a:lnTo>
                    <a:pt x="59257" y="9220"/>
                  </a:lnTo>
                  <a:lnTo>
                    <a:pt x="69023" y="14716"/>
                  </a:lnTo>
                  <a:lnTo>
                    <a:pt x="74590" y="19145"/>
                  </a:lnTo>
                  <a:lnTo>
                    <a:pt x="80776" y="32533"/>
                  </a:lnTo>
                  <a:lnTo>
                    <a:pt x="90561" y="75166"/>
                  </a:lnTo>
                  <a:lnTo>
                    <a:pt x="86571" y="105017"/>
                  </a:lnTo>
                  <a:lnTo>
                    <a:pt x="84173" y="106863"/>
                  </a:lnTo>
                  <a:lnTo>
                    <a:pt x="80457" y="107034"/>
                  </a:lnTo>
                  <a:lnTo>
                    <a:pt x="75863" y="106091"/>
                  </a:lnTo>
                  <a:lnTo>
                    <a:pt x="72800" y="104403"/>
                  </a:lnTo>
                  <a:lnTo>
                    <a:pt x="70758" y="102220"/>
                  </a:lnTo>
                  <a:lnTo>
                    <a:pt x="65063" y="94090"/>
                  </a:lnTo>
                  <a:lnTo>
                    <a:pt x="62425" y="91111"/>
                  </a:lnTo>
                  <a:lnTo>
                    <a:pt x="59495" y="82157"/>
                  </a:lnTo>
                  <a:lnTo>
                    <a:pt x="57613" y="59161"/>
                  </a:lnTo>
                  <a:lnTo>
                    <a:pt x="63000" y="46790"/>
                  </a:lnTo>
                  <a:lnTo>
                    <a:pt x="78649" y="26658"/>
                  </a:lnTo>
                  <a:lnTo>
                    <a:pt x="107140" y="12489"/>
                  </a:lnTo>
                  <a:lnTo>
                    <a:pt x="135109" y="3768"/>
                  </a:lnTo>
                  <a:lnTo>
                    <a:pt x="179156" y="0"/>
                  </a:lnTo>
                  <a:lnTo>
                    <a:pt x="200025" y="89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SMARTInkShape-1466">
              <a:extLst>
                <a:ext uri="{FF2B5EF4-FFF2-40B4-BE49-F238E27FC236}">
                  <a16:creationId xmlns:a16="http://schemas.microsoft.com/office/drawing/2014/main" id="{76BC3550-1277-C98F-03B3-8977138A3DDC}"/>
                </a:ext>
              </a:extLst>
            </p:cNvPr>
            <p:cNvSpPr/>
            <p:nvPr>
              <p:custDataLst>
                <p:tags r:id="rId107"/>
              </p:custDataLst>
            </p:nvPr>
          </p:nvSpPr>
          <p:spPr>
            <a:xfrm>
              <a:off x="1905000" y="3239008"/>
              <a:ext cx="190501" cy="101687"/>
            </a:xfrm>
            <a:custGeom>
              <a:avLst/>
              <a:gdLst/>
              <a:ahLst/>
              <a:cxnLst/>
              <a:rect l="0" t="0" r="0" b="0"/>
              <a:pathLst>
                <a:path w="190501" h="101687">
                  <a:moveTo>
                    <a:pt x="0" y="18542"/>
                  </a:moveTo>
                  <a:lnTo>
                    <a:pt x="0" y="18542"/>
                  </a:lnTo>
                  <a:lnTo>
                    <a:pt x="8663" y="10938"/>
                  </a:lnTo>
                  <a:lnTo>
                    <a:pt x="22793" y="3354"/>
                  </a:lnTo>
                  <a:lnTo>
                    <a:pt x="37585" y="255"/>
                  </a:lnTo>
                  <a:lnTo>
                    <a:pt x="40932" y="0"/>
                  </a:lnTo>
                  <a:lnTo>
                    <a:pt x="44221" y="1948"/>
                  </a:lnTo>
                  <a:lnTo>
                    <a:pt x="50698" y="9756"/>
                  </a:lnTo>
                  <a:lnTo>
                    <a:pt x="66662" y="48468"/>
                  </a:lnTo>
                  <a:lnTo>
                    <a:pt x="74316" y="80428"/>
                  </a:lnTo>
                  <a:lnTo>
                    <a:pt x="72541" y="91202"/>
                  </a:lnTo>
                  <a:lnTo>
                    <a:pt x="70585" y="95557"/>
                  </a:lnTo>
                  <a:lnTo>
                    <a:pt x="67165" y="98460"/>
                  </a:lnTo>
                  <a:lnTo>
                    <a:pt x="57721" y="101686"/>
                  </a:lnTo>
                  <a:lnTo>
                    <a:pt x="52239" y="100430"/>
                  </a:lnTo>
                  <a:lnTo>
                    <a:pt x="40503" y="93389"/>
                  </a:lnTo>
                  <a:lnTo>
                    <a:pt x="36527" y="88549"/>
                  </a:lnTo>
                  <a:lnTo>
                    <a:pt x="32109" y="77526"/>
                  </a:lnTo>
                  <a:lnTo>
                    <a:pt x="32968" y="65571"/>
                  </a:lnTo>
                  <a:lnTo>
                    <a:pt x="37936" y="53202"/>
                  </a:lnTo>
                  <a:lnTo>
                    <a:pt x="47199" y="40649"/>
                  </a:lnTo>
                  <a:lnTo>
                    <a:pt x="69371" y="26739"/>
                  </a:lnTo>
                  <a:lnTo>
                    <a:pt x="112912" y="13615"/>
                  </a:lnTo>
                  <a:lnTo>
                    <a:pt x="159690" y="9623"/>
                  </a:lnTo>
                  <a:lnTo>
                    <a:pt x="190500" y="9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SMARTInkShape-1467">
              <a:extLst>
                <a:ext uri="{FF2B5EF4-FFF2-40B4-BE49-F238E27FC236}">
                  <a16:creationId xmlns:a16="http://schemas.microsoft.com/office/drawing/2014/main" id="{70852A8E-CF80-88FB-C4C0-FCC41FFF43D5}"/>
                </a:ext>
              </a:extLst>
            </p:cNvPr>
            <p:cNvSpPr/>
            <p:nvPr>
              <p:custDataLst>
                <p:tags r:id="rId108"/>
              </p:custDataLst>
            </p:nvPr>
          </p:nvSpPr>
          <p:spPr>
            <a:xfrm>
              <a:off x="1685925" y="3220936"/>
              <a:ext cx="180976" cy="111691"/>
            </a:xfrm>
            <a:custGeom>
              <a:avLst/>
              <a:gdLst/>
              <a:ahLst/>
              <a:cxnLst/>
              <a:rect l="0" t="0" r="0" b="0"/>
              <a:pathLst>
                <a:path w="180976" h="111691">
                  <a:moveTo>
                    <a:pt x="0" y="36614"/>
                  </a:moveTo>
                  <a:lnTo>
                    <a:pt x="0" y="36614"/>
                  </a:lnTo>
                  <a:lnTo>
                    <a:pt x="5057" y="41671"/>
                  </a:lnTo>
                  <a:lnTo>
                    <a:pt x="10361" y="44153"/>
                  </a:lnTo>
                  <a:lnTo>
                    <a:pt x="50113" y="46022"/>
                  </a:lnTo>
                  <a:lnTo>
                    <a:pt x="96792" y="37928"/>
                  </a:lnTo>
                  <a:lnTo>
                    <a:pt x="119225" y="31946"/>
                  </a:lnTo>
                  <a:lnTo>
                    <a:pt x="134221" y="23472"/>
                  </a:lnTo>
                  <a:lnTo>
                    <a:pt x="139029" y="17368"/>
                  </a:lnTo>
                  <a:lnTo>
                    <a:pt x="140311" y="14258"/>
                  </a:lnTo>
                  <a:lnTo>
                    <a:pt x="140107" y="12185"/>
                  </a:lnTo>
                  <a:lnTo>
                    <a:pt x="138913" y="10803"/>
                  </a:lnTo>
                  <a:lnTo>
                    <a:pt x="119280" y="3529"/>
                  </a:lnTo>
                  <a:lnTo>
                    <a:pt x="93903" y="0"/>
                  </a:lnTo>
                  <a:lnTo>
                    <a:pt x="61219" y="4011"/>
                  </a:lnTo>
                  <a:lnTo>
                    <a:pt x="42731" y="11894"/>
                  </a:lnTo>
                  <a:lnTo>
                    <a:pt x="27458" y="23510"/>
                  </a:lnTo>
                  <a:lnTo>
                    <a:pt x="13614" y="39257"/>
                  </a:lnTo>
                  <a:lnTo>
                    <a:pt x="10135" y="46842"/>
                  </a:lnTo>
                  <a:lnTo>
                    <a:pt x="9090" y="60916"/>
                  </a:lnTo>
                  <a:lnTo>
                    <a:pt x="14453" y="80739"/>
                  </a:lnTo>
                  <a:lnTo>
                    <a:pt x="25473" y="93619"/>
                  </a:lnTo>
                  <a:lnTo>
                    <a:pt x="32857" y="100017"/>
                  </a:lnTo>
                  <a:lnTo>
                    <a:pt x="49528" y="107127"/>
                  </a:lnTo>
                  <a:lnTo>
                    <a:pt x="81044" y="111690"/>
                  </a:lnTo>
                  <a:lnTo>
                    <a:pt x="120745" y="106046"/>
                  </a:lnTo>
                  <a:lnTo>
                    <a:pt x="151164" y="101011"/>
                  </a:lnTo>
                  <a:lnTo>
                    <a:pt x="180975" y="937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29" name="SMARTInkShape-Group266">
            <a:extLst>
              <a:ext uri="{FF2B5EF4-FFF2-40B4-BE49-F238E27FC236}">
                <a16:creationId xmlns:a16="http://schemas.microsoft.com/office/drawing/2014/main" id="{94202E97-87FC-C955-813E-0525529C50A1}"/>
              </a:ext>
            </a:extLst>
          </p:cNvPr>
          <p:cNvGrpSpPr/>
          <p:nvPr/>
        </p:nvGrpSpPr>
        <p:grpSpPr>
          <a:xfrm>
            <a:off x="3038476" y="3033279"/>
            <a:ext cx="1380288" cy="365592"/>
            <a:chOff x="3038476" y="3033279"/>
            <a:chExt cx="1380288" cy="365592"/>
          </a:xfrm>
        </p:grpSpPr>
        <p:sp>
          <p:nvSpPr>
            <p:cNvPr id="618" name="SMARTInkShape-1468">
              <a:extLst>
                <a:ext uri="{FF2B5EF4-FFF2-40B4-BE49-F238E27FC236}">
                  <a16:creationId xmlns:a16="http://schemas.microsoft.com/office/drawing/2014/main" id="{815A2049-4480-F7DE-E14D-A7490FE2C3FA}"/>
                </a:ext>
              </a:extLst>
            </p:cNvPr>
            <p:cNvSpPr/>
            <p:nvPr>
              <p:custDataLst>
                <p:tags r:id="rId91"/>
              </p:custDataLst>
            </p:nvPr>
          </p:nvSpPr>
          <p:spPr>
            <a:xfrm>
              <a:off x="4248150" y="3133725"/>
              <a:ext cx="170614" cy="109164"/>
            </a:xfrm>
            <a:custGeom>
              <a:avLst/>
              <a:gdLst/>
              <a:ahLst/>
              <a:cxnLst/>
              <a:rect l="0" t="0" r="0" b="0"/>
              <a:pathLst>
                <a:path w="170614" h="109164">
                  <a:moveTo>
                    <a:pt x="0" y="19050"/>
                  </a:moveTo>
                  <a:lnTo>
                    <a:pt x="0" y="19050"/>
                  </a:lnTo>
                  <a:lnTo>
                    <a:pt x="15209" y="12504"/>
                  </a:lnTo>
                  <a:lnTo>
                    <a:pt x="60120" y="6878"/>
                  </a:lnTo>
                  <a:lnTo>
                    <a:pt x="103547" y="119"/>
                  </a:lnTo>
                  <a:lnTo>
                    <a:pt x="114263" y="0"/>
                  </a:lnTo>
                  <a:lnTo>
                    <a:pt x="104175" y="5056"/>
                  </a:lnTo>
                  <a:lnTo>
                    <a:pt x="96395" y="18828"/>
                  </a:lnTo>
                  <a:lnTo>
                    <a:pt x="79123" y="65819"/>
                  </a:lnTo>
                  <a:lnTo>
                    <a:pt x="78149" y="72454"/>
                  </a:lnTo>
                  <a:lnTo>
                    <a:pt x="82711" y="88293"/>
                  </a:lnTo>
                  <a:lnTo>
                    <a:pt x="86891" y="96962"/>
                  </a:lnTo>
                  <a:lnTo>
                    <a:pt x="91794" y="102742"/>
                  </a:lnTo>
                  <a:lnTo>
                    <a:pt x="102886" y="109163"/>
                  </a:lnTo>
                  <a:lnTo>
                    <a:pt x="108807" y="108758"/>
                  </a:lnTo>
                  <a:lnTo>
                    <a:pt x="151613" y="88052"/>
                  </a:lnTo>
                  <a:lnTo>
                    <a:pt x="161928" y="77587"/>
                  </a:lnTo>
                  <a:lnTo>
                    <a:pt x="167218" y="63058"/>
                  </a:lnTo>
                  <a:lnTo>
                    <a:pt x="170613" y="32917"/>
                  </a:lnTo>
                  <a:lnTo>
                    <a:pt x="169833" y="28295"/>
                  </a:lnTo>
                  <a:lnTo>
                    <a:pt x="168256" y="25213"/>
                  </a:lnTo>
                  <a:lnTo>
                    <a:pt x="166146" y="23159"/>
                  </a:lnTo>
                  <a:lnTo>
                    <a:pt x="158157" y="20876"/>
                  </a:lnTo>
                  <a:lnTo>
                    <a:pt x="153062" y="20268"/>
                  </a:lnTo>
                  <a:lnTo>
                    <a:pt x="123825"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9" name="SMARTInkShape-1469">
              <a:extLst>
                <a:ext uri="{FF2B5EF4-FFF2-40B4-BE49-F238E27FC236}">
                  <a16:creationId xmlns:a16="http://schemas.microsoft.com/office/drawing/2014/main" id="{4D96B285-4CCB-8BDB-8A26-0420EDBE1B87}"/>
                </a:ext>
              </a:extLst>
            </p:cNvPr>
            <p:cNvSpPr/>
            <p:nvPr>
              <p:custDataLst>
                <p:tags r:id="rId92"/>
              </p:custDataLst>
            </p:nvPr>
          </p:nvSpPr>
          <p:spPr>
            <a:xfrm>
              <a:off x="4214433" y="3038475"/>
              <a:ext cx="128968" cy="187934"/>
            </a:xfrm>
            <a:custGeom>
              <a:avLst/>
              <a:gdLst/>
              <a:ahLst/>
              <a:cxnLst/>
              <a:rect l="0" t="0" r="0" b="0"/>
              <a:pathLst>
                <a:path w="128968" h="187934">
                  <a:moveTo>
                    <a:pt x="24192" y="0"/>
                  </a:moveTo>
                  <a:lnTo>
                    <a:pt x="24192" y="0"/>
                  </a:lnTo>
                  <a:lnTo>
                    <a:pt x="29248" y="0"/>
                  </a:lnTo>
                  <a:lnTo>
                    <a:pt x="30738" y="1058"/>
                  </a:lnTo>
                  <a:lnTo>
                    <a:pt x="31731" y="2822"/>
                  </a:lnTo>
                  <a:lnTo>
                    <a:pt x="32834" y="9721"/>
                  </a:lnTo>
                  <a:lnTo>
                    <a:pt x="32397" y="31455"/>
                  </a:lnTo>
                  <a:lnTo>
                    <a:pt x="25481" y="71523"/>
                  </a:lnTo>
                  <a:lnTo>
                    <a:pt x="14001" y="112116"/>
                  </a:lnTo>
                  <a:lnTo>
                    <a:pt x="9079" y="127088"/>
                  </a:lnTo>
                  <a:lnTo>
                    <a:pt x="0" y="172599"/>
                  </a:lnTo>
                  <a:lnTo>
                    <a:pt x="2151" y="181838"/>
                  </a:lnTo>
                  <a:lnTo>
                    <a:pt x="4207" y="184726"/>
                  </a:lnTo>
                  <a:lnTo>
                    <a:pt x="9312" y="187933"/>
                  </a:lnTo>
                  <a:lnTo>
                    <a:pt x="11097" y="187731"/>
                  </a:lnTo>
                  <a:lnTo>
                    <a:pt x="12287" y="186537"/>
                  </a:lnTo>
                  <a:lnTo>
                    <a:pt x="13081" y="184683"/>
                  </a:lnTo>
                  <a:lnTo>
                    <a:pt x="14667" y="183447"/>
                  </a:lnTo>
                  <a:lnTo>
                    <a:pt x="19253" y="182074"/>
                  </a:lnTo>
                  <a:lnTo>
                    <a:pt x="46119" y="178196"/>
                  </a:lnTo>
                  <a:lnTo>
                    <a:pt x="64154" y="172782"/>
                  </a:lnTo>
                  <a:lnTo>
                    <a:pt x="105894" y="168680"/>
                  </a:lnTo>
                  <a:lnTo>
                    <a:pt x="128967" y="1619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SMARTInkShape-1470">
              <a:extLst>
                <a:ext uri="{FF2B5EF4-FFF2-40B4-BE49-F238E27FC236}">
                  <a16:creationId xmlns:a16="http://schemas.microsoft.com/office/drawing/2014/main" id="{399466F2-9986-4C25-1C3A-DD63CD80DE3A}"/>
                </a:ext>
              </a:extLst>
            </p:cNvPr>
            <p:cNvSpPr/>
            <p:nvPr>
              <p:custDataLst>
                <p:tags r:id="rId93"/>
              </p:custDataLst>
            </p:nvPr>
          </p:nvSpPr>
          <p:spPr>
            <a:xfrm>
              <a:off x="3850039" y="3181399"/>
              <a:ext cx="150462" cy="217472"/>
            </a:xfrm>
            <a:custGeom>
              <a:avLst/>
              <a:gdLst/>
              <a:ahLst/>
              <a:cxnLst/>
              <a:rect l="0" t="0" r="0" b="0"/>
              <a:pathLst>
                <a:path w="150462" h="217472">
                  <a:moveTo>
                    <a:pt x="55211" y="47576"/>
                  </a:moveTo>
                  <a:lnTo>
                    <a:pt x="55211" y="47576"/>
                  </a:lnTo>
                  <a:lnTo>
                    <a:pt x="60267" y="47576"/>
                  </a:lnTo>
                  <a:lnTo>
                    <a:pt x="61757" y="46518"/>
                  </a:lnTo>
                  <a:lnTo>
                    <a:pt x="62750" y="44754"/>
                  </a:lnTo>
                  <a:lnTo>
                    <a:pt x="63412" y="42520"/>
                  </a:lnTo>
                  <a:lnTo>
                    <a:pt x="64912" y="41030"/>
                  </a:lnTo>
                  <a:lnTo>
                    <a:pt x="69400" y="39375"/>
                  </a:lnTo>
                  <a:lnTo>
                    <a:pt x="71021" y="37875"/>
                  </a:lnTo>
                  <a:lnTo>
                    <a:pt x="72820" y="33387"/>
                  </a:lnTo>
                  <a:lnTo>
                    <a:pt x="74223" y="6262"/>
                  </a:lnTo>
                  <a:lnTo>
                    <a:pt x="73178" y="4158"/>
                  </a:lnTo>
                  <a:lnTo>
                    <a:pt x="71422" y="2756"/>
                  </a:lnTo>
                  <a:lnTo>
                    <a:pt x="66057" y="505"/>
                  </a:lnTo>
                  <a:lnTo>
                    <a:pt x="56650" y="0"/>
                  </a:lnTo>
                  <a:lnTo>
                    <a:pt x="21764" y="19355"/>
                  </a:lnTo>
                  <a:lnTo>
                    <a:pt x="4605" y="45284"/>
                  </a:lnTo>
                  <a:lnTo>
                    <a:pt x="0" y="58656"/>
                  </a:lnTo>
                  <a:lnTo>
                    <a:pt x="412" y="62371"/>
                  </a:lnTo>
                  <a:lnTo>
                    <a:pt x="3692" y="69321"/>
                  </a:lnTo>
                  <a:lnTo>
                    <a:pt x="7107" y="71598"/>
                  </a:lnTo>
                  <a:lnTo>
                    <a:pt x="16545" y="74127"/>
                  </a:lnTo>
                  <a:lnTo>
                    <a:pt x="20967" y="73744"/>
                  </a:lnTo>
                  <a:lnTo>
                    <a:pt x="28702" y="70495"/>
                  </a:lnTo>
                  <a:lnTo>
                    <a:pt x="71323" y="39637"/>
                  </a:lnTo>
                  <a:lnTo>
                    <a:pt x="72303" y="40167"/>
                  </a:lnTo>
                  <a:lnTo>
                    <a:pt x="73391" y="43578"/>
                  </a:lnTo>
                  <a:lnTo>
                    <a:pt x="74147" y="80955"/>
                  </a:lnTo>
                  <a:lnTo>
                    <a:pt x="69182" y="127900"/>
                  </a:lnTo>
                  <a:lnTo>
                    <a:pt x="60997" y="170389"/>
                  </a:lnTo>
                  <a:lnTo>
                    <a:pt x="47518" y="213780"/>
                  </a:lnTo>
                  <a:lnTo>
                    <a:pt x="45849" y="215529"/>
                  </a:lnTo>
                  <a:lnTo>
                    <a:pt x="41172" y="217471"/>
                  </a:lnTo>
                  <a:lnTo>
                    <a:pt x="38443" y="215873"/>
                  </a:lnTo>
                  <a:lnTo>
                    <a:pt x="32589" y="208452"/>
                  </a:lnTo>
                  <a:lnTo>
                    <a:pt x="29282" y="198099"/>
                  </a:lnTo>
                  <a:lnTo>
                    <a:pt x="28870" y="184325"/>
                  </a:lnTo>
                  <a:lnTo>
                    <a:pt x="37229" y="140989"/>
                  </a:lnTo>
                  <a:lnTo>
                    <a:pt x="46003" y="112648"/>
                  </a:lnTo>
                  <a:lnTo>
                    <a:pt x="49072" y="106832"/>
                  </a:lnTo>
                  <a:lnTo>
                    <a:pt x="68561" y="88534"/>
                  </a:lnTo>
                  <a:lnTo>
                    <a:pt x="85486" y="81655"/>
                  </a:lnTo>
                  <a:lnTo>
                    <a:pt x="129518" y="76876"/>
                  </a:lnTo>
                  <a:lnTo>
                    <a:pt x="150461" y="761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SMARTInkShape-1471">
              <a:extLst>
                <a:ext uri="{FF2B5EF4-FFF2-40B4-BE49-F238E27FC236}">
                  <a16:creationId xmlns:a16="http://schemas.microsoft.com/office/drawing/2014/main" id="{3D2FCC51-BA99-3B0E-A0B8-26576C93D5D4}"/>
                </a:ext>
              </a:extLst>
            </p:cNvPr>
            <p:cNvSpPr/>
            <p:nvPr>
              <p:custDataLst>
                <p:tags r:id="rId94"/>
              </p:custDataLst>
            </p:nvPr>
          </p:nvSpPr>
          <p:spPr>
            <a:xfrm>
              <a:off x="3695700" y="3171990"/>
              <a:ext cx="123731" cy="123661"/>
            </a:xfrm>
            <a:custGeom>
              <a:avLst/>
              <a:gdLst/>
              <a:ahLst/>
              <a:cxnLst/>
              <a:rect l="0" t="0" r="0" b="0"/>
              <a:pathLst>
                <a:path w="123731" h="123661">
                  <a:moveTo>
                    <a:pt x="0" y="56985"/>
                  </a:moveTo>
                  <a:lnTo>
                    <a:pt x="0" y="56985"/>
                  </a:lnTo>
                  <a:lnTo>
                    <a:pt x="0" y="43728"/>
                  </a:lnTo>
                  <a:lnTo>
                    <a:pt x="2822" y="37688"/>
                  </a:lnTo>
                  <a:lnTo>
                    <a:pt x="15188" y="22027"/>
                  </a:lnTo>
                  <a:lnTo>
                    <a:pt x="21109" y="9354"/>
                  </a:lnTo>
                  <a:lnTo>
                    <a:pt x="23598" y="6181"/>
                  </a:lnTo>
                  <a:lnTo>
                    <a:pt x="29185" y="2656"/>
                  </a:lnTo>
                  <a:lnTo>
                    <a:pt x="41396" y="392"/>
                  </a:lnTo>
                  <a:lnTo>
                    <a:pt x="50836" y="0"/>
                  </a:lnTo>
                  <a:lnTo>
                    <a:pt x="52941" y="1003"/>
                  </a:lnTo>
                  <a:lnTo>
                    <a:pt x="54343" y="2731"/>
                  </a:lnTo>
                  <a:lnTo>
                    <a:pt x="55279" y="4941"/>
                  </a:lnTo>
                  <a:lnTo>
                    <a:pt x="57041" y="50237"/>
                  </a:lnTo>
                  <a:lnTo>
                    <a:pt x="56059" y="68509"/>
                  </a:lnTo>
                  <a:lnTo>
                    <a:pt x="48945" y="88162"/>
                  </a:lnTo>
                  <a:lnTo>
                    <a:pt x="49563" y="90469"/>
                  </a:lnTo>
                  <a:lnTo>
                    <a:pt x="51034" y="92008"/>
                  </a:lnTo>
                  <a:lnTo>
                    <a:pt x="53073" y="93034"/>
                  </a:lnTo>
                  <a:lnTo>
                    <a:pt x="55490" y="91601"/>
                  </a:lnTo>
                  <a:lnTo>
                    <a:pt x="60998" y="84364"/>
                  </a:lnTo>
                  <a:lnTo>
                    <a:pt x="71572" y="56409"/>
                  </a:lnTo>
                  <a:lnTo>
                    <a:pt x="109371" y="11579"/>
                  </a:lnTo>
                  <a:lnTo>
                    <a:pt x="111014" y="7665"/>
                  </a:lnTo>
                  <a:lnTo>
                    <a:pt x="113168" y="5054"/>
                  </a:lnTo>
                  <a:lnTo>
                    <a:pt x="118383" y="2155"/>
                  </a:lnTo>
                  <a:lnTo>
                    <a:pt x="120197" y="2440"/>
                  </a:lnTo>
                  <a:lnTo>
                    <a:pt x="121407" y="3688"/>
                  </a:lnTo>
                  <a:lnTo>
                    <a:pt x="122750" y="7897"/>
                  </a:lnTo>
                  <a:lnTo>
                    <a:pt x="123730" y="47140"/>
                  </a:lnTo>
                  <a:lnTo>
                    <a:pt x="122739" y="74882"/>
                  </a:lnTo>
                  <a:lnTo>
                    <a:pt x="114300" y="1236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SMARTInkShape-1472">
              <a:extLst>
                <a:ext uri="{FF2B5EF4-FFF2-40B4-BE49-F238E27FC236}">
                  <a16:creationId xmlns:a16="http://schemas.microsoft.com/office/drawing/2014/main" id="{CF6F8A70-EE24-E0E4-2A80-26789288D6A8}"/>
                </a:ext>
              </a:extLst>
            </p:cNvPr>
            <p:cNvSpPr/>
            <p:nvPr>
              <p:custDataLst>
                <p:tags r:id="rId95"/>
              </p:custDataLst>
            </p:nvPr>
          </p:nvSpPr>
          <p:spPr>
            <a:xfrm>
              <a:off x="3667125" y="3114675"/>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SMARTInkShape-1473">
              <a:extLst>
                <a:ext uri="{FF2B5EF4-FFF2-40B4-BE49-F238E27FC236}">
                  <a16:creationId xmlns:a16="http://schemas.microsoft.com/office/drawing/2014/main" id="{F1912416-AF75-CCF4-FF8C-3BA56300F580}"/>
                </a:ext>
              </a:extLst>
            </p:cNvPr>
            <p:cNvSpPr/>
            <p:nvPr>
              <p:custDataLst>
                <p:tags r:id="rId96"/>
              </p:custDataLst>
            </p:nvPr>
          </p:nvSpPr>
          <p:spPr>
            <a:xfrm>
              <a:off x="3632459" y="3166337"/>
              <a:ext cx="15617" cy="119789"/>
            </a:xfrm>
            <a:custGeom>
              <a:avLst/>
              <a:gdLst/>
              <a:ahLst/>
              <a:cxnLst/>
              <a:rect l="0" t="0" r="0" b="0"/>
              <a:pathLst>
                <a:path w="15617" h="119789">
                  <a:moveTo>
                    <a:pt x="15616" y="5488"/>
                  </a:moveTo>
                  <a:lnTo>
                    <a:pt x="15616" y="5488"/>
                  </a:lnTo>
                  <a:lnTo>
                    <a:pt x="15616" y="0"/>
                  </a:lnTo>
                  <a:lnTo>
                    <a:pt x="15616" y="2343"/>
                  </a:lnTo>
                  <a:lnTo>
                    <a:pt x="12794" y="6912"/>
                  </a:lnTo>
                  <a:lnTo>
                    <a:pt x="10560" y="9613"/>
                  </a:lnTo>
                  <a:lnTo>
                    <a:pt x="10128" y="12471"/>
                  </a:lnTo>
                  <a:lnTo>
                    <a:pt x="12472" y="18469"/>
                  </a:lnTo>
                  <a:lnTo>
                    <a:pt x="12461" y="21550"/>
                  </a:lnTo>
                  <a:lnTo>
                    <a:pt x="1345" y="51827"/>
                  </a:lnTo>
                  <a:lnTo>
                    <a:pt x="1512" y="66299"/>
                  </a:lnTo>
                  <a:lnTo>
                    <a:pt x="2998" y="82257"/>
                  </a:lnTo>
                  <a:lnTo>
                    <a:pt x="0" y="102082"/>
                  </a:lnTo>
                  <a:lnTo>
                    <a:pt x="6091" y="119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4" name="SMARTInkShape-1474">
              <a:extLst>
                <a:ext uri="{FF2B5EF4-FFF2-40B4-BE49-F238E27FC236}">
                  <a16:creationId xmlns:a16="http://schemas.microsoft.com/office/drawing/2014/main" id="{C58762D7-4E61-2B4D-9252-F8C910C23234}"/>
                </a:ext>
              </a:extLst>
            </p:cNvPr>
            <p:cNvSpPr/>
            <p:nvPr>
              <p:custDataLst>
                <p:tags r:id="rId97"/>
              </p:custDataLst>
            </p:nvPr>
          </p:nvSpPr>
          <p:spPr>
            <a:xfrm>
              <a:off x="3524250" y="3038983"/>
              <a:ext cx="18935" cy="209043"/>
            </a:xfrm>
            <a:custGeom>
              <a:avLst/>
              <a:gdLst/>
              <a:ahLst/>
              <a:cxnLst/>
              <a:rect l="0" t="0" r="0" b="0"/>
              <a:pathLst>
                <a:path w="18935" h="209043">
                  <a:moveTo>
                    <a:pt x="9525" y="18542"/>
                  </a:moveTo>
                  <a:lnTo>
                    <a:pt x="9525" y="18542"/>
                  </a:lnTo>
                  <a:lnTo>
                    <a:pt x="14581" y="13486"/>
                  </a:lnTo>
                  <a:lnTo>
                    <a:pt x="17064" y="8181"/>
                  </a:lnTo>
                  <a:lnTo>
                    <a:pt x="18934" y="0"/>
                  </a:lnTo>
                  <a:lnTo>
                    <a:pt x="13959" y="4699"/>
                  </a:lnTo>
                  <a:lnTo>
                    <a:pt x="11496" y="12742"/>
                  </a:lnTo>
                  <a:lnTo>
                    <a:pt x="8726" y="54349"/>
                  </a:lnTo>
                  <a:lnTo>
                    <a:pt x="1358" y="100960"/>
                  </a:lnTo>
                  <a:lnTo>
                    <a:pt x="402" y="136918"/>
                  </a:lnTo>
                  <a:lnTo>
                    <a:pt x="79" y="183820"/>
                  </a:lnTo>
                  <a:lnTo>
                    <a:pt x="0" y="2090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SMARTInkShape-1475">
              <a:extLst>
                <a:ext uri="{FF2B5EF4-FFF2-40B4-BE49-F238E27FC236}">
                  <a16:creationId xmlns:a16="http://schemas.microsoft.com/office/drawing/2014/main" id="{FCFB6765-276A-4852-57EA-821554941ADA}"/>
                </a:ext>
              </a:extLst>
            </p:cNvPr>
            <p:cNvSpPr/>
            <p:nvPr>
              <p:custDataLst>
                <p:tags r:id="rId98"/>
              </p:custDataLst>
            </p:nvPr>
          </p:nvSpPr>
          <p:spPr>
            <a:xfrm>
              <a:off x="3467100" y="3143250"/>
              <a:ext cx="1" cy="19051"/>
            </a:xfrm>
            <a:custGeom>
              <a:avLst/>
              <a:gdLst/>
              <a:ahLst/>
              <a:cxnLst/>
              <a:rect l="0" t="0" r="0" b="0"/>
              <a:pathLst>
                <a:path w="1" h="19051">
                  <a:moveTo>
                    <a:pt x="0" y="19050"/>
                  </a:moveTo>
                  <a:lnTo>
                    <a:pt x="0" y="1905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SMARTInkShape-1476">
              <a:extLst>
                <a:ext uri="{FF2B5EF4-FFF2-40B4-BE49-F238E27FC236}">
                  <a16:creationId xmlns:a16="http://schemas.microsoft.com/office/drawing/2014/main" id="{ED8A4340-E6DD-0256-E495-9A4D6603791B}"/>
                </a:ext>
              </a:extLst>
            </p:cNvPr>
            <p:cNvSpPr/>
            <p:nvPr>
              <p:custDataLst>
                <p:tags r:id="rId99"/>
              </p:custDataLst>
            </p:nvPr>
          </p:nvSpPr>
          <p:spPr>
            <a:xfrm>
              <a:off x="3191996" y="3162494"/>
              <a:ext cx="256055" cy="123632"/>
            </a:xfrm>
            <a:custGeom>
              <a:avLst/>
              <a:gdLst/>
              <a:ahLst/>
              <a:cxnLst/>
              <a:rect l="0" t="0" r="0" b="0"/>
              <a:pathLst>
                <a:path w="256055" h="123632">
                  <a:moveTo>
                    <a:pt x="132229" y="28381"/>
                  </a:moveTo>
                  <a:lnTo>
                    <a:pt x="132229" y="28381"/>
                  </a:lnTo>
                  <a:lnTo>
                    <a:pt x="127173" y="23325"/>
                  </a:lnTo>
                  <a:lnTo>
                    <a:pt x="124690" y="18020"/>
                  </a:lnTo>
                  <a:lnTo>
                    <a:pt x="123097" y="11047"/>
                  </a:lnTo>
                  <a:lnTo>
                    <a:pt x="117764" y="4783"/>
                  </a:lnTo>
                  <a:lnTo>
                    <a:pt x="112395" y="2018"/>
                  </a:lnTo>
                  <a:lnTo>
                    <a:pt x="94060" y="0"/>
                  </a:lnTo>
                  <a:lnTo>
                    <a:pt x="85632" y="951"/>
                  </a:lnTo>
                  <a:lnTo>
                    <a:pt x="64095" y="8494"/>
                  </a:lnTo>
                  <a:lnTo>
                    <a:pt x="30855" y="35457"/>
                  </a:lnTo>
                  <a:lnTo>
                    <a:pt x="7390" y="65762"/>
                  </a:lnTo>
                  <a:lnTo>
                    <a:pt x="2662" y="76039"/>
                  </a:lnTo>
                  <a:lnTo>
                    <a:pt x="0" y="92831"/>
                  </a:lnTo>
                  <a:lnTo>
                    <a:pt x="4267" y="111213"/>
                  </a:lnTo>
                  <a:lnTo>
                    <a:pt x="7763" y="115352"/>
                  </a:lnTo>
                  <a:lnTo>
                    <a:pt x="17291" y="119952"/>
                  </a:lnTo>
                  <a:lnTo>
                    <a:pt x="28582" y="119174"/>
                  </a:lnTo>
                  <a:lnTo>
                    <a:pt x="53077" y="110050"/>
                  </a:lnTo>
                  <a:lnTo>
                    <a:pt x="62831" y="101368"/>
                  </a:lnTo>
                  <a:lnTo>
                    <a:pt x="95820" y="56798"/>
                  </a:lnTo>
                  <a:lnTo>
                    <a:pt x="119824" y="19562"/>
                  </a:lnTo>
                  <a:lnTo>
                    <a:pt x="122135" y="11352"/>
                  </a:lnTo>
                  <a:lnTo>
                    <a:pt x="122325" y="11736"/>
                  </a:lnTo>
                  <a:lnTo>
                    <a:pt x="122697" y="57300"/>
                  </a:lnTo>
                  <a:lnTo>
                    <a:pt x="122704" y="98072"/>
                  </a:lnTo>
                  <a:lnTo>
                    <a:pt x="125526" y="104510"/>
                  </a:lnTo>
                  <a:lnTo>
                    <a:pt x="127760" y="107709"/>
                  </a:lnTo>
                  <a:lnTo>
                    <a:pt x="133065" y="111263"/>
                  </a:lnTo>
                  <a:lnTo>
                    <a:pt x="142002" y="113264"/>
                  </a:lnTo>
                  <a:lnTo>
                    <a:pt x="145094" y="113544"/>
                  </a:lnTo>
                  <a:lnTo>
                    <a:pt x="154175" y="108212"/>
                  </a:lnTo>
                  <a:lnTo>
                    <a:pt x="175806" y="88126"/>
                  </a:lnTo>
                  <a:lnTo>
                    <a:pt x="189207" y="62917"/>
                  </a:lnTo>
                  <a:lnTo>
                    <a:pt x="198853" y="42495"/>
                  </a:lnTo>
                  <a:lnTo>
                    <a:pt x="208263" y="28625"/>
                  </a:lnTo>
                  <a:lnTo>
                    <a:pt x="208427" y="75319"/>
                  </a:lnTo>
                  <a:lnTo>
                    <a:pt x="209487" y="84168"/>
                  </a:lnTo>
                  <a:lnTo>
                    <a:pt x="216033" y="104883"/>
                  </a:lnTo>
                  <a:lnTo>
                    <a:pt x="221686" y="114592"/>
                  </a:lnTo>
                  <a:lnTo>
                    <a:pt x="225734" y="117605"/>
                  </a:lnTo>
                  <a:lnTo>
                    <a:pt x="240485" y="121845"/>
                  </a:lnTo>
                  <a:lnTo>
                    <a:pt x="256054" y="1236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SMARTInkShape-1477">
              <a:extLst>
                <a:ext uri="{FF2B5EF4-FFF2-40B4-BE49-F238E27FC236}">
                  <a16:creationId xmlns:a16="http://schemas.microsoft.com/office/drawing/2014/main" id="{3F5CB4C5-93BD-3912-181D-BB8A1BDB899D}"/>
                </a:ext>
              </a:extLst>
            </p:cNvPr>
            <p:cNvSpPr/>
            <p:nvPr>
              <p:custDataLst>
                <p:tags r:id="rId100"/>
              </p:custDataLst>
            </p:nvPr>
          </p:nvSpPr>
          <p:spPr>
            <a:xfrm>
              <a:off x="3048000" y="3190875"/>
              <a:ext cx="95251" cy="28576"/>
            </a:xfrm>
            <a:custGeom>
              <a:avLst/>
              <a:gdLst/>
              <a:ahLst/>
              <a:cxnLst/>
              <a:rect l="0" t="0" r="0" b="0"/>
              <a:pathLst>
                <a:path w="95251" h="28576">
                  <a:moveTo>
                    <a:pt x="0" y="28575"/>
                  </a:moveTo>
                  <a:lnTo>
                    <a:pt x="0" y="28575"/>
                  </a:lnTo>
                  <a:lnTo>
                    <a:pt x="5056" y="18462"/>
                  </a:lnTo>
                  <a:lnTo>
                    <a:pt x="13183" y="10675"/>
                  </a:lnTo>
                  <a:lnTo>
                    <a:pt x="23851" y="4744"/>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SMARTInkShape-1478">
              <a:extLst>
                <a:ext uri="{FF2B5EF4-FFF2-40B4-BE49-F238E27FC236}">
                  <a16:creationId xmlns:a16="http://schemas.microsoft.com/office/drawing/2014/main" id="{44D19B5E-C380-7261-D57D-733D83CC65F0}"/>
                </a:ext>
              </a:extLst>
            </p:cNvPr>
            <p:cNvSpPr/>
            <p:nvPr>
              <p:custDataLst>
                <p:tags r:id="rId101"/>
              </p:custDataLst>
            </p:nvPr>
          </p:nvSpPr>
          <p:spPr>
            <a:xfrm>
              <a:off x="3038476" y="3033279"/>
              <a:ext cx="133350" cy="357622"/>
            </a:xfrm>
            <a:custGeom>
              <a:avLst/>
              <a:gdLst/>
              <a:ahLst/>
              <a:cxnLst/>
              <a:rect l="0" t="0" r="0" b="0"/>
              <a:pathLst>
                <a:path w="133350" h="357622">
                  <a:moveTo>
                    <a:pt x="123824" y="52821"/>
                  </a:moveTo>
                  <a:lnTo>
                    <a:pt x="123824" y="52821"/>
                  </a:lnTo>
                  <a:lnTo>
                    <a:pt x="128880" y="52821"/>
                  </a:lnTo>
                  <a:lnTo>
                    <a:pt x="130370" y="51763"/>
                  </a:lnTo>
                  <a:lnTo>
                    <a:pt x="131362" y="49999"/>
                  </a:lnTo>
                  <a:lnTo>
                    <a:pt x="133346" y="43306"/>
                  </a:lnTo>
                  <a:lnTo>
                    <a:pt x="133349" y="34164"/>
                  </a:lnTo>
                  <a:lnTo>
                    <a:pt x="126803" y="26244"/>
                  </a:lnTo>
                  <a:lnTo>
                    <a:pt x="125149" y="20548"/>
                  </a:lnTo>
                  <a:lnTo>
                    <a:pt x="123648" y="18605"/>
                  </a:lnTo>
                  <a:lnTo>
                    <a:pt x="104578" y="7410"/>
                  </a:lnTo>
                  <a:lnTo>
                    <a:pt x="82327" y="0"/>
                  </a:lnTo>
                  <a:lnTo>
                    <a:pt x="74337" y="2181"/>
                  </a:lnTo>
                  <a:lnTo>
                    <a:pt x="58832" y="14416"/>
                  </a:lnTo>
                  <a:lnTo>
                    <a:pt x="40832" y="41559"/>
                  </a:lnTo>
                  <a:lnTo>
                    <a:pt x="27366" y="83153"/>
                  </a:lnTo>
                  <a:lnTo>
                    <a:pt x="13598" y="124823"/>
                  </a:lnTo>
                  <a:lnTo>
                    <a:pt x="9673" y="162114"/>
                  </a:lnTo>
                  <a:lnTo>
                    <a:pt x="1482" y="209030"/>
                  </a:lnTo>
                  <a:lnTo>
                    <a:pt x="194" y="250526"/>
                  </a:lnTo>
                  <a:lnTo>
                    <a:pt x="16" y="296387"/>
                  </a:lnTo>
                  <a:lnTo>
                    <a:pt x="0" y="340392"/>
                  </a:lnTo>
                  <a:lnTo>
                    <a:pt x="9524" y="3576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30" name="SMARTInkShape-1479">
            <a:extLst>
              <a:ext uri="{FF2B5EF4-FFF2-40B4-BE49-F238E27FC236}">
                <a16:creationId xmlns:a16="http://schemas.microsoft.com/office/drawing/2014/main" id="{68D1AD59-CBBE-DEB9-7573-3C8D4A4FFAB3}"/>
              </a:ext>
            </a:extLst>
          </p:cNvPr>
          <p:cNvSpPr/>
          <p:nvPr>
            <p:custDataLst>
              <p:tags r:id="rId1"/>
            </p:custDataLst>
          </p:nvPr>
        </p:nvSpPr>
        <p:spPr>
          <a:xfrm>
            <a:off x="4714875" y="3105658"/>
            <a:ext cx="123868" cy="121781"/>
          </a:xfrm>
          <a:custGeom>
            <a:avLst/>
            <a:gdLst/>
            <a:ahLst/>
            <a:cxnLst/>
            <a:rect l="0" t="0" r="0" b="0"/>
            <a:pathLst>
              <a:path w="123868" h="121781">
                <a:moveTo>
                  <a:pt x="0" y="18542"/>
                </a:moveTo>
                <a:lnTo>
                  <a:pt x="0" y="18542"/>
                </a:lnTo>
                <a:lnTo>
                  <a:pt x="0" y="13486"/>
                </a:lnTo>
                <a:lnTo>
                  <a:pt x="5645" y="8181"/>
                </a:lnTo>
                <a:lnTo>
                  <a:pt x="16402" y="1208"/>
                </a:lnTo>
                <a:lnTo>
                  <a:pt x="23321" y="0"/>
                </a:lnTo>
                <a:lnTo>
                  <a:pt x="31885" y="5362"/>
                </a:lnTo>
                <a:lnTo>
                  <a:pt x="41687" y="14801"/>
                </a:lnTo>
                <a:lnTo>
                  <a:pt x="62199" y="43975"/>
                </a:lnTo>
                <a:lnTo>
                  <a:pt x="73952" y="85405"/>
                </a:lnTo>
                <a:lnTo>
                  <a:pt x="74701" y="91693"/>
                </a:lnTo>
                <a:lnTo>
                  <a:pt x="72711" y="101501"/>
                </a:lnTo>
                <a:lnTo>
                  <a:pt x="66411" y="113232"/>
                </a:lnTo>
                <a:lnTo>
                  <a:pt x="61973" y="118129"/>
                </a:lnTo>
                <a:lnTo>
                  <a:pt x="56471" y="121011"/>
                </a:lnTo>
                <a:lnTo>
                  <a:pt x="53522" y="121780"/>
                </a:lnTo>
                <a:lnTo>
                  <a:pt x="44602" y="116989"/>
                </a:lnTo>
                <a:lnTo>
                  <a:pt x="35698" y="108863"/>
                </a:lnTo>
                <a:lnTo>
                  <a:pt x="24456" y="86698"/>
                </a:lnTo>
                <a:lnTo>
                  <a:pt x="20653" y="68840"/>
                </a:lnTo>
                <a:lnTo>
                  <a:pt x="24581" y="50143"/>
                </a:lnTo>
                <a:lnTo>
                  <a:pt x="37505" y="31198"/>
                </a:lnTo>
                <a:lnTo>
                  <a:pt x="48771" y="24167"/>
                </a:lnTo>
                <a:lnTo>
                  <a:pt x="88189" y="11678"/>
                </a:lnTo>
                <a:lnTo>
                  <a:pt x="122321" y="4631"/>
                </a:lnTo>
                <a:lnTo>
                  <a:pt x="123867" y="47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38" name="SMARTInkShape-Group268">
            <a:extLst>
              <a:ext uri="{FF2B5EF4-FFF2-40B4-BE49-F238E27FC236}">
                <a16:creationId xmlns:a16="http://schemas.microsoft.com/office/drawing/2014/main" id="{417C6E6A-1EDD-0ADD-5BA6-B23DA9A2C354}"/>
              </a:ext>
            </a:extLst>
          </p:cNvPr>
          <p:cNvGrpSpPr/>
          <p:nvPr/>
        </p:nvGrpSpPr>
        <p:grpSpPr>
          <a:xfrm>
            <a:off x="4827544" y="2971800"/>
            <a:ext cx="773157" cy="464560"/>
            <a:chOff x="4827544" y="2971800"/>
            <a:chExt cx="773157" cy="464560"/>
          </a:xfrm>
        </p:grpSpPr>
        <p:sp>
          <p:nvSpPr>
            <p:cNvPr id="631" name="SMARTInkShape-1480">
              <a:extLst>
                <a:ext uri="{FF2B5EF4-FFF2-40B4-BE49-F238E27FC236}">
                  <a16:creationId xmlns:a16="http://schemas.microsoft.com/office/drawing/2014/main" id="{2B2F1F05-182F-767A-8AD9-CC4BBC1E4359}"/>
                </a:ext>
              </a:extLst>
            </p:cNvPr>
            <p:cNvSpPr/>
            <p:nvPr>
              <p:custDataLst>
                <p:tags r:id="rId84"/>
              </p:custDataLst>
            </p:nvPr>
          </p:nvSpPr>
          <p:spPr>
            <a:xfrm>
              <a:off x="5448300" y="3116877"/>
              <a:ext cx="152401" cy="16849"/>
            </a:xfrm>
            <a:custGeom>
              <a:avLst/>
              <a:gdLst/>
              <a:ahLst/>
              <a:cxnLst/>
              <a:rect l="0" t="0" r="0" b="0"/>
              <a:pathLst>
                <a:path w="152401" h="16849">
                  <a:moveTo>
                    <a:pt x="0" y="16848"/>
                  </a:moveTo>
                  <a:lnTo>
                    <a:pt x="0" y="16848"/>
                  </a:lnTo>
                  <a:lnTo>
                    <a:pt x="16267" y="15790"/>
                  </a:lnTo>
                  <a:lnTo>
                    <a:pt x="63094" y="3591"/>
                  </a:lnTo>
                  <a:lnTo>
                    <a:pt x="105127" y="0"/>
                  </a:lnTo>
                  <a:lnTo>
                    <a:pt x="152400" y="73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2" name="SMARTInkShape-1481">
              <a:extLst>
                <a:ext uri="{FF2B5EF4-FFF2-40B4-BE49-F238E27FC236}">
                  <a16:creationId xmlns:a16="http://schemas.microsoft.com/office/drawing/2014/main" id="{0D7EBD52-FA9D-4F3D-6555-2EFBC7226155}"/>
                </a:ext>
              </a:extLst>
            </p:cNvPr>
            <p:cNvSpPr/>
            <p:nvPr>
              <p:custDataLst>
                <p:tags r:id="rId85"/>
              </p:custDataLst>
            </p:nvPr>
          </p:nvSpPr>
          <p:spPr>
            <a:xfrm>
              <a:off x="5450156" y="2971800"/>
              <a:ext cx="102920" cy="266475"/>
            </a:xfrm>
            <a:custGeom>
              <a:avLst/>
              <a:gdLst/>
              <a:ahLst/>
              <a:cxnLst/>
              <a:rect l="0" t="0" r="0" b="0"/>
              <a:pathLst>
                <a:path w="102920" h="266475">
                  <a:moveTo>
                    <a:pt x="55294" y="0"/>
                  </a:moveTo>
                  <a:lnTo>
                    <a:pt x="55294" y="0"/>
                  </a:lnTo>
                  <a:lnTo>
                    <a:pt x="52472" y="44267"/>
                  </a:lnTo>
                  <a:lnTo>
                    <a:pt x="42111" y="87552"/>
                  </a:lnTo>
                  <a:lnTo>
                    <a:pt x="31279" y="128247"/>
                  </a:lnTo>
                  <a:lnTo>
                    <a:pt x="22563" y="170442"/>
                  </a:lnTo>
                  <a:lnTo>
                    <a:pt x="7540" y="211403"/>
                  </a:lnTo>
                  <a:lnTo>
                    <a:pt x="0" y="242960"/>
                  </a:lnTo>
                  <a:lnTo>
                    <a:pt x="1791" y="253679"/>
                  </a:lnTo>
                  <a:lnTo>
                    <a:pt x="3751" y="258019"/>
                  </a:lnTo>
                  <a:lnTo>
                    <a:pt x="7173" y="260913"/>
                  </a:lnTo>
                  <a:lnTo>
                    <a:pt x="21045" y="264985"/>
                  </a:lnTo>
                  <a:lnTo>
                    <a:pt x="49203" y="266474"/>
                  </a:lnTo>
                  <a:lnTo>
                    <a:pt x="70305" y="261576"/>
                  </a:lnTo>
                  <a:lnTo>
                    <a:pt x="102919"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3" name="SMARTInkShape-1482">
              <a:extLst>
                <a:ext uri="{FF2B5EF4-FFF2-40B4-BE49-F238E27FC236}">
                  <a16:creationId xmlns:a16="http://schemas.microsoft.com/office/drawing/2014/main" id="{D5BA6B2B-C794-4CAB-3B69-D1E8F759788A}"/>
                </a:ext>
              </a:extLst>
            </p:cNvPr>
            <p:cNvSpPr/>
            <p:nvPr>
              <p:custDataLst>
                <p:tags r:id="rId86"/>
              </p:custDataLst>
            </p:nvPr>
          </p:nvSpPr>
          <p:spPr>
            <a:xfrm>
              <a:off x="5309218" y="3145358"/>
              <a:ext cx="100983" cy="83535"/>
            </a:xfrm>
            <a:custGeom>
              <a:avLst/>
              <a:gdLst/>
              <a:ahLst/>
              <a:cxnLst/>
              <a:rect l="0" t="0" r="0" b="0"/>
              <a:pathLst>
                <a:path w="100983" h="83535">
                  <a:moveTo>
                    <a:pt x="81932" y="26467"/>
                  </a:moveTo>
                  <a:lnTo>
                    <a:pt x="81932" y="26467"/>
                  </a:lnTo>
                  <a:lnTo>
                    <a:pt x="81932" y="5008"/>
                  </a:lnTo>
                  <a:lnTo>
                    <a:pt x="80874" y="2636"/>
                  </a:lnTo>
                  <a:lnTo>
                    <a:pt x="79110" y="1055"/>
                  </a:lnTo>
                  <a:lnTo>
                    <a:pt x="76876" y="0"/>
                  </a:lnTo>
                  <a:lnTo>
                    <a:pt x="74328" y="356"/>
                  </a:lnTo>
                  <a:lnTo>
                    <a:pt x="68675" y="3573"/>
                  </a:lnTo>
                  <a:lnTo>
                    <a:pt x="40100" y="24811"/>
                  </a:lnTo>
                  <a:lnTo>
                    <a:pt x="24182" y="34198"/>
                  </a:lnTo>
                  <a:lnTo>
                    <a:pt x="5436" y="55216"/>
                  </a:lnTo>
                  <a:lnTo>
                    <a:pt x="309" y="64997"/>
                  </a:lnTo>
                  <a:lnTo>
                    <a:pt x="0" y="69087"/>
                  </a:lnTo>
                  <a:lnTo>
                    <a:pt x="2478" y="76454"/>
                  </a:lnTo>
                  <a:lnTo>
                    <a:pt x="5680" y="78841"/>
                  </a:lnTo>
                  <a:lnTo>
                    <a:pt x="14881" y="81495"/>
                  </a:lnTo>
                  <a:lnTo>
                    <a:pt x="61566" y="83534"/>
                  </a:lnTo>
                  <a:lnTo>
                    <a:pt x="70764" y="82522"/>
                  </a:lnTo>
                  <a:lnTo>
                    <a:pt x="100982" y="740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4" name="SMARTInkShape-1483">
              <a:extLst>
                <a:ext uri="{FF2B5EF4-FFF2-40B4-BE49-F238E27FC236}">
                  <a16:creationId xmlns:a16="http://schemas.microsoft.com/office/drawing/2014/main" id="{1AFB61EB-8C3A-9CBA-04F8-98D593D347BF}"/>
                </a:ext>
              </a:extLst>
            </p:cNvPr>
            <p:cNvSpPr/>
            <p:nvPr>
              <p:custDataLst>
                <p:tags r:id="rId87"/>
              </p:custDataLst>
            </p:nvPr>
          </p:nvSpPr>
          <p:spPr>
            <a:xfrm>
              <a:off x="5191612" y="3115323"/>
              <a:ext cx="94474" cy="132703"/>
            </a:xfrm>
            <a:custGeom>
              <a:avLst/>
              <a:gdLst/>
              <a:ahLst/>
              <a:cxnLst/>
              <a:rect l="0" t="0" r="0" b="0"/>
              <a:pathLst>
                <a:path w="94474" h="132703">
                  <a:moveTo>
                    <a:pt x="18563" y="37452"/>
                  </a:moveTo>
                  <a:lnTo>
                    <a:pt x="18563" y="37452"/>
                  </a:lnTo>
                  <a:lnTo>
                    <a:pt x="18563" y="42508"/>
                  </a:lnTo>
                  <a:lnTo>
                    <a:pt x="20680" y="43998"/>
                  </a:lnTo>
                  <a:lnTo>
                    <a:pt x="31655" y="47153"/>
                  </a:lnTo>
                  <a:lnTo>
                    <a:pt x="33641" y="49210"/>
                  </a:lnTo>
                  <a:lnTo>
                    <a:pt x="34965" y="51641"/>
                  </a:lnTo>
                  <a:lnTo>
                    <a:pt x="36906" y="53261"/>
                  </a:lnTo>
                  <a:lnTo>
                    <a:pt x="41884" y="55062"/>
                  </a:lnTo>
                  <a:lnTo>
                    <a:pt x="55694" y="56076"/>
                  </a:lnTo>
                  <a:lnTo>
                    <a:pt x="64346" y="53490"/>
                  </a:lnTo>
                  <a:lnTo>
                    <a:pt x="91450" y="30956"/>
                  </a:lnTo>
                  <a:lnTo>
                    <a:pt x="93291" y="23629"/>
                  </a:lnTo>
                  <a:lnTo>
                    <a:pt x="94473" y="6734"/>
                  </a:lnTo>
                  <a:lnTo>
                    <a:pt x="92453" y="4273"/>
                  </a:lnTo>
                  <a:lnTo>
                    <a:pt x="84564" y="1539"/>
                  </a:lnTo>
                  <a:lnTo>
                    <a:pt x="63166" y="0"/>
                  </a:lnTo>
                  <a:lnTo>
                    <a:pt x="48617" y="5284"/>
                  </a:lnTo>
                  <a:lnTo>
                    <a:pt x="22031" y="20867"/>
                  </a:lnTo>
                  <a:lnTo>
                    <a:pt x="11990" y="33256"/>
                  </a:lnTo>
                  <a:lnTo>
                    <a:pt x="5058" y="48287"/>
                  </a:lnTo>
                  <a:lnTo>
                    <a:pt x="0" y="88088"/>
                  </a:lnTo>
                  <a:lnTo>
                    <a:pt x="716" y="106195"/>
                  </a:lnTo>
                  <a:lnTo>
                    <a:pt x="4634" y="114924"/>
                  </a:lnTo>
                  <a:lnTo>
                    <a:pt x="17846" y="125788"/>
                  </a:lnTo>
                  <a:lnTo>
                    <a:pt x="66188" y="1327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5" name="SMARTInkShape-1484">
              <a:extLst>
                <a:ext uri="{FF2B5EF4-FFF2-40B4-BE49-F238E27FC236}">
                  <a16:creationId xmlns:a16="http://schemas.microsoft.com/office/drawing/2014/main" id="{A35B1347-0ADE-0E51-1548-D33ED625719F}"/>
                </a:ext>
              </a:extLst>
            </p:cNvPr>
            <p:cNvSpPr/>
            <p:nvPr>
              <p:custDataLst>
                <p:tags r:id="rId88"/>
              </p:custDataLst>
            </p:nvPr>
          </p:nvSpPr>
          <p:spPr>
            <a:xfrm>
              <a:off x="5116249" y="3095625"/>
              <a:ext cx="27252" cy="38101"/>
            </a:xfrm>
            <a:custGeom>
              <a:avLst/>
              <a:gdLst/>
              <a:ahLst/>
              <a:cxnLst/>
              <a:rect l="0" t="0" r="0" b="0"/>
              <a:pathLst>
                <a:path w="27252" h="38101">
                  <a:moveTo>
                    <a:pt x="8201" y="38100"/>
                  </a:moveTo>
                  <a:lnTo>
                    <a:pt x="8201" y="38100"/>
                  </a:lnTo>
                  <a:lnTo>
                    <a:pt x="3145" y="33044"/>
                  </a:lnTo>
                  <a:lnTo>
                    <a:pt x="662" y="24917"/>
                  </a:lnTo>
                  <a:lnTo>
                    <a:pt x="0" y="19786"/>
                  </a:lnTo>
                  <a:lnTo>
                    <a:pt x="2088" y="11263"/>
                  </a:lnTo>
                  <a:lnTo>
                    <a:pt x="4125" y="7509"/>
                  </a:lnTo>
                  <a:lnTo>
                    <a:pt x="7601" y="5006"/>
                  </a:lnTo>
                  <a:lnTo>
                    <a:pt x="2725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6" name="SMARTInkShape-1485">
              <a:extLst>
                <a:ext uri="{FF2B5EF4-FFF2-40B4-BE49-F238E27FC236}">
                  <a16:creationId xmlns:a16="http://schemas.microsoft.com/office/drawing/2014/main" id="{71571CA5-1E88-8D77-F57C-54463B26A783}"/>
                </a:ext>
              </a:extLst>
            </p:cNvPr>
            <p:cNvSpPr/>
            <p:nvPr>
              <p:custDataLst>
                <p:tags r:id="rId89"/>
              </p:custDataLst>
            </p:nvPr>
          </p:nvSpPr>
          <p:spPr>
            <a:xfrm>
              <a:off x="4827544" y="3158413"/>
              <a:ext cx="144507" cy="108663"/>
            </a:xfrm>
            <a:custGeom>
              <a:avLst/>
              <a:gdLst/>
              <a:ahLst/>
              <a:cxnLst/>
              <a:rect l="0" t="0" r="0" b="0"/>
              <a:pathLst>
                <a:path w="144507" h="108663">
                  <a:moveTo>
                    <a:pt x="49256" y="22937"/>
                  </a:moveTo>
                  <a:lnTo>
                    <a:pt x="49256" y="22937"/>
                  </a:lnTo>
                  <a:lnTo>
                    <a:pt x="49256" y="31138"/>
                  </a:lnTo>
                  <a:lnTo>
                    <a:pt x="54312" y="37126"/>
                  </a:lnTo>
                  <a:lnTo>
                    <a:pt x="59617" y="39827"/>
                  </a:lnTo>
                  <a:lnTo>
                    <a:pt x="76702" y="41561"/>
                  </a:lnTo>
                  <a:lnTo>
                    <a:pt x="124281" y="41950"/>
                  </a:lnTo>
                  <a:lnTo>
                    <a:pt x="133048" y="39148"/>
                  </a:lnTo>
                  <a:lnTo>
                    <a:pt x="136868" y="36919"/>
                  </a:lnTo>
                  <a:lnTo>
                    <a:pt x="139414" y="34375"/>
                  </a:lnTo>
                  <a:lnTo>
                    <a:pt x="142244" y="28726"/>
                  </a:lnTo>
                  <a:lnTo>
                    <a:pt x="143836" y="19596"/>
                  </a:lnTo>
                  <a:lnTo>
                    <a:pt x="141942" y="16476"/>
                  </a:lnTo>
                  <a:lnTo>
                    <a:pt x="134195" y="10188"/>
                  </a:lnTo>
                  <a:lnTo>
                    <a:pt x="112876" y="697"/>
                  </a:lnTo>
                  <a:lnTo>
                    <a:pt x="95523" y="0"/>
                  </a:lnTo>
                  <a:lnTo>
                    <a:pt x="55623" y="5492"/>
                  </a:lnTo>
                  <a:lnTo>
                    <a:pt x="30329" y="18944"/>
                  </a:lnTo>
                  <a:lnTo>
                    <a:pt x="15797" y="30334"/>
                  </a:lnTo>
                  <a:lnTo>
                    <a:pt x="772" y="53704"/>
                  </a:lnTo>
                  <a:lnTo>
                    <a:pt x="0" y="60381"/>
                  </a:lnTo>
                  <a:lnTo>
                    <a:pt x="1602" y="65892"/>
                  </a:lnTo>
                  <a:lnTo>
                    <a:pt x="14326" y="82340"/>
                  </a:lnTo>
                  <a:lnTo>
                    <a:pt x="33967" y="92514"/>
                  </a:lnTo>
                  <a:lnTo>
                    <a:pt x="81150" y="101087"/>
                  </a:lnTo>
                  <a:lnTo>
                    <a:pt x="144506" y="1086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7" name="SMARTInkShape-1486">
              <a:extLst>
                <a:ext uri="{FF2B5EF4-FFF2-40B4-BE49-F238E27FC236}">
                  <a16:creationId xmlns:a16="http://schemas.microsoft.com/office/drawing/2014/main" id="{C54C507A-7B72-B753-83CB-D7114F79A9D8}"/>
                </a:ext>
              </a:extLst>
            </p:cNvPr>
            <p:cNvSpPr/>
            <p:nvPr>
              <p:custDataLst>
                <p:tags r:id="rId90"/>
              </p:custDataLst>
            </p:nvPr>
          </p:nvSpPr>
          <p:spPr>
            <a:xfrm>
              <a:off x="5062796" y="3201724"/>
              <a:ext cx="80705" cy="234636"/>
            </a:xfrm>
            <a:custGeom>
              <a:avLst/>
              <a:gdLst/>
              <a:ahLst/>
              <a:cxnLst/>
              <a:rect l="0" t="0" r="0" b="0"/>
              <a:pathLst>
                <a:path w="80705" h="234636">
                  <a:moveTo>
                    <a:pt x="23554" y="8201"/>
                  </a:moveTo>
                  <a:lnTo>
                    <a:pt x="23554" y="8201"/>
                  </a:lnTo>
                  <a:lnTo>
                    <a:pt x="23554" y="0"/>
                  </a:lnTo>
                  <a:lnTo>
                    <a:pt x="24612" y="39910"/>
                  </a:lnTo>
                  <a:lnTo>
                    <a:pt x="30099" y="74628"/>
                  </a:lnTo>
                  <a:lnTo>
                    <a:pt x="32196" y="114784"/>
                  </a:lnTo>
                  <a:lnTo>
                    <a:pt x="35727" y="148925"/>
                  </a:lnTo>
                  <a:lnTo>
                    <a:pt x="38019" y="155992"/>
                  </a:lnTo>
                  <a:lnTo>
                    <a:pt x="37744" y="169488"/>
                  </a:lnTo>
                  <a:lnTo>
                    <a:pt x="33489" y="212887"/>
                  </a:lnTo>
                  <a:lnTo>
                    <a:pt x="33352" y="217684"/>
                  </a:lnTo>
                  <a:lnTo>
                    <a:pt x="30378" y="225835"/>
                  </a:lnTo>
                  <a:lnTo>
                    <a:pt x="28103" y="229490"/>
                  </a:lnTo>
                  <a:lnTo>
                    <a:pt x="25528" y="231927"/>
                  </a:lnTo>
                  <a:lnTo>
                    <a:pt x="19846" y="234635"/>
                  </a:lnTo>
                  <a:lnTo>
                    <a:pt x="17907" y="233240"/>
                  </a:lnTo>
                  <a:lnTo>
                    <a:pt x="6765" y="191089"/>
                  </a:lnTo>
                  <a:lnTo>
                    <a:pt x="0" y="169517"/>
                  </a:lnTo>
                  <a:lnTo>
                    <a:pt x="5028" y="138684"/>
                  </a:lnTo>
                  <a:lnTo>
                    <a:pt x="9323" y="130399"/>
                  </a:lnTo>
                  <a:lnTo>
                    <a:pt x="28487" y="105641"/>
                  </a:lnTo>
                  <a:lnTo>
                    <a:pt x="33155" y="97016"/>
                  </a:lnTo>
                  <a:lnTo>
                    <a:pt x="80704" y="558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3" name="SMARTInkShape-Group269">
            <a:extLst>
              <a:ext uri="{FF2B5EF4-FFF2-40B4-BE49-F238E27FC236}">
                <a16:creationId xmlns:a16="http://schemas.microsoft.com/office/drawing/2014/main" id="{C0B62AAE-EC98-D7FD-7C3E-1BB34F863949}"/>
              </a:ext>
            </a:extLst>
          </p:cNvPr>
          <p:cNvGrpSpPr/>
          <p:nvPr/>
        </p:nvGrpSpPr>
        <p:grpSpPr>
          <a:xfrm>
            <a:off x="5848350" y="3023034"/>
            <a:ext cx="300003" cy="263092"/>
            <a:chOff x="5848350" y="3023034"/>
            <a:chExt cx="300003" cy="263092"/>
          </a:xfrm>
        </p:grpSpPr>
        <p:sp>
          <p:nvSpPr>
            <p:cNvPr id="639" name="SMARTInkShape-1487">
              <a:extLst>
                <a:ext uri="{FF2B5EF4-FFF2-40B4-BE49-F238E27FC236}">
                  <a16:creationId xmlns:a16="http://schemas.microsoft.com/office/drawing/2014/main" id="{71AAF970-E2C2-BB43-4B77-24449CA825DE}"/>
                </a:ext>
              </a:extLst>
            </p:cNvPr>
            <p:cNvSpPr/>
            <p:nvPr>
              <p:custDataLst>
                <p:tags r:id="rId80"/>
              </p:custDataLst>
            </p:nvPr>
          </p:nvSpPr>
          <p:spPr>
            <a:xfrm>
              <a:off x="6058205" y="3185387"/>
              <a:ext cx="90148" cy="100028"/>
            </a:xfrm>
            <a:custGeom>
              <a:avLst/>
              <a:gdLst/>
              <a:ahLst/>
              <a:cxnLst/>
              <a:rect l="0" t="0" r="0" b="0"/>
              <a:pathLst>
                <a:path w="90148" h="100028">
                  <a:moveTo>
                    <a:pt x="47320" y="5488"/>
                  </a:moveTo>
                  <a:lnTo>
                    <a:pt x="47320" y="5488"/>
                  </a:lnTo>
                  <a:lnTo>
                    <a:pt x="47320" y="0"/>
                  </a:lnTo>
                  <a:lnTo>
                    <a:pt x="47320" y="4556"/>
                  </a:lnTo>
                  <a:lnTo>
                    <a:pt x="42264" y="5212"/>
                  </a:lnTo>
                  <a:lnTo>
                    <a:pt x="40775" y="6362"/>
                  </a:lnTo>
                  <a:lnTo>
                    <a:pt x="39119" y="10463"/>
                  </a:lnTo>
                  <a:lnTo>
                    <a:pt x="32739" y="15813"/>
                  </a:lnTo>
                  <a:lnTo>
                    <a:pt x="11395" y="32928"/>
                  </a:lnTo>
                  <a:lnTo>
                    <a:pt x="4895" y="41672"/>
                  </a:lnTo>
                  <a:lnTo>
                    <a:pt x="2006" y="50145"/>
                  </a:lnTo>
                  <a:lnTo>
                    <a:pt x="0" y="78958"/>
                  </a:lnTo>
                  <a:lnTo>
                    <a:pt x="2015" y="84101"/>
                  </a:lnTo>
                  <a:lnTo>
                    <a:pt x="9898" y="92638"/>
                  </a:lnTo>
                  <a:lnTo>
                    <a:pt x="23280" y="97138"/>
                  </a:lnTo>
                  <a:lnTo>
                    <a:pt x="52685" y="100027"/>
                  </a:lnTo>
                  <a:lnTo>
                    <a:pt x="59364" y="97089"/>
                  </a:lnTo>
                  <a:lnTo>
                    <a:pt x="72427" y="85358"/>
                  </a:lnTo>
                  <a:lnTo>
                    <a:pt x="79646" y="75205"/>
                  </a:lnTo>
                  <a:lnTo>
                    <a:pt x="89336" y="55008"/>
                  </a:lnTo>
                  <a:lnTo>
                    <a:pt x="90147" y="50143"/>
                  </a:lnTo>
                  <a:lnTo>
                    <a:pt x="84526" y="18276"/>
                  </a:lnTo>
                  <a:lnTo>
                    <a:pt x="80436" y="11877"/>
                  </a:lnTo>
                  <a:lnTo>
                    <a:pt x="75092" y="8328"/>
                  </a:lnTo>
                  <a:lnTo>
                    <a:pt x="67071" y="6750"/>
                  </a:lnTo>
                  <a:lnTo>
                    <a:pt x="46822" y="6920"/>
                  </a:lnTo>
                  <a:lnTo>
                    <a:pt x="28270" y="150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0" name="SMARTInkShape-1488">
              <a:extLst>
                <a:ext uri="{FF2B5EF4-FFF2-40B4-BE49-F238E27FC236}">
                  <a16:creationId xmlns:a16="http://schemas.microsoft.com/office/drawing/2014/main" id="{8C09B511-7B83-16D8-E829-34D0CC5494ED}"/>
                </a:ext>
              </a:extLst>
            </p:cNvPr>
            <p:cNvSpPr/>
            <p:nvPr>
              <p:custDataLst>
                <p:tags r:id="rId81"/>
              </p:custDataLst>
            </p:nvPr>
          </p:nvSpPr>
          <p:spPr>
            <a:xfrm>
              <a:off x="5848350" y="3166769"/>
              <a:ext cx="114301" cy="5057"/>
            </a:xfrm>
            <a:custGeom>
              <a:avLst/>
              <a:gdLst/>
              <a:ahLst/>
              <a:cxnLst/>
              <a:rect l="0" t="0" r="0" b="0"/>
              <a:pathLst>
                <a:path w="114301" h="5057">
                  <a:moveTo>
                    <a:pt x="0" y="5056"/>
                  </a:moveTo>
                  <a:lnTo>
                    <a:pt x="0" y="5056"/>
                  </a:lnTo>
                  <a:lnTo>
                    <a:pt x="45760" y="0"/>
                  </a:lnTo>
                  <a:lnTo>
                    <a:pt x="114300" y="50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1" name="SMARTInkShape-1489">
              <a:extLst>
                <a:ext uri="{FF2B5EF4-FFF2-40B4-BE49-F238E27FC236}">
                  <a16:creationId xmlns:a16="http://schemas.microsoft.com/office/drawing/2014/main" id="{889D8286-3A4F-BF3E-F51A-AE8BA594B9DB}"/>
                </a:ext>
              </a:extLst>
            </p:cNvPr>
            <p:cNvSpPr/>
            <p:nvPr>
              <p:custDataLst>
                <p:tags r:id="rId82"/>
              </p:custDataLst>
            </p:nvPr>
          </p:nvSpPr>
          <p:spPr>
            <a:xfrm>
              <a:off x="5962650" y="3026219"/>
              <a:ext cx="27399" cy="240857"/>
            </a:xfrm>
            <a:custGeom>
              <a:avLst/>
              <a:gdLst/>
              <a:ahLst/>
              <a:cxnLst/>
              <a:rect l="0" t="0" r="0" b="0"/>
              <a:pathLst>
                <a:path w="27399" h="240857">
                  <a:moveTo>
                    <a:pt x="9525" y="12256"/>
                  </a:moveTo>
                  <a:lnTo>
                    <a:pt x="9525" y="12256"/>
                  </a:lnTo>
                  <a:lnTo>
                    <a:pt x="22617" y="222"/>
                  </a:lnTo>
                  <a:lnTo>
                    <a:pt x="24603" y="0"/>
                  </a:lnTo>
                  <a:lnTo>
                    <a:pt x="25927" y="910"/>
                  </a:lnTo>
                  <a:lnTo>
                    <a:pt x="27398" y="7566"/>
                  </a:lnTo>
                  <a:lnTo>
                    <a:pt x="26994" y="18639"/>
                  </a:lnTo>
                  <a:lnTo>
                    <a:pt x="19887" y="65537"/>
                  </a:lnTo>
                  <a:lnTo>
                    <a:pt x="19298" y="102596"/>
                  </a:lnTo>
                  <a:lnTo>
                    <a:pt x="16277" y="141814"/>
                  </a:lnTo>
                  <a:lnTo>
                    <a:pt x="7296" y="186195"/>
                  </a:lnTo>
                  <a:lnTo>
                    <a:pt x="0" y="2408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2" name="SMARTInkShape-1490">
              <a:extLst>
                <a:ext uri="{FF2B5EF4-FFF2-40B4-BE49-F238E27FC236}">
                  <a16:creationId xmlns:a16="http://schemas.microsoft.com/office/drawing/2014/main" id="{864FDBC2-6CC9-3165-083E-7D97A58C50DC}"/>
                </a:ext>
              </a:extLst>
            </p:cNvPr>
            <p:cNvSpPr/>
            <p:nvPr>
              <p:custDataLst>
                <p:tags r:id="rId83"/>
              </p:custDataLst>
            </p:nvPr>
          </p:nvSpPr>
          <p:spPr>
            <a:xfrm>
              <a:off x="5848350" y="3023034"/>
              <a:ext cx="36627" cy="263092"/>
            </a:xfrm>
            <a:custGeom>
              <a:avLst/>
              <a:gdLst/>
              <a:ahLst/>
              <a:cxnLst/>
              <a:rect l="0" t="0" r="0" b="0"/>
              <a:pathLst>
                <a:path w="36627" h="263092">
                  <a:moveTo>
                    <a:pt x="9525" y="44016"/>
                  </a:moveTo>
                  <a:lnTo>
                    <a:pt x="9525" y="44016"/>
                  </a:lnTo>
                  <a:lnTo>
                    <a:pt x="26858" y="216"/>
                  </a:lnTo>
                  <a:lnTo>
                    <a:pt x="28488" y="0"/>
                  </a:lnTo>
                  <a:lnTo>
                    <a:pt x="33122" y="2581"/>
                  </a:lnTo>
                  <a:lnTo>
                    <a:pt x="35888" y="10078"/>
                  </a:lnTo>
                  <a:lnTo>
                    <a:pt x="36626" y="15041"/>
                  </a:lnTo>
                  <a:lnTo>
                    <a:pt x="34623" y="23377"/>
                  </a:lnTo>
                  <a:lnTo>
                    <a:pt x="32607" y="27082"/>
                  </a:lnTo>
                  <a:lnTo>
                    <a:pt x="28313" y="71049"/>
                  </a:lnTo>
                  <a:lnTo>
                    <a:pt x="21207" y="114232"/>
                  </a:lnTo>
                  <a:lnTo>
                    <a:pt x="12399" y="153250"/>
                  </a:lnTo>
                  <a:lnTo>
                    <a:pt x="2763" y="195415"/>
                  </a:lnTo>
                  <a:lnTo>
                    <a:pt x="364" y="236305"/>
                  </a:lnTo>
                  <a:lnTo>
                    <a:pt x="0" y="2630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47" name="SMARTInkShape-Group270">
            <a:extLst>
              <a:ext uri="{FF2B5EF4-FFF2-40B4-BE49-F238E27FC236}">
                <a16:creationId xmlns:a16="http://schemas.microsoft.com/office/drawing/2014/main" id="{C852B3CB-3446-F0C4-CD8A-DA094457CD34}"/>
              </a:ext>
            </a:extLst>
          </p:cNvPr>
          <p:cNvGrpSpPr/>
          <p:nvPr/>
        </p:nvGrpSpPr>
        <p:grpSpPr>
          <a:xfrm>
            <a:off x="2896026" y="3573707"/>
            <a:ext cx="771100" cy="203831"/>
            <a:chOff x="2896026" y="3573707"/>
            <a:chExt cx="771100" cy="203831"/>
          </a:xfrm>
        </p:grpSpPr>
        <p:sp>
          <p:nvSpPr>
            <p:cNvPr id="644" name="SMARTInkShape-1491">
              <a:extLst>
                <a:ext uri="{FF2B5EF4-FFF2-40B4-BE49-F238E27FC236}">
                  <a16:creationId xmlns:a16="http://schemas.microsoft.com/office/drawing/2014/main" id="{B6714C4A-471C-9396-56E3-A5A3A8488FD4}"/>
                </a:ext>
              </a:extLst>
            </p:cNvPr>
            <p:cNvSpPr/>
            <p:nvPr>
              <p:custDataLst>
                <p:tags r:id="rId77"/>
              </p:custDataLst>
            </p:nvPr>
          </p:nvSpPr>
          <p:spPr>
            <a:xfrm>
              <a:off x="3400425" y="3648196"/>
              <a:ext cx="266701" cy="114180"/>
            </a:xfrm>
            <a:custGeom>
              <a:avLst/>
              <a:gdLst/>
              <a:ahLst/>
              <a:cxnLst/>
              <a:rect l="0" t="0" r="0" b="0"/>
              <a:pathLst>
                <a:path w="266701" h="114180">
                  <a:moveTo>
                    <a:pt x="0" y="76079"/>
                  </a:moveTo>
                  <a:lnTo>
                    <a:pt x="0" y="76079"/>
                  </a:lnTo>
                  <a:lnTo>
                    <a:pt x="5056" y="71022"/>
                  </a:lnTo>
                  <a:lnTo>
                    <a:pt x="13183" y="68540"/>
                  </a:lnTo>
                  <a:lnTo>
                    <a:pt x="22793" y="66378"/>
                  </a:lnTo>
                  <a:lnTo>
                    <a:pt x="35211" y="60270"/>
                  </a:lnTo>
                  <a:lnTo>
                    <a:pt x="49709" y="56931"/>
                  </a:lnTo>
                  <a:lnTo>
                    <a:pt x="52189" y="54847"/>
                  </a:lnTo>
                  <a:lnTo>
                    <a:pt x="53843" y="52399"/>
                  </a:lnTo>
                  <a:lnTo>
                    <a:pt x="56004" y="50767"/>
                  </a:lnTo>
                  <a:lnTo>
                    <a:pt x="61226" y="48955"/>
                  </a:lnTo>
                  <a:lnTo>
                    <a:pt x="63043" y="47413"/>
                  </a:lnTo>
                  <a:lnTo>
                    <a:pt x="74735" y="30208"/>
                  </a:lnTo>
                  <a:lnTo>
                    <a:pt x="78370" y="29233"/>
                  </a:lnTo>
                  <a:lnTo>
                    <a:pt x="80822" y="28973"/>
                  </a:lnTo>
                  <a:lnTo>
                    <a:pt x="82456" y="27742"/>
                  </a:lnTo>
                  <a:lnTo>
                    <a:pt x="84272" y="23552"/>
                  </a:lnTo>
                  <a:lnTo>
                    <a:pt x="85597" y="11134"/>
                  </a:lnTo>
                  <a:lnTo>
                    <a:pt x="86698" y="10557"/>
                  </a:lnTo>
                  <a:lnTo>
                    <a:pt x="90744" y="9917"/>
                  </a:lnTo>
                  <a:lnTo>
                    <a:pt x="91187" y="8687"/>
                  </a:lnTo>
                  <a:lnTo>
                    <a:pt x="88859" y="4500"/>
                  </a:lnTo>
                  <a:lnTo>
                    <a:pt x="86756" y="2959"/>
                  </a:lnTo>
                  <a:lnTo>
                    <a:pt x="77800" y="285"/>
                  </a:lnTo>
                  <a:lnTo>
                    <a:pt x="71617" y="0"/>
                  </a:lnTo>
                  <a:lnTo>
                    <a:pt x="66049" y="2754"/>
                  </a:lnTo>
                  <a:lnTo>
                    <a:pt x="34805" y="31760"/>
                  </a:lnTo>
                  <a:lnTo>
                    <a:pt x="25365" y="46249"/>
                  </a:lnTo>
                  <a:lnTo>
                    <a:pt x="20921" y="63948"/>
                  </a:lnTo>
                  <a:lnTo>
                    <a:pt x="19604" y="77541"/>
                  </a:lnTo>
                  <a:lnTo>
                    <a:pt x="22118" y="84843"/>
                  </a:lnTo>
                  <a:lnTo>
                    <a:pt x="24271" y="88272"/>
                  </a:lnTo>
                  <a:lnTo>
                    <a:pt x="26764" y="90558"/>
                  </a:lnTo>
                  <a:lnTo>
                    <a:pt x="32356" y="93097"/>
                  </a:lnTo>
                  <a:lnTo>
                    <a:pt x="35329" y="92716"/>
                  </a:lnTo>
                  <a:lnTo>
                    <a:pt x="41454" y="89470"/>
                  </a:lnTo>
                  <a:lnTo>
                    <a:pt x="74221" y="63635"/>
                  </a:lnTo>
                  <a:lnTo>
                    <a:pt x="82729" y="53615"/>
                  </a:lnTo>
                  <a:lnTo>
                    <a:pt x="98361" y="43083"/>
                  </a:lnTo>
                  <a:lnTo>
                    <a:pt x="113660" y="36165"/>
                  </a:lnTo>
                  <a:lnTo>
                    <a:pt x="121817" y="29978"/>
                  </a:lnTo>
                  <a:lnTo>
                    <a:pt x="122487" y="30528"/>
                  </a:lnTo>
                  <a:lnTo>
                    <a:pt x="123230" y="33962"/>
                  </a:lnTo>
                  <a:lnTo>
                    <a:pt x="124487" y="35301"/>
                  </a:lnTo>
                  <a:lnTo>
                    <a:pt x="128705" y="36789"/>
                  </a:lnTo>
                  <a:lnTo>
                    <a:pt x="130253" y="39302"/>
                  </a:lnTo>
                  <a:lnTo>
                    <a:pt x="134136" y="62798"/>
                  </a:lnTo>
                  <a:lnTo>
                    <a:pt x="138286" y="69471"/>
                  </a:lnTo>
                  <a:lnTo>
                    <a:pt x="142755" y="103305"/>
                  </a:lnTo>
                  <a:lnTo>
                    <a:pt x="145644" y="101232"/>
                  </a:lnTo>
                  <a:lnTo>
                    <a:pt x="150456" y="95725"/>
                  </a:lnTo>
                  <a:lnTo>
                    <a:pt x="179730" y="50455"/>
                  </a:lnTo>
                  <a:lnTo>
                    <a:pt x="209378" y="14451"/>
                  </a:lnTo>
                  <a:lnTo>
                    <a:pt x="215824" y="11647"/>
                  </a:lnTo>
                  <a:lnTo>
                    <a:pt x="222216" y="10401"/>
                  </a:lnTo>
                  <a:lnTo>
                    <a:pt x="225402" y="12185"/>
                  </a:lnTo>
                  <a:lnTo>
                    <a:pt x="241297" y="30950"/>
                  </a:lnTo>
                  <a:lnTo>
                    <a:pt x="244827" y="40499"/>
                  </a:lnTo>
                  <a:lnTo>
                    <a:pt x="248336" y="69002"/>
                  </a:lnTo>
                  <a:lnTo>
                    <a:pt x="255802" y="88265"/>
                  </a:lnTo>
                  <a:lnTo>
                    <a:pt x="257139" y="109139"/>
                  </a:lnTo>
                  <a:lnTo>
                    <a:pt x="258209" y="110819"/>
                  </a:lnTo>
                  <a:lnTo>
                    <a:pt x="259982" y="111939"/>
                  </a:lnTo>
                  <a:lnTo>
                    <a:pt x="266700" y="1141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5" name="SMARTInkShape-1492">
              <a:extLst>
                <a:ext uri="{FF2B5EF4-FFF2-40B4-BE49-F238E27FC236}">
                  <a16:creationId xmlns:a16="http://schemas.microsoft.com/office/drawing/2014/main" id="{C33831F0-BE29-D634-E40B-161CDC006324}"/>
                </a:ext>
              </a:extLst>
            </p:cNvPr>
            <p:cNvSpPr/>
            <p:nvPr>
              <p:custDataLst>
                <p:tags r:id="rId78"/>
              </p:custDataLst>
            </p:nvPr>
          </p:nvSpPr>
          <p:spPr>
            <a:xfrm>
              <a:off x="3190875" y="3573707"/>
              <a:ext cx="120376" cy="198194"/>
            </a:xfrm>
            <a:custGeom>
              <a:avLst/>
              <a:gdLst/>
              <a:ahLst/>
              <a:cxnLst/>
              <a:rect l="0" t="0" r="0" b="0"/>
              <a:pathLst>
                <a:path w="120376" h="198194">
                  <a:moveTo>
                    <a:pt x="0" y="26743"/>
                  </a:moveTo>
                  <a:lnTo>
                    <a:pt x="0" y="26743"/>
                  </a:lnTo>
                  <a:lnTo>
                    <a:pt x="0" y="21686"/>
                  </a:lnTo>
                  <a:lnTo>
                    <a:pt x="2822" y="16382"/>
                  </a:lnTo>
                  <a:lnTo>
                    <a:pt x="6546" y="10496"/>
                  </a:lnTo>
                  <a:lnTo>
                    <a:pt x="9133" y="0"/>
                  </a:lnTo>
                  <a:lnTo>
                    <a:pt x="9350" y="1805"/>
                  </a:lnTo>
                  <a:lnTo>
                    <a:pt x="9409" y="3768"/>
                  </a:lnTo>
                  <a:lnTo>
                    <a:pt x="4434" y="16643"/>
                  </a:lnTo>
                  <a:lnTo>
                    <a:pt x="8123" y="64036"/>
                  </a:lnTo>
                  <a:lnTo>
                    <a:pt x="9248" y="107840"/>
                  </a:lnTo>
                  <a:lnTo>
                    <a:pt x="10529" y="149654"/>
                  </a:lnTo>
                  <a:lnTo>
                    <a:pt x="17719" y="182903"/>
                  </a:lnTo>
                  <a:lnTo>
                    <a:pt x="19221" y="184824"/>
                  </a:lnTo>
                  <a:lnTo>
                    <a:pt x="23712" y="186960"/>
                  </a:lnTo>
                  <a:lnTo>
                    <a:pt x="26391" y="185413"/>
                  </a:lnTo>
                  <a:lnTo>
                    <a:pt x="32191" y="178049"/>
                  </a:lnTo>
                  <a:lnTo>
                    <a:pt x="54001" y="136580"/>
                  </a:lnTo>
                  <a:lnTo>
                    <a:pt x="98033" y="90657"/>
                  </a:lnTo>
                  <a:lnTo>
                    <a:pt x="112384" y="76286"/>
                  </a:lnTo>
                  <a:lnTo>
                    <a:pt x="116271" y="75221"/>
                  </a:lnTo>
                  <a:lnTo>
                    <a:pt x="118789" y="74937"/>
                  </a:lnTo>
                  <a:lnTo>
                    <a:pt x="119409" y="76864"/>
                  </a:lnTo>
                  <a:lnTo>
                    <a:pt x="117343" y="88631"/>
                  </a:lnTo>
                  <a:lnTo>
                    <a:pt x="120238" y="95876"/>
                  </a:lnTo>
                  <a:lnTo>
                    <a:pt x="120375" y="99290"/>
                  </a:lnTo>
                  <a:lnTo>
                    <a:pt x="111926" y="129504"/>
                  </a:lnTo>
                  <a:lnTo>
                    <a:pt x="107953" y="136973"/>
                  </a:lnTo>
                  <a:lnTo>
                    <a:pt x="96215" y="181608"/>
                  </a:lnTo>
                  <a:lnTo>
                    <a:pt x="95250" y="1981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6" name="SMARTInkShape-1493">
              <a:extLst>
                <a:ext uri="{FF2B5EF4-FFF2-40B4-BE49-F238E27FC236}">
                  <a16:creationId xmlns:a16="http://schemas.microsoft.com/office/drawing/2014/main" id="{17F9B419-A6B3-F773-1EB8-7B930ED3DED2}"/>
                </a:ext>
              </a:extLst>
            </p:cNvPr>
            <p:cNvSpPr/>
            <p:nvPr>
              <p:custDataLst>
                <p:tags r:id="rId79"/>
              </p:custDataLst>
            </p:nvPr>
          </p:nvSpPr>
          <p:spPr>
            <a:xfrm>
              <a:off x="2896026" y="3638584"/>
              <a:ext cx="228175" cy="138954"/>
            </a:xfrm>
            <a:custGeom>
              <a:avLst/>
              <a:gdLst/>
              <a:ahLst/>
              <a:cxnLst/>
              <a:rect l="0" t="0" r="0" b="0"/>
              <a:pathLst>
                <a:path w="228175" h="138954">
                  <a:moveTo>
                    <a:pt x="9099" y="9491"/>
                  </a:moveTo>
                  <a:lnTo>
                    <a:pt x="9099" y="9491"/>
                  </a:lnTo>
                  <a:lnTo>
                    <a:pt x="9099" y="4434"/>
                  </a:lnTo>
                  <a:lnTo>
                    <a:pt x="10157" y="2945"/>
                  </a:lnTo>
                  <a:lnTo>
                    <a:pt x="11921" y="1952"/>
                  </a:lnTo>
                  <a:lnTo>
                    <a:pt x="18232" y="83"/>
                  </a:lnTo>
                  <a:lnTo>
                    <a:pt x="13451" y="0"/>
                  </a:lnTo>
                  <a:lnTo>
                    <a:pt x="12000" y="1047"/>
                  </a:lnTo>
                  <a:lnTo>
                    <a:pt x="4425" y="18283"/>
                  </a:lnTo>
                  <a:lnTo>
                    <a:pt x="0" y="62357"/>
                  </a:lnTo>
                  <a:lnTo>
                    <a:pt x="7262" y="95193"/>
                  </a:lnTo>
                  <a:lnTo>
                    <a:pt x="16904" y="116493"/>
                  </a:lnTo>
                  <a:lnTo>
                    <a:pt x="27032" y="129720"/>
                  </a:lnTo>
                  <a:lnTo>
                    <a:pt x="38588" y="137010"/>
                  </a:lnTo>
                  <a:lnTo>
                    <a:pt x="44633" y="138953"/>
                  </a:lnTo>
                  <a:lnTo>
                    <a:pt x="56995" y="138291"/>
                  </a:lnTo>
                  <a:lnTo>
                    <a:pt x="69544" y="133411"/>
                  </a:lnTo>
                  <a:lnTo>
                    <a:pt x="96133" y="112149"/>
                  </a:lnTo>
                  <a:lnTo>
                    <a:pt x="106971" y="96823"/>
                  </a:lnTo>
                  <a:lnTo>
                    <a:pt x="118325" y="55097"/>
                  </a:lnTo>
                  <a:lnTo>
                    <a:pt x="131154" y="31360"/>
                  </a:lnTo>
                  <a:lnTo>
                    <a:pt x="132803" y="32537"/>
                  </a:lnTo>
                  <a:lnTo>
                    <a:pt x="148009" y="53595"/>
                  </a:lnTo>
                  <a:lnTo>
                    <a:pt x="154013" y="66573"/>
                  </a:lnTo>
                  <a:lnTo>
                    <a:pt x="159230" y="75077"/>
                  </a:lnTo>
                  <a:lnTo>
                    <a:pt x="174318" y="105264"/>
                  </a:lnTo>
                  <a:lnTo>
                    <a:pt x="196404" y="129878"/>
                  </a:lnTo>
                  <a:lnTo>
                    <a:pt x="198527" y="129965"/>
                  </a:lnTo>
                  <a:lnTo>
                    <a:pt x="203709" y="127241"/>
                  </a:lnTo>
                  <a:lnTo>
                    <a:pt x="205513" y="125032"/>
                  </a:lnTo>
                  <a:lnTo>
                    <a:pt x="215352" y="93596"/>
                  </a:lnTo>
                  <a:lnTo>
                    <a:pt x="228174" y="380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2" name="SMARTInkShape-Group271">
            <a:extLst>
              <a:ext uri="{FF2B5EF4-FFF2-40B4-BE49-F238E27FC236}">
                <a16:creationId xmlns:a16="http://schemas.microsoft.com/office/drawing/2014/main" id="{4D684AC9-549E-CF1C-1188-90EAF806E469}"/>
              </a:ext>
            </a:extLst>
          </p:cNvPr>
          <p:cNvGrpSpPr/>
          <p:nvPr/>
        </p:nvGrpSpPr>
        <p:grpSpPr>
          <a:xfrm>
            <a:off x="4029075" y="3564182"/>
            <a:ext cx="265960" cy="245819"/>
            <a:chOff x="4029075" y="3564182"/>
            <a:chExt cx="265960" cy="245819"/>
          </a:xfrm>
        </p:grpSpPr>
        <p:sp>
          <p:nvSpPr>
            <p:cNvPr id="648" name="SMARTInkShape-1494">
              <a:extLst>
                <a:ext uri="{FF2B5EF4-FFF2-40B4-BE49-F238E27FC236}">
                  <a16:creationId xmlns:a16="http://schemas.microsoft.com/office/drawing/2014/main" id="{2BFF8FEC-9C70-3F34-2FA1-D9BA93D8BDB1}"/>
                </a:ext>
              </a:extLst>
            </p:cNvPr>
            <p:cNvSpPr/>
            <p:nvPr>
              <p:custDataLst>
                <p:tags r:id="rId73"/>
              </p:custDataLst>
            </p:nvPr>
          </p:nvSpPr>
          <p:spPr>
            <a:xfrm>
              <a:off x="4029075" y="3564182"/>
              <a:ext cx="19041" cy="236294"/>
            </a:xfrm>
            <a:custGeom>
              <a:avLst/>
              <a:gdLst/>
              <a:ahLst/>
              <a:cxnLst/>
              <a:rect l="0" t="0" r="0" b="0"/>
              <a:pathLst>
                <a:path w="19041" h="236294">
                  <a:moveTo>
                    <a:pt x="9525" y="26743"/>
                  </a:moveTo>
                  <a:lnTo>
                    <a:pt x="9525" y="26743"/>
                  </a:lnTo>
                  <a:lnTo>
                    <a:pt x="9525" y="21686"/>
                  </a:lnTo>
                  <a:lnTo>
                    <a:pt x="12347" y="16382"/>
                  </a:lnTo>
                  <a:lnTo>
                    <a:pt x="16071" y="10496"/>
                  </a:lnTo>
                  <a:lnTo>
                    <a:pt x="18657" y="0"/>
                  </a:lnTo>
                  <a:lnTo>
                    <a:pt x="18876" y="1805"/>
                  </a:lnTo>
                  <a:lnTo>
                    <a:pt x="19040" y="43976"/>
                  </a:lnTo>
                  <a:lnTo>
                    <a:pt x="11443" y="83534"/>
                  </a:lnTo>
                  <a:lnTo>
                    <a:pt x="2574" y="124744"/>
                  </a:lnTo>
                  <a:lnTo>
                    <a:pt x="509" y="168280"/>
                  </a:lnTo>
                  <a:lnTo>
                    <a:pt x="100" y="211883"/>
                  </a:lnTo>
                  <a:lnTo>
                    <a:pt x="0" y="2362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9" name="SMARTInkShape-1495">
              <a:extLst>
                <a:ext uri="{FF2B5EF4-FFF2-40B4-BE49-F238E27FC236}">
                  <a16:creationId xmlns:a16="http://schemas.microsoft.com/office/drawing/2014/main" id="{A3BAE064-C87C-0B47-018F-FCBC5D7CA8C0}"/>
                </a:ext>
              </a:extLst>
            </p:cNvPr>
            <p:cNvSpPr/>
            <p:nvPr>
              <p:custDataLst>
                <p:tags r:id="rId74"/>
              </p:custDataLst>
            </p:nvPr>
          </p:nvSpPr>
          <p:spPr>
            <a:xfrm>
              <a:off x="4152900" y="3564182"/>
              <a:ext cx="19048" cy="245819"/>
            </a:xfrm>
            <a:custGeom>
              <a:avLst/>
              <a:gdLst/>
              <a:ahLst/>
              <a:cxnLst/>
              <a:rect l="0" t="0" r="0" b="0"/>
              <a:pathLst>
                <a:path w="19048" h="245819">
                  <a:moveTo>
                    <a:pt x="9525" y="26743"/>
                  </a:moveTo>
                  <a:lnTo>
                    <a:pt x="9525" y="26743"/>
                  </a:lnTo>
                  <a:lnTo>
                    <a:pt x="14581" y="21686"/>
                  </a:lnTo>
                  <a:lnTo>
                    <a:pt x="17064" y="16382"/>
                  </a:lnTo>
                  <a:lnTo>
                    <a:pt x="18934" y="0"/>
                  </a:lnTo>
                  <a:lnTo>
                    <a:pt x="19047" y="33863"/>
                  </a:lnTo>
                  <a:lnTo>
                    <a:pt x="11511" y="73411"/>
                  </a:lnTo>
                  <a:lnTo>
                    <a:pt x="9917" y="114866"/>
                  </a:lnTo>
                  <a:lnTo>
                    <a:pt x="6754" y="155692"/>
                  </a:lnTo>
                  <a:lnTo>
                    <a:pt x="1334" y="202380"/>
                  </a:lnTo>
                  <a:lnTo>
                    <a:pt x="0" y="2458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0" name="SMARTInkShape-1496">
              <a:extLst>
                <a:ext uri="{FF2B5EF4-FFF2-40B4-BE49-F238E27FC236}">
                  <a16:creationId xmlns:a16="http://schemas.microsoft.com/office/drawing/2014/main" id="{5C72F047-2F37-931B-B721-769632E74966}"/>
                </a:ext>
              </a:extLst>
            </p:cNvPr>
            <p:cNvSpPr/>
            <p:nvPr>
              <p:custDataLst>
                <p:tags r:id="rId75"/>
              </p:custDataLst>
            </p:nvPr>
          </p:nvSpPr>
          <p:spPr>
            <a:xfrm>
              <a:off x="4029075" y="3695752"/>
              <a:ext cx="142876" cy="9474"/>
            </a:xfrm>
            <a:custGeom>
              <a:avLst/>
              <a:gdLst/>
              <a:ahLst/>
              <a:cxnLst/>
              <a:rect l="0" t="0" r="0" b="0"/>
              <a:pathLst>
                <a:path w="142876" h="9474">
                  <a:moveTo>
                    <a:pt x="0" y="9473"/>
                  </a:moveTo>
                  <a:lnTo>
                    <a:pt x="0" y="9473"/>
                  </a:lnTo>
                  <a:lnTo>
                    <a:pt x="5056" y="9473"/>
                  </a:lnTo>
                  <a:lnTo>
                    <a:pt x="47245" y="831"/>
                  </a:lnTo>
                  <a:lnTo>
                    <a:pt x="88990" y="0"/>
                  </a:lnTo>
                  <a:lnTo>
                    <a:pt x="104109" y="1029"/>
                  </a:lnTo>
                  <a:lnTo>
                    <a:pt x="142875" y="94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1" name="SMARTInkShape-1497">
              <a:extLst>
                <a:ext uri="{FF2B5EF4-FFF2-40B4-BE49-F238E27FC236}">
                  <a16:creationId xmlns:a16="http://schemas.microsoft.com/office/drawing/2014/main" id="{42196B4A-7F03-757B-B37D-E8AA9651CB9E}"/>
                </a:ext>
              </a:extLst>
            </p:cNvPr>
            <p:cNvSpPr/>
            <p:nvPr>
              <p:custDataLst>
                <p:tags r:id="rId76"/>
              </p:custDataLst>
            </p:nvPr>
          </p:nvSpPr>
          <p:spPr>
            <a:xfrm>
              <a:off x="4221328" y="3733845"/>
              <a:ext cx="73707" cy="70273"/>
            </a:xfrm>
            <a:custGeom>
              <a:avLst/>
              <a:gdLst/>
              <a:ahLst/>
              <a:cxnLst/>
              <a:rect l="0" t="0" r="0" b="0"/>
              <a:pathLst>
                <a:path w="73707" h="70273">
                  <a:moveTo>
                    <a:pt x="17297" y="19005"/>
                  </a:moveTo>
                  <a:lnTo>
                    <a:pt x="17297" y="19005"/>
                  </a:lnTo>
                  <a:lnTo>
                    <a:pt x="22353" y="19005"/>
                  </a:lnTo>
                  <a:lnTo>
                    <a:pt x="27658" y="16183"/>
                  </a:lnTo>
                  <a:lnTo>
                    <a:pt x="30554" y="13948"/>
                  </a:lnTo>
                  <a:lnTo>
                    <a:pt x="33772" y="8644"/>
                  </a:lnTo>
                  <a:lnTo>
                    <a:pt x="34630" y="5748"/>
                  </a:lnTo>
                  <a:lnTo>
                    <a:pt x="34144" y="3817"/>
                  </a:lnTo>
                  <a:lnTo>
                    <a:pt x="32762" y="2530"/>
                  </a:lnTo>
                  <a:lnTo>
                    <a:pt x="27995" y="463"/>
                  </a:lnTo>
                  <a:lnTo>
                    <a:pt x="18724" y="0"/>
                  </a:lnTo>
                  <a:lnTo>
                    <a:pt x="12664" y="5025"/>
                  </a:lnTo>
                  <a:lnTo>
                    <a:pt x="4165" y="18273"/>
                  </a:lnTo>
                  <a:lnTo>
                    <a:pt x="0" y="40660"/>
                  </a:lnTo>
                  <a:lnTo>
                    <a:pt x="1849" y="52618"/>
                  </a:lnTo>
                  <a:lnTo>
                    <a:pt x="8839" y="65301"/>
                  </a:lnTo>
                  <a:lnTo>
                    <a:pt x="11658" y="68919"/>
                  </a:lnTo>
                  <a:lnTo>
                    <a:pt x="16713" y="70272"/>
                  </a:lnTo>
                  <a:lnTo>
                    <a:pt x="30796" y="68955"/>
                  </a:lnTo>
                  <a:lnTo>
                    <a:pt x="51518" y="62262"/>
                  </a:lnTo>
                  <a:lnTo>
                    <a:pt x="61787" y="53753"/>
                  </a:lnTo>
                  <a:lnTo>
                    <a:pt x="68820" y="42915"/>
                  </a:lnTo>
                  <a:lnTo>
                    <a:pt x="73335" y="18711"/>
                  </a:lnTo>
                  <a:lnTo>
                    <a:pt x="73706" y="12459"/>
                  </a:lnTo>
                  <a:lnTo>
                    <a:pt x="72894" y="8291"/>
                  </a:lnTo>
                  <a:lnTo>
                    <a:pt x="71296" y="5512"/>
                  </a:lnTo>
                  <a:lnTo>
                    <a:pt x="69171" y="3660"/>
                  </a:lnTo>
                  <a:lnTo>
                    <a:pt x="63988" y="1602"/>
                  </a:lnTo>
                  <a:lnTo>
                    <a:pt x="61124" y="1053"/>
                  </a:lnTo>
                  <a:lnTo>
                    <a:pt x="58157" y="1745"/>
                  </a:lnTo>
                  <a:lnTo>
                    <a:pt x="45872" y="94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59" name="SMARTInkShape-Group272">
            <a:extLst>
              <a:ext uri="{FF2B5EF4-FFF2-40B4-BE49-F238E27FC236}">
                <a16:creationId xmlns:a16="http://schemas.microsoft.com/office/drawing/2014/main" id="{6C1387DC-8719-9A0F-B15B-8270272EAC1F}"/>
              </a:ext>
            </a:extLst>
          </p:cNvPr>
          <p:cNvGrpSpPr/>
          <p:nvPr/>
        </p:nvGrpSpPr>
        <p:grpSpPr>
          <a:xfrm>
            <a:off x="4610100" y="3553610"/>
            <a:ext cx="866776" cy="332591"/>
            <a:chOff x="4610100" y="3553610"/>
            <a:chExt cx="866776" cy="332591"/>
          </a:xfrm>
        </p:grpSpPr>
        <p:sp>
          <p:nvSpPr>
            <p:cNvPr id="653" name="SMARTInkShape-1498">
              <a:extLst>
                <a:ext uri="{FF2B5EF4-FFF2-40B4-BE49-F238E27FC236}">
                  <a16:creationId xmlns:a16="http://schemas.microsoft.com/office/drawing/2014/main" id="{63354C9D-0C6D-92D2-5C2D-5E24980AAED1}"/>
                </a:ext>
              </a:extLst>
            </p:cNvPr>
            <p:cNvSpPr/>
            <p:nvPr>
              <p:custDataLst>
                <p:tags r:id="rId67"/>
              </p:custDataLst>
            </p:nvPr>
          </p:nvSpPr>
          <p:spPr>
            <a:xfrm>
              <a:off x="4610100" y="3557848"/>
              <a:ext cx="171451" cy="328353"/>
            </a:xfrm>
            <a:custGeom>
              <a:avLst/>
              <a:gdLst/>
              <a:ahLst/>
              <a:cxnLst/>
              <a:rect l="0" t="0" r="0" b="0"/>
              <a:pathLst>
                <a:path w="171451" h="328353">
                  <a:moveTo>
                    <a:pt x="161925" y="71177"/>
                  </a:moveTo>
                  <a:lnTo>
                    <a:pt x="161925" y="71177"/>
                  </a:lnTo>
                  <a:lnTo>
                    <a:pt x="171057" y="71177"/>
                  </a:lnTo>
                  <a:lnTo>
                    <a:pt x="171450" y="52553"/>
                  </a:lnTo>
                  <a:lnTo>
                    <a:pt x="164905" y="44607"/>
                  </a:lnTo>
                  <a:lnTo>
                    <a:pt x="162318" y="34804"/>
                  </a:lnTo>
                  <a:lnTo>
                    <a:pt x="155456" y="25814"/>
                  </a:lnTo>
                  <a:lnTo>
                    <a:pt x="152802" y="15788"/>
                  </a:lnTo>
                  <a:lnTo>
                    <a:pt x="139178" y="924"/>
                  </a:lnTo>
                  <a:lnTo>
                    <a:pt x="136177" y="0"/>
                  </a:lnTo>
                  <a:lnTo>
                    <a:pt x="133118" y="443"/>
                  </a:lnTo>
                  <a:lnTo>
                    <a:pt x="115548" y="8757"/>
                  </a:lnTo>
                  <a:lnTo>
                    <a:pt x="111957" y="13688"/>
                  </a:lnTo>
                  <a:lnTo>
                    <a:pt x="103728" y="35799"/>
                  </a:lnTo>
                  <a:lnTo>
                    <a:pt x="75395" y="76004"/>
                  </a:lnTo>
                  <a:lnTo>
                    <a:pt x="57462" y="116616"/>
                  </a:lnTo>
                  <a:lnTo>
                    <a:pt x="38128" y="159532"/>
                  </a:lnTo>
                  <a:lnTo>
                    <a:pt x="25405" y="200578"/>
                  </a:lnTo>
                  <a:lnTo>
                    <a:pt x="13759" y="242906"/>
                  </a:lnTo>
                  <a:lnTo>
                    <a:pt x="10083" y="288237"/>
                  </a:lnTo>
                  <a:lnTo>
                    <a:pt x="6950" y="297471"/>
                  </a:lnTo>
                  <a:lnTo>
                    <a:pt x="1373" y="306965"/>
                  </a:lnTo>
                  <a:lnTo>
                    <a:pt x="0" y="3283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4" name="SMARTInkShape-1499">
              <a:extLst>
                <a:ext uri="{FF2B5EF4-FFF2-40B4-BE49-F238E27FC236}">
                  <a16:creationId xmlns:a16="http://schemas.microsoft.com/office/drawing/2014/main" id="{54FC3524-94DD-8CCA-C609-05BE18EAC248}"/>
                </a:ext>
              </a:extLst>
            </p:cNvPr>
            <p:cNvSpPr/>
            <p:nvPr>
              <p:custDataLst>
                <p:tags r:id="rId68"/>
              </p:custDataLst>
            </p:nvPr>
          </p:nvSpPr>
          <p:spPr>
            <a:xfrm>
              <a:off x="4629150" y="3695700"/>
              <a:ext cx="133351" cy="19051"/>
            </a:xfrm>
            <a:custGeom>
              <a:avLst/>
              <a:gdLst/>
              <a:ahLst/>
              <a:cxnLst/>
              <a:rect l="0" t="0" r="0" b="0"/>
              <a:pathLst>
                <a:path w="133351" h="19051">
                  <a:moveTo>
                    <a:pt x="0" y="19050"/>
                  </a:moveTo>
                  <a:lnTo>
                    <a:pt x="0" y="19050"/>
                  </a:lnTo>
                  <a:lnTo>
                    <a:pt x="29659" y="10849"/>
                  </a:lnTo>
                  <a:lnTo>
                    <a:pt x="76645" y="8544"/>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5" name="SMARTInkShape-1500">
              <a:extLst>
                <a:ext uri="{FF2B5EF4-FFF2-40B4-BE49-F238E27FC236}">
                  <a16:creationId xmlns:a16="http://schemas.microsoft.com/office/drawing/2014/main" id="{442241AF-345E-4513-B3CD-3A58A8C28668}"/>
                </a:ext>
              </a:extLst>
            </p:cNvPr>
            <p:cNvSpPr/>
            <p:nvPr>
              <p:custDataLst>
                <p:tags r:id="rId69"/>
              </p:custDataLst>
            </p:nvPr>
          </p:nvSpPr>
          <p:spPr>
            <a:xfrm>
              <a:off x="4867954" y="3667160"/>
              <a:ext cx="180297" cy="85468"/>
            </a:xfrm>
            <a:custGeom>
              <a:avLst/>
              <a:gdLst/>
              <a:ahLst/>
              <a:cxnLst/>
              <a:rect l="0" t="0" r="0" b="0"/>
              <a:pathLst>
                <a:path w="180297" h="85468">
                  <a:moveTo>
                    <a:pt x="85046" y="28540"/>
                  </a:moveTo>
                  <a:lnTo>
                    <a:pt x="85046" y="28540"/>
                  </a:lnTo>
                  <a:lnTo>
                    <a:pt x="90102" y="28540"/>
                  </a:lnTo>
                  <a:lnTo>
                    <a:pt x="91591" y="27482"/>
                  </a:lnTo>
                  <a:lnTo>
                    <a:pt x="92585" y="25718"/>
                  </a:lnTo>
                  <a:lnTo>
                    <a:pt x="93247" y="23483"/>
                  </a:lnTo>
                  <a:lnTo>
                    <a:pt x="93688" y="23052"/>
                  </a:lnTo>
                  <a:lnTo>
                    <a:pt x="93983" y="23823"/>
                  </a:lnTo>
                  <a:lnTo>
                    <a:pt x="94178" y="25396"/>
                  </a:lnTo>
                  <a:lnTo>
                    <a:pt x="94309" y="25385"/>
                  </a:lnTo>
                  <a:lnTo>
                    <a:pt x="94537" y="20063"/>
                  </a:lnTo>
                  <a:lnTo>
                    <a:pt x="91734" y="19481"/>
                  </a:lnTo>
                  <a:lnTo>
                    <a:pt x="85437" y="19043"/>
                  </a:lnTo>
                  <a:lnTo>
                    <a:pt x="67996" y="3021"/>
                  </a:lnTo>
                  <a:lnTo>
                    <a:pt x="56981" y="84"/>
                  </a:lnTo>
                  <a:lnTo>
                    <a:pt x="46509" y="0"/>
                  </a:lnTo>
                  <a:lnTo>
                    <a:pt x="38638" y="2803"/>
                  </a:lnTo>
                  <a:lnTo>
                    <a:pt x="19905" y="18282"/>
                  </a:lnTo>
                  <a:lnTo>
                    <a:pt x="7066" y="40670"/>
                  </a:lnTo>
                  <a:lnTo>
                    <a:pt x="341" y="72850"/>
                  </a:lnTo>
                  <a:lnTo>
                    <a:pt x="0" y="77130"/>
                  </a:lnTo>
                  <a:lnTo>
                    <a:pt x="833" y="79983"/>
                  </a:lnTo>
                  <a:lnTo>
                    <a:pt x="2445" y="81885"/>
                  </a:lnTo>
                  <a:lnTo>
                    <a:pt x="7060" y="83999"/>
                  </a:lnTo>
                  <a:lnTo>
                    <a:pt x="26785" y="85467"/>
                  </a:lnTo>
                  <a:lnTo>
                    <a:pt x="35516" y="82769"/>
                  </a:lnTo>
                  <a:lnTo>
                    <a:pt x="54801" y="67357"/>
                  </a:lnTo>
                  <a:lnTo>
                    <a:pt x="84857" y="21742"/>
                  </a:lnTo>
                  <a:lnTo>
                    <a:pt x="90254" y="13877"/>
                  </a:lnTo>
                  <a:lnTo>
                    <a:pt x="94002" y="2006"/>
                  </a:lnTo>
                  <a:lnTo>
                    <a:pt x="87912" y="14518"/>
                  </a:lnTo>
                  <a:lnTo>
                    <a:pt x="85612" y="31101"/>
                  </a:lnTo>
                  <a:lnTo>
                    <a:pt x="85056" y="64638"/>
                  </a:lnTo>
                  <a:lnTo>
                    <a:pt x="100218" y="71103"/>
                  </a:lnTo>
                  <a:lnTo>
                    <a:pt x="133903" y="75720"/>
                  </a:lnTo>
                  <a:lnTo>
                    <a:pt x="161254" y="75019"/>
                  </a:lnTo>
                  <a:lnTo>
                    <a:pt x="171128" y="71070"/>
                  </a:lnTo>
                  <a:lnTo>
                    <a:pt x="174184" y="68535"/>
                  </a:lnTo>
                  <a:lnTo>
                    <a:pt x="180296" y="571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6" name="SMARTInkShape-1501">
              <a:extLst>
                <a:ext uri="{FF2B5EF4-FFF2-40B4-BE49-F238E27FC236}">
                  <a16:creationId xmlns:a16="http://schemas.microsoft.com/office/drawing/2014/main" id="{DC3B7566-5566-7D39-1F41-407C6B24C2EB}"/>
                </a:ext>
              </a:extLst>
            </p:cNvPr>
            <p:cNvSpPr/>
            <p:nvPr>
              <p:custDataLst>
                <p:tags r:id="rId70"/>
              </p:custDataLst>
            </p:nvPr>
          </p:nvSpPr>
          <p:spPr>
            <a:xfrm>
              <a:off x="5095875" y="3553610"/>
              <a:ext cx="47393" cy="199241"/>
            </a:xfrm>
            <a:custGeom>
              <a:avLst/>
              <a:gdLst/>
              <a:ahLst/>
              <a:cxnLst/>
              <a:rect l="0" t="0" r="0" b="0"/>
              <a:pathLst>
                <a:path w="47393" h="199241">
                  <a:moveTo>
                    <a:pt x="28575" y="18265"/>
                  </a:moveTo>
                  <a:lnTo>
                    <a:pt x="28575" y="18265"/>
                  </a:lnTo>
                  <a:lnTo>
                    <a:pt x="46840" y="0"/>
                  </a:lnTo>
                  <a:lnTo>
                    <a:pt x="47392" y="9560"/>
                  </a:lnTo>
                  <a:lnTo>
                    <a:pt x="37233" y="51025"/>
                  </a:lnTo>
                  <a:lnTo>
                    <a:pt x="25228" y="98467"/>
                  </a:lnTo>
                  <a:lnTo>
                    <a:pt x="9502" y="145243"/>
                  </a:lnTo>
                  <a:lnTo>
                    <a:pt x="6335" y="150542"/>
                  </a:lnTo>
                  <a:lnTo>
                    <a:pt x="0" y="199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7" name="SMARTInkShape-1502">
              <a:extLst>
                <a:ext uri="{FF2B5EF4-FFF2-40B4-BE49-F238E27FC236}">
                  <a16:creationId xmlns:a16="http://schemas.microsoft.com/office/drawing/2014/main" id="{56009228-E711-ED0F-4210-0FBC25B214B2}"/>
                </a:ext>
              </a:extLst>
            </p:cNvPr>
            <p:cNvSpPr/>
            <p:nvPr>
              <p:custDataLst>
                <p:tags r:id="rId71"/>
              </p:custDataLst>
            </p:nvPr>
          </p:nvSpPr>
          <p:spPr>
            <a:xfrm>
              <a:off x="5133975" y="3620125"/>
              <a:ext cx="140104" cy="142251"/>
            </a:xfrm>
            <a:custGeom>
              <a:avLst/>
              <a:gdLst/>
              <a:ahLst/>
              <a:cxnLst/>
              <a:rect l="0" t="0" r="0" b="0"/>
              <a:pathLst>
                <a:path w="140104" h="142251">
                  <a:moveTo>
                    <a:pt x="123825" y="27950"/>
                  </a:moveTo>
                  <a:lnTo>
                    <a:pt x="123825" y="27950"/>
                  </a:lnTo>
                  <a:lnTo>
                    <a:pt x="137956" y="4119"/>
                  </a:lnTo>
                  <a:lnTo>
                    <a:pt x="137478" y="2538"/>
                  </a:lnTo>
                  <a:lnTo>
                    <a:pt x="136102" y="1483"/>
                  </a:lnTo>
                  <a:lnTo>
                    <a:pt x="124053" y="0"/>
                  </a:lnTo>
                  <a:lnTo>
                    <a:pt x="107077" y="4617"/>
                  </a:lnTo>
                  <a:lnTo>
                    <a:pt x="93698" y="12688"/>
                  </a:lnTo>
                  <a:lnTo>
                    <a:pt x="74208" y="31442"/>
                  </a:lnTo>
                  <a:lnTo>
                    <a:pt x="67667" y="44742"/>
                  </a:lnTo>
                  <a:lnTo>
                    <a:pt x="66762" y="55003"/>
                  </a:lnTo>
                  <a:lnTo>
                    <a:pt x="67791" y="55510"/>
                  </a:lnTo>
                  <a:lnTo>
                    <a:pt x="71757" y="56074"/>
                  </a:lnTo>
                  <a:lnTo>
                    <a:pt x="73238" y="57283"/>
                  </a:lnTo>
                  <a:lnTo>
                    <a:pt x="80866" y="69743"/>
                  </a:lnTo>
                  <a:lnTo>
                    <a:pt x="89210" y="72983"/>
                  </a:lnTo>
                  <a:lnTo>
                    <a:pt x="116869" y="80119"/>
                  </a:lnTo>
                  <a:lnTo>
                    <a:pt x="140103" y="92864"/>
                  </a:lnTo>
                  <a:lnTo>
                    <a:pt x="139969" y="94509"/>
                  </a:lnTo>
                  <a:lnTo>
                    <a:pt x="134723" y="101881"/>
                  </a:lnTo>
                  <a:lnTo>
                    <a:pt x="125408" y="110769"/>
                  </a:lnTo>
                  <a:lnTo>
                    <a:pt x="110770" y="119046"/>
                  </a:lnTo>
                  <a:lnTo>
                    <a:pt x="99261" y="123028"/>
                  </a:lnTo>
                  <a:lnTo>
                    <a:pt x="72546" y="136295"/>
                  </a:lnTo>
                  <a:lnTo>
                    <a:pt x="38455" y="141466"/>
                  </a:lnTo>
                  <a:lnTo>
                    <a:pt x="0" y="142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8" name="SMARTInkShape-1503">
              <a:extLst>
                <a:ext uri="{FF2B5EF4-FFF2-40B4-BE49-F238E27FC236}">
                  <a16:creationId xmlns:a16="http://schemas.microsoft.com/office/drawing/2014/main" id="{2CB1815A-09C7-DA4F-7729-FF72902EC6B6}"/>
                </a:ext>
              </a:extLst>
            </p:cNvPr>
            <p:cNvSpPr/>
            <p:nvPr>
              <p:custDataLst>
                <p:tags r:id="rId72"/>
              </p:custDataLst>
            </p:nvPr>
          </p:nvSpPr>
          <p:spPr>
            <a:xfrm>
              <a:off x="5329900" y="3651269"/>
              <a:ext cx="146976" cy="128599"/>
            </a:xfrm>
            <a:custGeom>
              <a:avLst/>
              <a:gdLst/>
              <a:ahLst/>
              <a:cxnLst/>
              <a:rect l="0" t="0" r="0" b="0"/>
              <a:pathLst>
                <a:path w="146976" h="128599">
                  <a:moveTo>
                    <a:pt x="13625" y="53956"/>
                  </a:moveTo>
                  <a:lnTo>
                    <a:pt x="13625" y="53956"/>
                  </a:lnTo>
                  <a:lnTo>
                    <a:pt x="48215" y="52898"/>
                  </a:lnTo>
                  <a:lnTo>
                    <a:pt x="89991" y="42197"/>
                  </a:lnTo>
                  <a:lnTo>
                    <a:pt x="125117" y="25185"/>
                  </a:lnTo>
                  <a:lnTo>
                    <a:pt x="129228" y="22075"/>
                  </a:lnTo>
                  <a:lnTo>
                    <a:pt x="129852" y="17886"/>
                  </a:lnTo>
                  <a:lnTo>
                    <a:pt x="124902" y="7586"/>
                  </a:lnTo>
                  <a:lnTo>
                    <a:pt x="119558" y="3992"/>
                  </a:lnTo>
                  <a:lnTo>
                    <a:pt x="105156" y="0"/>
                  </a:lnTo>
                  <a:lnTo>
                    <a:pt x="79198" y="2809"/>
                  </a:lnTo>
                  <a:lnTo>
                    <a:pt x="46341" y="20456"/>
                  </a:lnTo>
                  <a:lnTo>
                    <a:pt x="19909" y="45794"/>
                  </a:lnTo>
                  <a:lnTo>
                    <a:pt x="8784" y="63297"/>
                  </a:lnTo>
                  <a:lnTo>
                    <a:pt x="432" y="85299"/>
                  </a:lnTo>
                  <a:lnTo>
                    <a:pt x="0" y="99989"/>
                  </a:lnTo>
                  <a:lnTo>
                    <a:pt x="1366" y="106869"/>
                  </a:lnTo>
                  <a:lnTo>
                    <a:pt x="5453" y="112515"/>
                  </a:lnTo>
                  <a:lnTo>
                    <a:pt x="18459" y="121610"/>
                  </a:lnTo>
                  <a:lnTo>
                    <a:pt x="38577" y="127624"/>
                  </a:lnTo>
                  <a:lnTo>
                    <a:pt x="71941" y="128598"/>
                  </a:lnTo>
                  <a:lnTo>
                    <a:pt x="146975" y="1111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2" name="SMARTInkShape-Group273">
            <a:extLst>
              <a:ext uri="{FF2B5EF4-FFF2-40B4-BE49-F238E27FC236}">
                <a16:creationId xmlns:a16="http://schemas.microsoft.com/office/drawing/2014/main" id="{27986158-CF7A-74C2-7FC7-C1F60276FD98}"/>
              </a:ext>
            </a:extLst>
          </p:cNvPr>
          <p:cNvGrpSpPr/>
          <p:nvPr/>
        </p:nvGrpSpPr>
        <p:grpSpPr>
          <a:xfrm>
            <a:off x="2894844" y="4078888"/>
            <a:ext cx="429382" cy="105590"/>
            <a:chOff x="2894844" y="4078888"/>
            <a:chExt cx="429382" cy="105590"/>
          </a:xfrm>
        </p:grpSpPr>
        <p:sp>
          <p:nvSpPr>
            <p:cNvPr id="660" name="SMARTInkShape-1504">
              <a:extLst>
                <a:ext uri="{FF2B5EF4-FFF2-40B4-BE49-F238E27FC236}">
                  <a16:creationId xmlns:a16="http://schemas.microsoft.com/office/drawing/2014/main" id="{4935B845-264B-CB79-5123-DC0DACBACED2}"/>
                </a:ext>
              </a:extLst>
            </p:cNvPr>
            <p:cNvSpPr/>
            <p:nvPr>
              <p:custDataLst>
                <p:tags r:id="rId65"/>
              </p:custDataLst>
            </p:nvPr>
          </p:nvSpPr>
          <p:spPr>
            <a:xfrm>
              <a:off x="2894844" y="4086225"/>
              <a:ext cx="93234" cy="98253"/>
            </a:xfrm>
            <a:custGeom>
              <a:avLst/>
              <a:gdLst/>
              <a:ahLst/>
              <a:cxnLst/>
              <a:rect l="0" t="0" r="0" b="0"/>
              <a:pathLst>
                <a:path w="93234" h="98253">
                  <a:moveTo>
                    <a:pt x="57906" y="28575"/>
                  </a:moveTo>
                  <a:lnTo>
                    <a:pt x="57906" y="28575"/>
                  </a:lnTo>
                  <a:lnTo>
                    <a:pt x="62962" y="28575"/>
                  </a:lnTo>
                  <a:lnTo>
                    <a:pt x="64452" y="27517"/>
                  </a:lnTo>
                  <a:lnTo>
                    <a:pt x="65444" y="25753"/>
                  </a:lnTo>
                  <a:lnTo>
                    <a:pt x="66106" y="23518"/>
                  </a:lnTo>
                  <a:lnTo>
                    <a:pt x="67607" y="22029"/>
                  </a:lnTo>
                  <a:lnTo>
                    <a:pt x="75516" y="19443"/>
                  </a:lnTo>
                  <a:lnTo>
                    <a:pt x="76316" y="16402"/>
                  </a:lnTo>
                  <a:lnTo>
                    <a:pt x="76529" y="14110"/>
                  </a:lnTo>
                  <a:lnTo>
                    <a:pt x="75613" y="12581"/>
                  </a:lnTo>
                  <a:lnTo>
                    <a:pt x="73944" y="11562"/>
                  </a:lnTo>
                  <a:lnTo>
                    <a:pt x="71773" y="10883"/>
                  </a:lnTo>
                  <a:lnTo>
                    <a:pt x="57641" y="2165"/>
                  </a:lnTo>
                  <a:lnTo>
                    <a:pt x="54555" y="1444"/>
                  </a:lnTo>
                  <a:lnTo>
                    <a:pt x="40097" y="5484"/>
                  </a:lnTo>
                  <a:lnTo>
                    <a:pt x="22408" y="18441"/>
                  </a:lnTo>
                  <a:lnTo>
                    <a:pt x="3761" y="40742"/>
                  </a:lnTo>
                  <a:lnTo>
                    <a:pt x="643" y="48328"/>
                  </a:lnTo>
                  <a:lnTo>
                    <a:pt x="0" y="62401"/>
                  </a:lnTo>
                  <a:lnTo>
                    <a:pt x="5588" y="82224"/>
                  </a:lnTo>
                  <a:lnTo>
                    <a:pt x="16662" y="92283"/>
                  </a:lnTo>
                  <a:lnTo>
                    <a:pt x="24060" y="96447"/>
                  </a:lnTo>
                  <a:lnTo>
                    <a:pt x="40747" y="98252"/>
                  </a:lnTo>
                  <a:lnTo>
                    <a:pt x="65169" y="93317"/>
                  </a:lnTo>
                  <a:lnTo>
                    <a:pt x="72273" y="90787"/>
                  </a:lnTo>
                  <a:lnTo>
                    <a:pt x="82989" y="82330"/>
                  </a:lnTo>
                  <a:lnTo>
                    <a:pt x="87328" y="77112"/>
                  </a:lnTo>
                  <a:lnTo>
                    <a:pt x="92149" y="60025"/>
                  </a:lnTo>
                  <a:lnTo>
                    <a:pt x="93233" y="40436"/>
                  </a:lnTo>
                  <a:lnTo>
                    <a:pt x="90188" y="24674"/>
                  </a:lnTo>
                  <a:lnTo>
                    <a:pt x="85777" y="18566"/>
                  </a:lnTo>
                  <a:lnTo>
                    <a:pt x="72410" y="8957"/>
                  </a:lnTo>
                  <a:lnTo>
                    <a:pt x="4838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1" name="SMARTInkShape-1505">
              <a:extLst>
                <a:ext uri="{FF2B5EF4-FFF2-40B4-BE49-F238E27FC236}">
                  <a16:creationId xmlns:a16="http://schemas.microsoft.com/office/drawing/2014/main" id="{E19097AF-1EE9-3BC9-026B-D0D851E421C9}"/>
                </a:ext>
              </a:extLst>
            </p:cNvPr>
            <p:cNvSpPr/>
            <p:nvPr>
              <p:custDataLst>
                <p:tags r:id="rId66"/>
              </p:custDataLst>
            </p:nvPr>
          </p:nvSpPr>
          <p:spPr>
            <a:xfrm>
              <a:off x="3076575" y="4078888"/>
              <a:ext cx="247651" cy="100512"/>
            </a:xfrm>
            <a:custGeom>
              <a:avLst/>
              <a:gdLst/>
              <a:ahLst/>
              <a:cxnLst/>
              <a:rect l="0" t="0" r="0" b="0"/>
              <a:pathLst>
                <a:path w="247651" h="100512">
                  <a:moveTo>
                    <a:pt x="0" y="54962"/>
                  </a:moveTo>
                  <a:lnTo>
                    <a:pt x="0" y="54962"/>
                  </a:lnTo>
                  <a:lnTo>
                    <a:pt x="7604" y="46299"/>
                  </a:lnTo>
                  <a:lnTo>
                    <a:pt x="28655" y="17175"/>
                  </a:lnTo>
                  <a:lnTo>
                    <a:pt x="45414" y="5196"/>
                  </a:lnTo>
                  <a:lnTo>
                    <a:pt x="63786" y="0"/>
                  </a:lnTo>
                  <a:lnTo>
                    <a:pt x="76327" y="1607"/>
                  </a:lnTo>
                  <a:lnTo>
                    <a:pt x="91512" y="6205"/>
                  </a:lnTo>
                  <a:lnTo>
                    <a:pt x="92758" y="7641"/>
                  </a:lnTo>
                  <a:lnTo>
                    <a:pt x="101577" y="32180"/>
                  </a:lnTo>
                  <a:lnTo>
                    <a:pt x="104354" y="69718"/>
                  </a:lnTo>
                  <a:lnTo>
                    <a:pt x="101765" y="80217"/>
                  </a:lnTo>
                  <a:lnTo>
                    <a:pt x="99594" y="84499"/>
                  </a:lnTo>
                  <a:lnTo>
                    <a:pt x="91536" y="92078"/>
                  </a:lnTo>
                  <a:lnTo>
                    <a:pt x="81958" y="97916"/>
                  </a:lnTo>
                  <a:lnTo>
                    <a:pt x="74173" y="100511"/>
                  </a:lnTo>
                  <a:lnTo>
                    <a:pt x="71674" y="100145"/>
                  </a:lnTo>
                  <a:lnTo>
                    <a:pt x="70008" y="98842"/>
                  </a:lnTo>
                  <a:lnTo>
                    <a:pt x="67333" y="94204"/>
                  </a:lnTo>
                  <a:lnTo>
                    <a:pt x="66692" y="70701"/>
                  </a:lnTo>
                  <a:lnTo>
                    <a:pt x="69505" y="64427"/>
                  </a:lnTo>
                  <a:lnTo>
                    <a:pt x="79934" y="51775"/>
                  </a:lnTo>
                  <a:lnTo>
                    <a:pt x="124426" y="24074"/>
                  </a:lnTo>
                  <a:lnTo>
                    <a:pt x="149069" y="15464"/>
                  </a:lnTo>
                  <a:lnTo>
                    <a:pt x="158328" y="10949"/>
                  </a:lnTo>
                  <a:lnTo>
                    <a:pt x="201426" y="7478"/>
                  </a:lnTo>
                  <a:lnTo>
                    <a:pt x="247650" y="73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67" name="SMARTInkShape-Group274">
            <a:extLst>
              <a:ext uri="{FF2B5EF4-FFF2-40B4-BE49-F238E27FC236}">
                <a16:creationId xmlns:a16="http://schemas.microsoft.com/office/drawing/2014/main" id="{33F3E47C-1C88-2DDD-5F74-C41A94379D0A}"/>
              </a:ext>
            </a:extLst>
          </p:cNvPr>
          <p:cNvGrpSpPr/>
          <p:nvPr/>
        </p:nvGrpSpPr>
        <p:grpSpPr>
          <a:xfrm>
            <a:off x="3771900" y="4002565"/>
            <a:ext cx="476251" cy="293043"/>
            <a:chOff x="3771900" y="4002565"/>
            <a:chExt cx="476251" cy="293043"/>
          </a:xfrm>
        </p:grpSpPr>
        <p:sp>
          <p:nvSpPr>
            <p:cNvPr id="663" name="SMARTInkShape-1506">
              <a:extLst>
                <a:ext uri="{FF2B5EF4-FFF2-40B4-BE49-F238E27FC236}">
                  <a16:creationId xmlns:a16="http://schemas.microsoft.com/office/drawing/2014/main" id="{00877ABD-9B3C-8C8A-04EC-837B5CAE43CF}"/>
                </a:ext>
              </a:extLst>
            </p:cNvPr>
            <p:cNvSpPr/>
            <p:nvPr>
              <p:custDataLst>
                <p:tags r:id="rId61"/>
              </p:custDataLst>
            </p:nvPr>
          </p:nvSpPr>
          <p:spPr>
            <a:xfrm>
              <a:off x="3771900" y="4021658"/>
              <a:ext cx="57035" cy="226493"/>
            </a:xfrm>
            <a:custGeom>
              <a:avLst/>
              <a:gdLst/>
              <a:ahLst/>
              <a:cxnLst/>
              <a:rect l="0" t="0" r="0" b="0"/>
              <a:pathLst>
                <a:path w="57035" h="226493">
                  <a:moveTo>
                    <a:pt x="47625" y="26467"/>
                  </a:moveTo>
                  <a:lnTo>
                    <a:pt x="47625" y="26467"/>
                  </a:lnTo>
                  <a:lnTo>
                    <a:pt x="55164" y="8567"/>
                  </a:lnTo>
                  <a:lnTo>
                    <a:pt x="56757" y="0"/>
                  </a:lnTo>
                  <a:lnTo>
                    <a:pt x="56888" y="356"/>
                  </a:lnTo>
                  <a:lnTo>
                    <a:pt x="57034" y="3573"/>
                  </a:lnTo>
                  <a:lnTo>
                    <a:pt x="43883" y="43707"/>
                  </a:lnTo>
                  <a:lnTo>
                    <a:pt x="34756" y="83669"/>
                  </a:lnTo>
                  <a:lnTo>
                    <a:pt x="22192" y="123883"/>
                  </a:lnTo>
                  <a:lnTo>
                    <a:pt x="9518" y="167575"/>
                  </a:lnTo>
                  <a:lnTo>
                    <a:pt x="0" y="2264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4" name="SMARTInkShape-1507">
              <a:extLst>
                <a:ext uri="{FF2B5EF4-FFF2-40B4-BE49-F238E27FC236}">
                  <a16:creationId xmlns:a16="http://schemas.microsoft.com/office/drawing/2014/main" id="{78F56AC8-7923-C970-15CB-991198CF12D6}"/>
                </a:ext>
              </a:extLst>
            </p:cNvPr>
            <p:cNvSpPr/>
            <p:nvPr>
              <p:custDataLst>
                <p:tags r:id="rId62"/>
              </p:custDataLst>
            </p:nvPr>
          </p:nvSpPr>
          <p:spPr>
            <a:xfrm>
              <a:off x="3952875" y="4002565"/>
              <a:ext cx="26744" cy="255111"/>
            </a:xfrm>
            <a:custGeom>
              <a:avLst/>
              <a:gdLst/>
              <a:ahLst/>
              <a:cxnLst/>
              <a:rect l="0" t="0" r="0" b="0"/>
              <a:pathLst>
                <a:path w="26744" h="255111">
                  <a:moveTo>
                    <a:pt x="0" y="45560"/>
                  </a:moveTo>
                  <a:lnTo>
                    <a:pt x="0" y="45560"/>
                  </a:lnTo>
                  <a:lnTo>
                    <a:pt x="10361" y="20121"/>
                  </a:lnTo>
                  <a:lnTo>
                    <a:pt x="26743" y="0"/>
                  </a:lnTo>
                  <a:lnTo>
                    <a:pt x="14338" y="42769"/>
                  </a:lnTo>
                  <a:lnTo>
                    <a:pt x="9418" y="89615"/>
                  </a:lnTo>
                  <a:lnTo>
                    <a:pt x="2174" y="135088"/>
                  </a:lnTo>
                  <a:lnTo>
                    <a:pt x="430" y="175193"/>
                  </a:lnTo>
                  <a:lnTo>
                    <a:pt x="56" y="220401"/>
                  </a:lnTo>
                  <a:lnTo>
                    <a:pt x="0" y="2551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5" name="SMARTInkShape-1508">
              <a:extLst>
                <a:ext uri="{FF2B5EF4-FFF2-40B4-BE49-F238E27FC236}">
                  <a16:creationId xmlns:a16="http://schemas.microsoft.com/office/drawing/2014/main" id="{2002B53D-FF86-5734-E707-AACE64936306}"/>
                </a:ext>
              </a:extLst>
            </p:cNvPr>
            <p:cNvSpPr/>
            <p:nvPr>
              <p:custDataLst>
                <p:tags r:id="rId63"/>
              </p:custDataLst>
            </p:nvPr>
          </p:nvSpPr>
          <p:spPr>
            <a:xfrm>
              <a:off x="3810000" y="4133950"/>
              <a:ext cx="152401" cy="18951"/>
            </a:xfrm>
            <a:custGeom>
              <a:avLst/>
              <a:gdLst/>
              <a:ahLst/>
              <a:cxnLst/>
              <a:rect l="0" t="0" r="0" b="0"/>
              <a:pathLst>
                <a:path w="152401" h="18951">
                  <a:moveTo>
                    <a:pt x="0" y="18950"/>
                  </a:moveTo>
                  <a:lnTo>
                    <a:pt x="0" y="18950"/>
                  </a:lnTo>
                  <a:lnTo>
                    <a:pt x="5056" y="13893"/>
                  </a:lnTo>
                  <a:lnTo>
                    <a:pt x="23370" y="5693"/>
                  </a:lnTo>
                  <a:lnTo>
                    <a:pt x="52515" y="1044"/>
                  </a:lnTo>
                  <a:lnTo>
                    <a:pt x="98545" y="0"/>
                  </a:lnTo>
                  <a:lnTo>
                    <a:pt x="112337" y="988"/>
                  </a:lnTo>
                  <a:lnTo>
                    <a:pt x="152400" y="94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6" name="SMARTInkShape-1509">
              <a:extLst>
                <a:ext uri="{FF2B5EF4-FFF2-40B4-BE49-F238E27FC236}">
                  <a16:creationId xmlns:a16="http://schemas.microsoft.com/office/drawing/2014/main" id="{0EE153BD-F4B3-BEBA-995F-0101C6CAE505}"/>
                </a:ext>
              </a:extLst>
            </p:cNvPr>
            <p:cNvSpPr/>
            <p:nvPr>
              <p:custDataLst>
                <p:tags r:id="rId64"/>
              </p:custDataLst>
            </p:nvPr>
          </p:nvSpPr>
          <p:spPr>
            <a:xfrm>
              <a:off x="4059518" y="4191000"/>
              <a:ext cx="188633" cy="104608"/>
            </a:xfrm>
            <a:custGeom>
              <a:avLst/>
              <a:gdLst/>
              <a:ahLst/>
              <a:cxnLst/>
              <a:rect l="0" t="0" r="0" b="0"/>
              <a:pathLst>
                <a:path w="188633" h="104608">
                  <a:moveTo>
                    <a:pt x="64807" y="19050"/>
                  </a:moveTo>
                  <a:lnTo>
                    <a:pt x="64807" y="19050"/>
                  </a:lnTo>
                  <a:lnTo>
                    <a:pt x="83850" y="9528"/>
                  </a:lnTo>
                  <a:lnTo>
                    <a:pt x="83857" y="393"/>
                  </a:lnTo>
                  <a:lnTo>
                    <a:pt x="36659" y="0"/>
                  </a:lnTo>
                  <a:lnTo>
                    <a:pt x="10729" y="26569"/>
                  </a:lnTo>
                  <a:lnTo>
                    <a:pt x="2335" y="42562"/>
                  </a:lnTo>
                  <a:lnTo>
                    <a:pt x="0" y="54547"/>
                  </a:lnTo>
                  <a:lnTo>
                    <a:pt x="1785" y="64107"/>
                  </a:lnTo>
                  <a:lnTo>
                    <a:pt x="15515" y="91894"/>
                  </a:lnTo>
                  <a:lnTo>
                    <a:pt x="17129" y="93013"/>
                  </a:lnTo>
                  <a:lnTo>
                    <a:pt x="24457" y="94587"/>
                  </a:lnTo>
                  <a:lnTo>
                    <a:pt x="30293" y="94955"/>
                  </a:lnTo>
                  <a:lnTo>
                    <a:pt x="36415" y="92297"/>
                  </a:lnTo>
                  <a:lnTo>
                    <a:pt x="58468" y="72852"/>
                  </a:lnTo>
                  <a:lnTo>
                    <a:pt x="77508" y="40703"/>
                  </a:lnTo>
                  <a:lnTo>
                    <a:pt x="83661" y="24424"/>
                  </a:lnTo>
                  <a:lnTo>
                    <a:pt x="85843" y="22633"/>
                  </a:lnTo>
                  <a:lnTo>
                    <a:pt x="88356" y="21439"/>
                  </a:lnTo>
                  <a:lnTo>
                    <a:pt x="88973" y="20643"/>
                  </a:lnTo>
                  <a:lnTo>
                    <a:pt x="88326" y="20112"/>
                  </a:lnTo>
                  <a:lnTo>
                    <a:pt x="84740" y="19260"/>
                  </a:lnTo>
                  <a:lnTo>
                    <a:pt x="84250" y="21965"/>
                  </a:lnTo>
                  <a:lnTo>
                    <a:pt x="83934" y="32326"/>
                  </a:lnTo>
                  <a:lnTo>
                    <a:pt x="81069" y="38356"/>
                  </a:lnTo>
                  <a:lnTo>
                    <a:pt x="77326" y="44564"/>
                  </a:lnTo>
                  <a:lnTo>
                    <a:pt x="75220" y="55067"/>
                  </a:lnTo>
                  <a:lnTo>
                    <a:pt x="74367" y="88509"/>
                  </a:lnTo>
                  <a:lnTo>
                    <a:pt x="77169" y="95076"/>
                  </a:lnTo>
                  <a:lnTo>
                    <a:pt x="79399" y="98309"/>
                  </a:lnTo>
                  <a:lnTo>
                    <a:pt x="83002" y="100464"/>
                  </a:lnTo>
                  <a:lnTo>
                    <a:pt x="101170" y="103924"/>
                  </a:lnTo>
                  <a:lnTo>
                    <a:pt x="120320" y="104607"/>
                  </a:lnTo>
                  <a:lnTo>
                    <a:pt x="144486" y="97137"/>
                  </a:lnTo>
                  <a:lnTo>
                    <a:pt x="170916" y="87437"/>
                  </a:lnTo>
                  <a:lnTo>
                    <a:pt x="188632"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3" name="SMARTInkShape-Group275">
            <a:extLst>
              <a:ext uri="{FF2B5EF4-FFF2-40B4-BE49-F238E27FC236}">
                <a16:creationId xmlns:a16="http://schemas.microsoft.com/office/drawing/2014/main" id="{2D529FF0-4C08-D13F-4AE8-323DFF25BF4D}"/>
              </a:ext>
            </a:extLst>
          </p:cNvPr>
          <p:cNvGrpSpPr/>
          <p:nvPr/>
        </p:nvGrpSpPr>
        <p:grpSpPr>
          <a:xfrm>
            <a:off x="4576872" y="4039225"/>
            <a:ext cx="719029" cy="208442"/>
            <a:chOff x="4576872" y="4039225"/>
            <a:chExt cx="719029" cy="208442"/>
          </a:xfrm>
        </p:grpSpPr>
        <p:sp>
          <p:nvSpPr>
            <p:cNvPr id="668" name="SMARTInkShape-1510">
              <a:extLst>
                <a:ext uri="{FF2B5EF4-FFF2-40B4-BE49-F238E27FC236}">
                  <a16:creationId xmlns:a16="http://schemas.microsoft.com/office/drawing/2014/main" id="{BD285602-14B4-DD5F-8481-10F8B39F75E4}"/>
                </a:ext>
              </a:extLst>
            </p:cNvPr>
            <p:cNvSpPr/>
            <p:nvPr>
              <p:custDataLst>
                <p:tags r:id="rId56"/>
              </p:custDataLst>
            </p:nvPr>
          </p:nvSpPr>
          <p:spPr>
            <a:xfrm>
              <a:off x="4576872" y="4039225"/>
              <a:ext cx="147529" cy="208442"/>
            </a:xfrm>
            <a:custGeom>
              <a:avLst/>
              <a:gdLst/>
              <a:ahLst/>
              <a:cxnLst/>
              <a:rect l="0" t="0" r="0" b="0"/>
              <a:pathLst>
                <a:path w="147529" h="208442">
                  <a:moveTo>
                    <a:pt x="14178" y="27950"/>
                  </a:moveTo>
                  <a:lnTo>
                    <a:pt x="14178" y="27950"/>
                  </a:lnTo>
                  <a:lnTo>
                    <a:pt x="21717" y="10050"/>
                  </a:lnTo>
                  <a:lnTo>
                    <a:pt x="22379" y="6491"/>
                  </a:lnTo>
                  <a:lnTo>
                    <a:pt x="23879" y="4119"/>
                  </a:lnTo>
                  <a:lnTo>
                    <a:pt x="25937" y="2538"/>
                  </a:lnTo>
                  <a:lnTo>
                    <a:pt x="31788" y="0"/>
                  </a:lnTo>
                  <a:lnTo>
                    <a:pt x="32268" y="850"/>
                  </a:lnTo>
                  <a:lnTo>
                    <a:pt x="32801" y="4617"/>
                  </a:lnTo>
                  <a:lnTo>
                    <a:pt x="30216" y="9819"/>
                  </a:lnTo>
                  <a:lnTo>
                    <a:pt x="28045" y="12688"/>
                  </a:lnTo>
                  <a:lnTo>
                    <a:pt x="25633" y="21519"/>
                  </a:lnTo>
                  <a:lnTo>
                    <a:pt x="16334" y="64336"/>
                  </a:lnTo>
                  <a:lnTo>
                    <a:pt x="13404" y="105178"/>
                  </a:lnTo>
                  <a:lnTo>
                    <a:pt x="6015" y="151911"/>
                  </a:lnTo>
                  <a:lnTo>
                    <a:pt x="2436" y="165241"/>
                  </a:lnTo>
                  <a:lnTo>
                    <a:pt x="0" y="170277"/>
                  </a:lnTo>
                  <a:lnTo>
                    <a:pt x="116" y="181518"/>
                  </a:lnTo>
                  <a:lnTo>
                    <a:pt x="3757" y="195868"/>
                  </a:lnTo>
                  <a:lnTo>
                    <a:pt x="14500" y="203410"/>
                  </a:lnTo>
                  <a:lnTo>
                    <a:pt x="26033" y="207291"/>
                  </a:lnTo>
                  <a:lnTo>
                    <a:pt x="36152" y="208441"/>
                  </a:lnTo>
                  <a:lnTo>
                    <a:pt x="83502" y="200254"/>
                  </a:lnTo>
                  <a:lnTo>
                    <a:pt x="122082" y="198417"/>
                  </a:lnTo>
                  <a:lnTo>
                    <a:pt x="147528" y="189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9" name="SMARTInkShape-1511">
              <a:extLst>
                <a:ext uri="{FF2B5EF4-FFF2-40B4-BE49-F238E27FC236}">
                  <a16:creationId xmlns:a16="http://schemas.microsoft.com/office/drawing/2014/main" id="{C0DD886E-AC4F-B656-FFD9-B738EFE3F174}"/>
                </a:ext>
              </a:extLst>
            </p:cNvPr>
            <p:cNvSpPr/>
            <p:nvPr>
              <p:custDataLst>
                <p:tags r:id="rId57"/>
              </p:custDataLst>
            </p:nvPr>
          </p:nvSpPr>
          <p:spPr>
            <a:xfrm>
              <a:off x="4581525" y="4124325"/>
              <a:ext cx="180976" cy="19051"/>
            </a:xfrm>
            <a:custGeom>
              <a:avLst/>
              <a:gdLst/>
              <a:ahLst/>
              <a:cxnLst/>
              <a:rect l="0" t="0" r="0" b="0"/>
              <a:pathLst>
                <a:path w="180976" h="19051">
                  <a:moveTo>
                    <a:pt x="0" y="19050"/>
                  </a:moveTo>
                  <a:lnTo>
                    <a:pt x="0" y="19050"/>
                  </a:lnTo>
                  <a:lnTo>
                    <a:pt x="0" y="13993"/>
                  </a:lnTo>
                  <a:lnTo>
                    <a:pt x="1058" y="12504"/>
                  </a:lnTo>
                  <a:lnTo>
                    <a:pt x="2822" y="11511"/>
                  </a:lnTo>
                  <a:lnTo>
                    <a:pt x="45760" y="1440"/>
                  </a:lnTo>
                  <a:lnTo>
                    <a:pt x="87466" y="190"/>
                  </a:lnTo>
                  <a:lnTo>
                    <a:pt x="129225" y="38"/>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0" name="SMARTInkShape-1512">
              <a:extLst>
                <a:ext uri="{FF2B5EF4-FFF2-40B4-BE49-F238E27FC236}">
                  <a16:creationId xmlns:a16="http://schemas.microsoft.com/office/drawing/2014/main" id="{773BF31D-A073-3FE1-F7D7-8F0B3CB4DA17}"/>
                </a:ext>
              </a:extLst>
            </p:cNvPr>
            <p:cNvSpPr/>
            <p:nvPr>
              <p:custDataLst>
                <p:tags r:id="rId58"/>
              </p:custDataLst>
            </p:nvPr>
          </p:nvSpPr>
          <p:spPr>
            <a:xfrm>
              <a:off x="4762500" y="4107107"/>
              <a:ext cx="200026" cy="129398"/>
            </a:xfrm>
            <a:custGeom>
              <a:avLst/>
              <a:gdLst/>
              <a:ahLst/>
              <a:cxnLst/>
              <a:rect l="0" t="0" r="0" b="0"/>
              <a:pathLst>
                <a:path w="200026" h="129398">
                  <a:moveTo>
                    <a:pt x="0" y="26743"/>
                  </a:moveTo>
                  <a:lnTo>
                    <a:pt x="0" y="26743"/>
                  </a:lnTo>
                  <a:lnTo>
                    <a:pt x="5056" y="26743"/>
                  </a:lnTo>
                  <a:lnTo>
                    <a:pt x="35648" y="13486"/>
                  </a:lnTo>
                  <a:lnTo>
                    <a:pt x="53922" y="2291"/>
                  </a:lnTo>
                  <a:lnTo>
                    <a:pt x="64888" y="0"/>
                  </a:lnTo>
                  <a:lnTo>
                    <a:pt x="73994" y="1805"/>
                  </a:lnTo>
                  <a:lnTo>
                    <a:pt x="85072" y="8771"/>
                  </a:lnTo>
                  <a:lnTo>
                    <a:pt x="90726" y="14522"/>
                  </a:lnTo>
                  <a:lnTo>
                    <a:pt x="93240" y="20606"/>
                  </a:lnTo>
                  <a:lnTo>
                    <a:pt x="94985" y="59841"/>
                  </a:lnTo>
                  <a:lnTo>
                    <a:pt x="95215" y="103146"/>
                  </a:lnTo>
                  <a:lnTo>
                    <a:pt x="95235" y="112911"/>
                  </a:lnTo>
                  <a:lnTo>
                    <a:pt x="92421" y="120779"/>
                  </a:lnTo>
                  <a:lnTo>
                    <a:pt x="90189" y="124358"/>
                  </a:lnTo>
                  <a:lnTo>
                    <a:pt x="86584" y="126745"/>
                  </a:lnTo>
                  <a:lnTo>
                    <a:pt x="76934" y="129397"/>
                  </a:lnTo>
                  <a:lnTo>
                    <a:pt x="72456" y="129046"/>
                  </a:lnTo>
                  <a:lnTo>
                    <a:pt x="64658" y="125833"/>
                  </a:lnTo>
                  <a:lnTo>
                    <a:pt x="54318" y="118074"/>
                  </a:lnTo>
                  <a:lnTo>
                    <a:pt x="50600" y="109315"/>
                  </a:lnTo>
                  <a:lnTo>
                    <a:pt x="49608" y="104016"/>
                  </a:lnTo>
                  <a:lnTo>
                    <a:pt x="53270" y="81389"/>
                  </a:lnTo>
                  <a:lnTo>
                    <a:pt x="61057" y="64689"/>
                  </a:lnTo>
                  <a:lnTo>
                    <a:pt x="67000" y="59483"/>
                  </a:lnTo>
                  <a:lnTo>
                    <a:pt x="73169" y="56111"/>
                  </a:lnTo>
                  <a:lnTo>
                    <a:pt x="82592" y="49321"/>
                  </a:lnTo>
                  <a:lnTo>
                    <a:pt x="122679" y="38461"/>
                  </a:lnTo>
                  <a:lnTo>
                    <a:pt x="169188" y="36325"/>
                  </a:lnTo>
                  <a:lnTo>
                    <a:pt x="200025" y="362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1" name="SMARTInkShape-1513">
              <a:extLst>
                <a:ext uri="{FF2B5EF4-FFF2-40B4-BE49-F238E27FC236}">
                  <a16:creationId xmlns:a16="http://schemas.microsoft.com/office/drawing/2014/main" id="{551C69CF-DC19-FF3C-4831-6AD3C3E9184C}"/>
                </a:ext>
              </a:extLst>
            </p:cNvPr>
            <p:cNvSpPr/>
            <p:nvPr>
              <p:custDataLst>
                <p:tags r:id="rId59"/>
              </p:custDataLst>
            </p:nvPr>
          </p:nvSpPr>
          <p:spPr>
            <a:xfrm>
              <a:off x="5000625" y="4124325"/>
              <a:ext cx="95251" cy="100671"/>
            </a:xfrm>
            <a:custGeom>
              <a:avLst/>
              <a:gdLst/>
              <a:ahLst/>
              <a:cxnLst/>
              <a:rect l="0" t="0" r="0" b="0"/>
              <a:pathLst>
                <a:path w="95251" h="100671">
                  <a:moveTo>
                    <a:pt x="0" y="28575"/>
                  </a:moveTo>
                  <a:lnTo>
                    <a:pt x="0" y="28575"/>
                  </a:lnTo>
                  <a:lnTo>
                    <a:pt x="8201" y="20374"/>
                  </a:lnTo>
                  <a:lnTo>
                    <a:pt x="9525" y="9536"/>
                  </a:lnTo>
                  <a:lnTo>
                    <a:pt x="9525" y="9532"/>
                  </a:lnTo>
                  <a:lnTo>
                    <a:pt x="9525" y="9530"/>
                  </a:lnTo>
                  <a:lnTo>
                    <a:pt x="9525" y="9528"/>
                  </a:lnTo>
                  <a:lnTo>
                    <a:pt x="4469" y="9526"/>
                  </a:lnTo>
                  <a:lnTo>
                    <a:pt x="2980" y="10584"/>
                  </a:lnTo>
                  <a:lnTo>
                    <a:pt x="1986" y="12348"/>
                  </a:lnTo>
                  <a:lnTo>
                    <a:pt x="393" y="22782"/>
                  </a:lnTo>
                  <a:lnTo>
                    <a:pt x="10" y="69129"/>
                  </a:lnTo>
                  <a:lnTo>
                    <a:pt x="5648" y="83993"/>
                  </a:lnTo>
                  <a:lnTo>
                    <a:pt x="14153" y="95538"/>
                  </a:lnTo>
                  <a:lnTo>
                    <a:pt x="21460" y="100670"/>
                  </a:lnTo>
                  <a:lnTo>
                    <a:pt x="25948" y="99921"/>
                  </a:lnTo>
                  <a:lnTo>
                    <a:pt x="36579" y="93445"/>
                  </a:lnTo>
                  <a:lnTo>
                    <a:pt x="49408" y="77900"/>
                  </a:lnTo>
                  <a:lnTo>
                    <a:pt x="74785" y="36089"/>
                  </a:lnTo>
                  <a:lnTo>
                    <a:pt x="84623" y="15870"/>
                  </a:lnTo>
                  <a:lnTo>
                    <a:pt x="87107" y="13755"/>
                  </a:lnTo>
                  <a:lnTo>
                    <a:pt x="89821" y="12345"/>
                  </a:lnTo>
                  <a:lnTo>
                    <a:pt x="91630" y="10347"/>
                  </a:lnTo>
                  <a:lnTo>
                    <a:pt x="952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2" name="SMARTInkShape-1514">
              <a:extLst>
                <a:ext uri="{FF2B5EF4-FFF2-40B4-BE49-F238E27FC236}">
                  <a16:creationId xmlns:a16="http://schemas.microsoft.com/office/drawing/2014/main" id="{1767DAEC-9B85-59B9-042B-7E43711C03AD}"/>
                </a:ext>
              </a:extLst>
            </p:cNvPr>
            <p:cNvSpPr/>
            <p:nvPr>
              <p:custDataLst>
                <p:tags r:id="rId60"/>
              </p:custDataLst>
            </p:nvPr>
          </p:nvSpPr>
          <p:spPr>
            <a:xfrm>
              <a:off x="5140115" y="4088104"/>
              <a:ext cx="155786" cy="130082"/>
            </a:xfrm>
            <a:custGeom>
              <a:avLst/>
              <a:gdLst/>
              <a:ahLst/>
              <a:cxnLst/>
              <a:rect l="0" t="0" r="0" b="0"/>
              <a:pathLst>
                <a:path w="155786" h="130082">
                  <a:moveTo>
                    <a:pt x="12910" y="55271"/>
                  </a:moveTo>
                  <a:lnTo>
                    <a:pt x="12910" y="55271"/>
                  </a:lnTo>
                  <a:lnTo>
                    <a:pt x="49179" y="54213"/>
                  </a:lnTo>
                  <a:lnTo>
                    <a:pt x="91706" y="45570"/>
                  </a:lnTo>
                  <a:lnTo>
                    <a:pt x="134763" y="29577"/>
                  </a:lnTo>
                  <a:lnTo>
                    <a:pt x="141150" y="23390"/>
                  </a:lnTo>
                  <a:lnTo>
                    <a:pt x="143989" y="17113"/>
                  </a:lnTo>
                  <a:lnTo>
                    <a:pt x="144745" y="13958"/>
                  </a:lnTo>
                  <a:lnTo>
                    <a:pt x="144192" y="10795"/>
                  </a:lnTo>
                  <a:lnTo>
                    <a:pt x="140755" y="4460"/>
                  </a:lnTo>
                  <a:lnTo>
                    <a:pt x="127233" y="938"/>
                  </a:lnTo>
                  <a:lnTo>
                    <a:pt x="117700" y="0"/>
                  </a:lnTo>
                  <a:lnTo>
                    <a:pt x="98642" y="4600"/>
                  </a:lnTo>
                  <a:lnTo>
                    <a:pt x="60536" y="24801"/>
                  </a:lnTo>
                  <a:lnTo>
                    <a:pt x="13498" y="64878"/>
                  </a:lnTo>
                  <a:lnTo>
                    <a:pt x="1325" y="86692"/>
                  </a:lnTo>
                  <a:lnTo>
                    <a:pt x="0" y="101339"/>
                  </a:lnTo>
                  <a:lnTo>
                    <a:pt x="2716" y="117875"/>
                  </a:lnTo>
                  <a:lnTo>
                    <a:pt x="18356" y="125797"/>
                  </a:lnTo>
                  <a:lnTo>
                    <a:pt x="32985" y="129790"/>
                  </a:lnTo>
                  <a:lnTo>
                    <a:pt x="62619" y="130081"/>
                  </a:lnTo>
                  <a:lnTo>
                    <a:pt x="104691" y="121044"/>
                  </a:lnTo>
                  <a:lnTo>
                    <a:pt x="155785" y="1124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77" name="SMARTInkShape-Group276">
            <a:extLst>
              <a:ext uri="{FF2B5EF4-FFF2-40B4-BE49-F238E27FC236}">
                <a16:creationId xmlns:a16="http://schemas.microsoft.com/office/drawing/2014/main" id="{F3DAB124-1919-0975-A86E-41C69EFD0A9D}"/>
              </a:ext>
            </a:extLst>
          </p:cNvPr>
          <p:cNvGrpSpPr/>
          <p:nvPr/>
        </p:nvGrpSpPr>
        <p:grpSpPr>
          <a:xfrm>
            <a:off x="6905625" y="3686390"/>
            <a:ext cx="695326" cy="293737"/>
            <a:chOff x="6905625" y="3686390"/>
            <a:chExt cx="695326" cy="293737"/>
          </a:xfrm>
        </p:grpSpPr>
        <p:sp>
          <p:nvSpPr>
            <p:cNvPr id="674" name="SMARTInkShape-1515">
              <a:extLst>
                <a:ext uri="{FF2B5EF4-FFF2-40B4-BE49-F238E27FC236}">
                  <a16:creationId xmlns:a16="http://schemas.microsoft.com/office/drawing/2014/main" id="{2C61815E-29EB-7B53-44CE-7BF5A32989D8}"/>
                </a:ext>
              </a:extLst>
            </p:cNvPr>
            <p:cNvSpPr/>
            <p:nvPr>
              <p:custDataLst>
                <p:tags r:id="rId53"/>
              </p:custDataLst>
            </p:nvPr>
          </p:nvSpPr>
          <p:spPr>
            <a:xfrm>
              <a:off x="6905625" y="3686390"/>
              <a:ext cx="409576" cy="293737"/>
            </a:xfrm>
            <a:custGeom>
              <a:avLst/>
              <a:gdLst/>
              <a:ahLst/>
              <a:cxnLst/>
              <a:rect l="0" t="0" r="0" b="0"/>
              <a:pathLst>
                <a:path w="409576" h="293737">
                  <a:moveTo>
                    <a:pt x="0" y="285535"/>
                  </a:moveTo>
                  <a:lnTo>
                    <a:pt x="0" y="285535"/>
                  </a:lnTo>
                  <a:lnTo>
                    <a:pt x="0" y="293736"/>
                  </a:lnTo>
                  <a:lnTo>
                    <a:pt x="0" y="289611"/>
                  </a:lnTo>
                  <a:lnTo>
                    <a:pt x="2822" y="284525"/>
                  </a:lnTo>
                  <a:lnTo>
                    <a:pt x="7604" y="276619"/>
                  </a:lnTo>
                  <a:lnTo>
                    <a:pt x="31799" y="230446"/>
                  </a:lnTo>
                  <a:lnTo>
                    <a:pt x="55861" y="193362"/>
                  </a:lnTo>
                  <a:lnTo>
                    <a:pt x="88374" y="151593"/>
                  </a:lnTo>
                  <a:lnTo>
                    <a:pt x="130330" y="104556"/>
                  </a:lnTo>
                  <a:lnTo>
                    <a:pt x="160088" y="61155"/>
                  </a:lnTo>
                  <a:lnTo>
                    <a:pt x="187031" y="16779"/>
                  </a:lnTo>
                  <a:lnTo>
                    <a:pt x="199857" y="0"/>
                  </a:lnTo>
                  <a:lnTo>
                    <a:pt x="180720" y="44033"/>
                  </a:lnTo>
                  <a:lnTo>
                    <a:pt x="166126" y="90161"/>
                  </a:lnTo>
                  <a:lnTo>
                    <a:pt x="163170" y="127928"/>
                  </a:lnTo>
                  <a:lnTo>
                    <a:pt x="164994" y="170206"/>
                  </a:lnTo>
                  <a:lnTo>
                    <a:pt x="172716" y="204574"/>
                  </a:lnTo>
                  <a:lnTo>
                    <a:pt x="181184" y="216391"/>
                  </a:lnTo>
                  <a:lnTo>
                    <a:pt x="189181" y="223054"/>
                  </a:lnTo>
                  <a:lnTo>
                    <a:pt x="196263" y="226016"/>
                  </a:lnTo>
                  <a:lnTo>
                    <a:pt x="202940" y="227332"/>
                  </a:lnTo>
                  <a:lnTo>
                    <a:pt x="227818" y="223016"/>
                  </a:lnTo>
                  <a:lnTo>
                    <a:pt x="256943" y="209979"/>
                  </a:lnTo>
                  <a:lnTo>
                    <a:pt x="280626" y="187654"/>
                  </a:lnTo>
                  <a:lnTo>
                    <a:pt x="311245" y="145135"/>
                  </a:lnTo>
                  <a:lnTo>
                    <a:pt x="322938" y="118699"/>
                  </a:lnTo>
                  <a:lnTo>
                    <a:pt x="332458" y="78062"/>
                  </a:lnTo>
                  <a:lnTo>
                    <a:pt x="333194" y="68752"/>
                  </a:lnTo>
                  <a:lnTo>
                    <a:pt x="332195" y="69046"/>
                  </a:lnTo>
                  <a:lnTo>
                    <a:pt x="328264" y="72195"/>
                  </a:lnTo>
                  <a:lnTo>
                    <a:pt x="325813" y="77123"/>
                  </a:lnTo>
                  <a:lnTo>
                    <a:pt x="325158" y="79918"/>
                  </a:lnTo>
                  <a:lnTo>
                    <a:pt x="317563" y="93068"/>
                  </a:lnTo>
                  <a:lnTo>
                    <a:pt x="314609" y="140262"/>
                  </a:lnTo>
                  <a:lnTo>
                    <a:pt x="317203" y="172956"/>
                  </a:lnTo>
                  <a:lnTo>
                    <a:pt x="327593" y="209675"/>
                  </a:lnTo>
                  <a:lnTo>
                    <a:pt x="336450" y="222892"/>
                  </a:lnTo>
                  <a:lnTo>
                    <a:pt x="346384" y="231235"/>
                  </a:lnTo>
                  <a:lnTo>
                    <a:pt x="354326" y="234943"/>
                  </a:lnTo>
                  <a:lnTo>
                    <a:pt x="398463" y="237876"/>
                  </a:lnTo>
                  <a:lnTo>
                    <a:pt x="409575" y="2379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5" name="SMARTInkShape-1516">
              <a:extLst>
                <a:ext uri="{FF2B5EF4-FFF2-40B4-BE49-F238E27FC236}">
                  <a16:creationId xmlns:a16="http://schemas.microsoft.com/office/drawing/2014/main" id="{BDF8FC06-7CEF-E7B1-8997-BECB38D98082}"/>
                </a:ext>
              </a:extLst>
            </p:cNvPr>
            <p:cNvSpPr/>
            <p:nvPr>
              <p:custDataLst>
                <p:tags r:id="rId54"/>
              </p:custDataLst>
            </p:nvPr>
          </p:nvSpPr>
          <p:spPr>
            <a:xfrm>
              <a:off x="7439025" y="3772408"/>
              <a:ext cx="123826" cy="18543"/>
            </a:xfrm>
            <a:custGeom>
              <a:avLst/>
              <a:gdLst/>
              <a:ahLst/>
              <a:cxnLst/>
              <a:rect l="0" t="0" r="0" b="0"/>
              <a:pathLst>
                <a:path w="123826" h="18543">
                  <a:moveTo>
                    <a:pt x="0" y="18542"/>
                  </a:moveTo>
                  <a:lnTo>
                    <a:pt x="0" y="18542"/>
                  </a:lnTo>
                  <a:lnTo>
                    <a:pt x="9721" y="17484"/>
                  </a:lnTo>
                  <a:lnTo>
                    <a:pt x="56883" y="2067"/>
                  </a:lnTo>
                  <a:lnTo>
                    <a:pt x="82498" y="0"/>
                  </a:lnTo>
                  <a:lnTo>
                    <a:pt x="123825" y="9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6" name="SMARTInkShape-1517">
              <a:extLst>
                <a:ext uri="{FF2B5EF4-FFF2-40B4-BE49-F238E27FC236}">
                  <a16:creationId xmlns:a16="http://schemas.microsoft.com/office/drawing/2014/main" id="{CB958C0A-E581-F54E-211C-2EF1B2CB931F}"/>
                </a:ext>
              </a:extLst>
            </p:cNvPr>
            <p:cNvSpPr/>
            <p:nvPr>
              <p:custDataLst>
                <p:tags r:id="rId55"/>
              </p:custDataLst>
            </p:nvPr>
          </p:nvSpPr>
          <p:spPr>
            <a:xfrm>
              <a:off x="7439025" y="3848178"/>
              <a:ext cx="161926" cy="9448"/>
            </a:xfrm>
            <a:custGeom>
              <a:avLst/>
              <a:gdLst/>
              <a:ahLst/>
              <a:cxnLst/>
              <a:rect l="0" t="0" r="0" b="0"/>
              <a:pathLst>
                <a:path w="161926" h="9448">
                  <a:moveTo>
                    <a:pt x="0" y="9447"/>
                  </a:moveTo>
                  <a:lnTo>
                    <a:pt x="0" y="9447"/>
                  </a:lnTo>
                  <a:lnTo>
                    <a:pt x="9721" y="8389"/>
                  </a:lnTo>
                  <a:lnTo>
                    <a:pt x="51458" y="805"/>
                  </a:lnTo>
                  <a:lnTo>
                    <a:pt x="98565" y="0"/>
                  </a:lnTo>
                  <a:lnTo>
                    <a:pt x="123750" y="1003"/>
                  </a:lnTo>
                  <a:lnTo>
                    <a:pt x="161925" y="94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80" name="SMARTInkShape-Group277">
            <a:extLst>
              <a:ext uri="{FF2B5EF4-FFF2-40B4-BE49-F238E27FC236}">
                <a16:creationId xmlns:a16="http://schemas.microsoft.com/office/drawing/2014/main" id="{B4F8FB6A-F16D-B869-6021-F229E76039F8}"/>
              </a:ext>
            </a:extLst>
          </p:cNvPr>
          <p:cNvGrpSpPr/>
          <p:nvPr/>
        </p:nvGrpSpPr>
        <p:grpSpPr>
          <a:xfrm>
            <a:off x="7860189" y="3695738"/>
            <a:ext cx="388010" cy="180806"/>
            <a:chOff x="7860189" y="3695738"/>
            <a:chExt cx="388010" cy="180806"/>
          </a:xfrm>
        </p:grpSpPr>
        <p:sp>
          <p:nvSpPr>
            <p:cNvPr id="678" name="SMARTInkShape-1518">
              <a:extLst>
                <a:ext uri="{FF2B5EF4-FFF2-40B4-BE49-F238E27FC236}">
                  <a16:creationId xmlns:a16="http://schemas.microsoft.com/office/drawing/2014/main" id="{75A5988D-AFA6-EF85-6072-FC20FD3FD60B}"/>
                </a:ext>
              </a:extLst>
            </p:cNvPr>
            <p:cNvSpPr/>
            <p:nvPr>
              <p:custDataLst>
                <p:tags r:id="rId51"/>
              </p:custDataLst>
            </p:nvPr>
          </p:nvSpPr>
          <p:spPr>
            <a:xfrm>
              <a:off x="7860189" y="3695738"/>
              <a:ext cx="130530" cy="161884"/>
            </a:xfrm>
            <a:custGeom>
              <a:avLst/>
              <a:gdLst/>
              <a:ahLst/>
              <a:cxnLst/>
              <a:rect l="0" t="0" r="0" b="0"/>
              <a:pathLst>
                <a:path w="130530" h="161884">
                  <a:moveTo>
                    <a:pt x="7461" y="19012"/>
                  </a:moveTo>
                  <a:lnTo>
                    <a:pt x="7461" y="19012"/>
                  </a:lnTo>
                  <a:lnTo>
                    <a:pt x="7461" y="13955"/>
                  </a:lnTo>
                  <a:lnTo>
                    <a:pt x="8519" y="12466"/>
                  </a:lnTo>
                  <a:lnTo>
                    <a:pt x="10283" y="11473"/>
                  </a:lnTo>
                  <a:lnTo>
                    <a:pt x="12517" y="10811"/>
                  </a:lnTo>
                  <a:lnTo>
                    <a:pt x="26758" y="2122"/>
                  </a:lnTo>
                  <a:lnTo>
                    <a:pt x="58265" y="0"/>
                  </a:lnTo>
                  <a:lnTo>
                    <a:pt x="64613" y="2801"/>
                  </a:lnTo>
                  <a:lnTo>
                    <a:pt x="78635" y="14152"/>
                  </a:lnTo>
                  <a:lnTo>
                    <a:pt x="79252" y="16830"/>
                  </a:lnTo>
                  <a:lnTo>
                    <a:pt x="78605" y="19674"/>
                  </a:lnTo>
                  <a:lnTo>
                    <a:pt x="69963" y="36899"/>
                  </a:lnTo>
                  <a:lnTo>
                    <a:pt x="51027" y="54533"/>
                  </a:lnTo>
                  <a:lnTo>
                    <a:pt x="24847" y="70792"/>
                  </a:lnTo>
                  <a:lnTo>
                    <a:pt x="8386" y="75101"/>
                  </a:lnTo>
                  <a:lnTo>
                    <a:pt x="0" y="75952"/>
                  </a:lnTo>
                  <a:lnTo>
                    <a:pt x="8660" y="81157"/>
                  </a:lnTo>
                  <a:lnTo>
                    <a:pt x="30550" y="84792"/>
                  </a:lnTo>
                  <a:lnTo>
                    <a:pt x="61550" y="85569"/>
                  </a:lnTo>
                  <a:lnTo>
                    <a:pt x="107747" y="107135"/>
                  </a:lnTo>
                  <a:lnTo>
                    <a:pt x="118354" y="116739"/>
                  </a:lnTo>
                  <a:lnTo>
                    <a:pt x="125538" y="127005"/>
                  </a:lnTo>
                  <a:lnTo>
                    <a:pt x="129583" y="138734"/>
                  </a:lnTo>
                  <a:lnTo>
                    <a:pt x="130529" y="145599"/>
                  </a:lnTo>
                  <a:lnTo>
                    <a:pt x="128127" y="152179"/>
                  </a:lnTo>
                  <a:lnTo>
                    <a:pt x="126005" y="155415"/>
                  </a:lnTo>
                  <a:lnTo>
                    <a:pt x="123532" y="157572"/>
                  </a:lnTo>
                  <a:lnTo>
                    <a:pt x="117962" y="159969"/>
                  </a:lnTo>
                  <a:lnTo>
                    <a:pt x="71054" y="161718"/>
                  </a:lnTo>
                  <a:lnTo>
                    <a:pt x="23834" y="161883"/>
                  </a:lnTo>
                  <a:lnTo>
                    <a:pt x="17208" y="159063"/>
                  </a:lnTo>
                  <a:lnTo>
                    <a:pt x="9387" y="153686"/>
                  </a:lnTo>
                  <a:lnTo>
                    <a:pt x="8317" y="150128"/>
                  </a:lnTo>
                  <a:lnTo>
                    <a:pt x="7461" y="1428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9" name="SMARTInkShape-1519">
              <a:extLst>
                <a:ext uri="{FF2B5EF4-FFF2-40B4-BE49-F238E27FC236}">
                  <a16:creationId xmlns:a16="http://schemas.microsoft.com/office/drawing/2014/main" id="{85FFD71D-1143-CE81-66A7-93843338ED46}"/>
                </a:ext>
              </a:extLst>
            </p:cNvPr>
            <p:cNvSpPr/>
            <p:nvPr>
              <p:custDataLst>
                <p:tags r:id="rId52"/>
              </p:custDataLst>
            </p:nvPr>
          </p:nvSpPr>
          <p:spPr>
            <a:xfrm>
              <a:off x="8097741" y="3753009"/>
              <a:ext cx="150458" cy="123535"/>
            </a:xfrm>
            <a:custGeom>
              <a:avLst/>
              <a:gdLst/>
              <a:ahLst/>
              <a:cxnLst/>
              <a:rect l="0" t="0" r="0" b="0"/>
              <a:pathLst>
                <a:path w="150458" h="123535">
                  <a:moveTo>
                    <a:pt x="103284" y="9366"/>
                  </a:moveTo>
                  <a:lnTo>
                    <a:pt x="103284" y="9366"/>
                  </a:lnTo>
                  <a:lnTo>
                    <a:pt x="98228" y="4309"/>
                  </a:lnTo>
                  <a:lnTo>
                    <a:pt x="94620" y="3878"/>
                  </a:lnTo>
                  <a:lnTo>
                    <a:pt x="62877" y="11774"/>
                  </a:lnTo>
                  <a:lnTo>
                    <a:pt x="33856" y="23531"/>
                  </a:lnTo>
                  <a:lnTo>
                    <a:pt x="14420" y="41245"/>
                  </a:lnTo>
                  <a:lnTo>
                    <a:pt x="10872" y="47523"/>
                  </a:lnTo>
                  <a:lnTo>
                    <a:pt x="8237" y="53842"/>
                  </a:lnTo>
                  <a:lnTo>
                    <a:pt x="1862" y="63348"/>
                  </a:lnTo>
                  <a:lnTo>
                    <a:pt x="0" y="69694"/>
                  </a:lnTo>
                  <a:lnTo>
                    <a:pt x="1994" y="78865"/>
                  </a:lnTo>
                  <a:lnTo>
                    <a:pt x="10325" y="104028"/>
                  </a:lnTo>
                  <a:lnTo>
                    <a:pt x="12737" y="107399"/>
                  </a:lnTo>
                  <a:lnTo>
                    <a:pt x="18238" y="111145"/>
                  </a:lnTo>
                  <a:lnTo>
                    <a:pt x="24211" y="113868"/>
                  </a:lnTo>
                  <a:lnTo>
                    <a:pt x="30392" y="118606"/>
                  </a:lnTo>
                  <a:lnTo>
                    <a:pt x="39490" y="121417"/>
                  </a:lnTo>
                  <a:lnTo>
                    <a:pt x="80773" y="123370"/>
                  </a:lnTo>
                  <a:lnTo>
                    <a:pt x="92573" y="123534"/>
                  </a:lnTo>
                  <a:lnTo>
                    <a:pt x="101346" y="120785"/>
                  </a:lnTo>
                  <a:lnTo>
                    <a:pt x="133598" y="101272"/>
                  </a:lnTo>
                  <a:lnTo>
                    <a:pt x="137923" y="95016"/>
                  </a:lnTo>
                  <a:lnTo>
                    <a:pt x="149383" y="64661"/>
                  </a:lnTo>
                  <a:lnTo>
                    <a:pt x="150457" y="49151"/>
                  </a:lnTo>
                  <a:lnTo>
                    <a:pt x="145719" y="31149"/>
                  </a:lnTo>
                  <a:lnTo>
                    <a:pt x="143216" y="27063"/>
                  </a:lnTo>
                  <a:lnTo>
                    <a:pt x="137612" y="22523"/>
                  </a:lnTo>
                  <a:lnTo>
                    <a:pt x="103848" y="2558"/>
                  </a:lnTo>
                  <a:lnTo>
                    <a:pt x="91822" y="79"/>
                  </a:lnTo>
                  <a:lnTo>
                    <a:pt x="89293" y="0"/>
                  </a:lnTo>
                  <a:lnTo>
                    <a:pt x="49962" y="13112"/>
                  </a:lnTo>
                  <a:lnTo>
                    <a:pt x="35509" y="22235"/>
                  </a:lnTo>
                  <a:lnTo>
                    <a:pt x="17559" y="474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6" name="SMARTInkShape-Group278">
            <a:extLst>
              <a:ext uri="{FF2B5EF4-FFF2-40B4-BE49-F238E27FC236}">
                <a16:creationId xmlns:a16="http://schemas.microsoft.com/office/drawing/2014/main" id="{2510CCA0-CC45-1593-6E49-778A44272E1A}"/>
              </a:ext>
            </a:extLst>
          </p:cNvPr>
          <p:cNvGrpSpPr/>
          <p:nvPr/>
        </p:nvGrpSpPr>
        <p:grpSpPr>
          <a:xfrm>
            <a:off x="6743700" y="4086225"/>
            <a:ext cx="2114551" cy="778191"/>
            <a:chOff x="6743700" y="4086225"/>
            <a:chExt cx="2114551" cy="778191"/>
          </a:xfrm>
        </p:grpSpPr>
        <p:sp>
          <p:nvSpPr>
            <p:cNvPr id="681" name="SMARTInkShape-1520">
              <a:extLst>
                <a:ext uri="{FF2B5EF4-FFF2-40B4-BE49-F238E27FC236}">
                  <a16:creationId xmlns:a16="http://schemas.microsoft.com/office/drawing/2014/main" id="{D12168AF-05D4-B1FA-D220-8AF0A5B586E7}"/>
                </a:ext>
              </a:extLst>
            </p:cNvPr>
            <p:cNvSpPr/>
            <p:nvPr>
              <p:custDataLst>
                <p:tags r:id="rId26"/>
              </p:custDataLst>
            </p:nvPr>
          </p:nvSpPr>
          <p:spPr>
            <a:xfrm>
              <a:off x="7477125" y="4201109"/>
              <a:ext cx="314326" cy="256475"/>
            </a:xfrm>
            <a:custGeom>
              <a:avLst/>
              <a:gdLst/>
              <a:ahLst/>
              <a:cxnLst/>
              <a:rect l="0" t="0" r="0" b="0"/>
              <a:pathLst>
                <a:path w="314326" h="256475">
                  <a:moveTo>
                    <a:pt x="0" y="247066"/>
                  </a:moveTo>
                  <a:lnTo>
                    <a:pt x="0" y="247066"/>
                  </a:lnTo>
                  <a:lnTo>
                    <a:pt x="0" y="256474"/>
                  </a:lnTo>
                  <a:lnTo>
                    <a:pt x="0" y="251500"/>
                  </a:lnTo>
                  <a:lnTo>
                    <a:pt x="20722" y="209028"/>
                  </a:lnTo>
                  <a:lnTo>
                    <a:pt x="49836" y="170878"/>
                  </a:lnTo>
                  <a:lnTo>
                    <a:pt x="78557" y="132769"/>
                  </a:lnTo>
                  <a:lnTo>
                    <a:pt x="109799" y="88708"/>
                  </a:lnTo>
                  <a:lnTo>
                    <a:pt x="126825" y="46256"/>
                  </a:lnTo>
                  <a:lnTo>
                    <a:pt x="140978" y="16337"/>
                  </a:lnTo>
                  <a:lnTo>
                    <a:pt x="142825" y="0"/>
                  </a:lnTo>
                  <a:lnTo>
                    <a:pt x="137804" y="4646"/>
                  </a:lnTo>
                  <a:lnTo>
                    <a:pt x="115427" y="48336"/>
                  </a:lnTo>
                  <a:lnTo>
                    <a:pt x="102874" y="86113"/>
                  </a:lnTo>
                  <a:lnTo>
                    <a:pt x="101460" y="107092"/>
                  </a:lnTo>
                  <a:lnTo>
                    <a:pt x="109176" y="142863"/>
                  </a:lnTo>
                  <a:lnTo>
                    <a:pt x="122895" y="165979"/>
                  </a:lnTo>
                  <a:lnTo>
                    <a:pt x="140364" y="181177"/>
                  </a:lnTo>
                  <a:lnTo>
                    <a:pt x="144376" y="183032"/>
                  </a:lnTo>
                  <a:lnTo>
                    <a:pt x="147051" y="183210"/>
                  </a:lnTo>
                  <a:lnTo>
                    <a:pt x="151081" y="181644"/>
                  </a:lnTo>
                  <a:lnTo>
                    <a:pt x="156400" y="180948"/>
                  </a:lnTo>
                  <a:lnTo>
                    <a:pt x="162291" y="177816"/>
                  </a:lnTo>
                  <a:lnTo>
                    <a:pt x="184171" y="158015"/>
                  </a:lnTo>
                  <a:lnTo>
                    <a:pt x="187688" y="151749"/>
                  </a:lnTo>
                  <a:lnTo>
                    <a:pt x="208649" y="106217"/>
                  </a:lnTo>
                  <a:lnTo>
                    <a:pt x="232780" y="59655"/>
                  </a:lnTo>
                  <a:lnTo>
                    <a:pt x="236808" y="46297"/>
                  </a:lnTo>
                  <a:lnTo>
                    <a:pt x="245194" y="29098"/>
                  </a:lnTo>
                  <a:lnTo>
                    <a:pt x="247166" y="20566"/>
                  </a:lnTo>
                  <a:lnTo>
                    <a:pt x="246268" y="20924"/>
                  </a:lnTo>
                  <a:lnTo>
                    <a:pt x="242450" y="24145"/>
                  </a:lnTo>
                  <a:lnTo>
                    <a:pt x="234349" y="47078"/>
                  </a:lnTo>
                  <a:lnTo>
                    <a:pt x="229736" y="89578"/>
                  </a:lnTo>
                  <a:lnTo>
                    <a:pt x="227878" y="108210"/>
                  </a:lnTo>
                  <a:lnTo>
                    <a:pt x="223693" y="120441"/>
                  </a:lnTo>
                  <a:lnTo>
                    <a:pt x="223949" y="135755"/>
                  </a:lnTo>
                  <a:lnTo>
                    <a:pt x="231015" y="179817"/>
                  </a:lnTo>
                  <a:lnTo>
                    <a:pt x="236720" y="195564"/>
                  </a:lnTo>
                  <a:lnTo>
                    <a:pt x="239305" y="196857"/>
                  </a:lnTo>
                  <a:lnTo>
                    <a:pt x="269573" y="199100"/>
                  </a:lnTo>
                  <a:lnTo>
                    <a:pt x="281382" y="196468"/>
                  </a:lnTo>
                  <a:lnTo>
                    <a:pt x="293981" y="189035"/>
                  </a:lnTo>
                  <a:lnTo>
                    <a:pt x="301050" y="184233"/>
                  </a:lnTo>
                  <a:lnTo>
                    <a:pt x="314325" y="1803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2" name="SMARTInkShape-1521">
              <a:extLst>
                <a:ext uri="{FF2B5EF4-FFF2-40B4-BE49-F238E27FC236}">
                  <a16:creationId xmlns:a16="http://schemas.microsoft.com/office/drawing/2014/main" id="{F4017704-16B7-B15B-5928-8A5057EA2B2E}"/>
                </a:ext>
              </a:extLst>
            </p:cNvPr>
            <p:cNvSpPr/>
            <p:nvPr>
              <p:custDataLst>
                <p:tags r:id="rId27"/>
              </p:custDataLst>
            </p:nvPr>
          </p:nvSpPr>
          <p:spPr>
            <a:xfrm>
              <a:off x="7239000" y="4305300"/>
              <a:ext cx="28576" cy="9526"/>
            </a:xfrm>
            <a:custGeom>
              <a:avLst/>
              <a:gdLst/>
              <a:ahLst/>
              <a:cxnLst/>
              <a:rect l="0" t="0" r="0" b="0"/>
              <a:pathLst>
                <a:path w="28576" h="9526">
                  <a:moveTo>
                    <a:pt x="0" y="0"/>
                  </a:moveTo>
                  <a:lnTo>
                    <a:pt x="0" y="0"/>
                  </a:lnTo>
                  <a:lnTo>
                    <a:pt x="5056" y="5057"/>
                  </a:lnTo>
                  <a:lnTo>
                    <a:pt x="10361" y="7539"/>
                  </a:lnTo>
                  <a:lnTo>
                    <a:pt x="285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3" name="SMARTInkShape-1522">
              <a:extLst>
                <a:ext uri="{FF2B5EF4-FFF2-40B4-BE49-F238E27FC236}">
                  <a16:creationId xmlns:a16="http://schemas.microsoft.com/office/drawing/2014/main" id="{581F2410-40DC-4F4B-ED89-D0E82E7D3016}"/>
                </a:ext>
              </a:extLst>
            </p:cNvPr>
            <p:cNvSpPr/>
            <p:nvPr>
              <p:custDataLst>
                <p:tags r:id="rId28"/>
              </p:custDataLst>
            </p:nvPr>
          </p:nvSpPr>
          <p:spPr>
            <a:xfrm>
              <a:off x="7258050" y="420052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4" name="SMARTInkShape-1523">
              <a:extLst>
                <a:ext uri="{FF2B5EF4-FFF2-40B4-BE49-F238E27FC236}">
                  <a16:creationId xmlns:a16="http://schemas.microsoft.com/office/drawing/2014/main" id="{45AD7BD7-2D1B-EA17-5DCE-A7653DCD0784}"/>
                </a:ext>
              </a:extLst>
            </p:cNvPr>
            <p:cNvSpPr/>
            <p:nvPr>
              <p:custDataLst>
                <p:tags r:id="rId29"/>
              </p:custDataLst>
            </p:nvPr>
          </p:nvSpPr>
          <p:spPr>
            <a:xfrm>
              <a:off x="7001537" y="4280480"/>
              <a:ext cx="93638" cy="98874"/>
            </a:xfrm>
            <a:custGeom>
              <a:avLst/>
              <a:gdLst/>
              <a:ahLst/>
              <a:cxnLst/>
              <a:rect l="0" t="0" r="0" b="0"/>
              <a:pathLst>
                <a:path w="93638" h="98874">
                  <a:moveTo>
                    <a:pt x="27913" y="24820"/>
                  </a:moveTo>
                  <a:lnTo>
                    <a:pt x="27913" y="24820"/>
                  </a:lnTo>
                  <a:lnTo>
                    <a:pt x="45246" y="24820"/>
                  </a:lnTo>
                  <a:lnTo>
                    <a:pt x="45818" y="23762"/>
                  </a:lnTo>
                  <a:lnTo>
                    <a:pt x="46455" y="19763"/>
                  </a:lnTo>
                  <a:lnTo>
                    <a:pt x="45565" y="18274"/>
                  </a:lnTo>
                  <a:lnTo>
                    <a:pt x="43914" y="17281"/>
                  </a:lnTo>
                  <a:lnTo>
                    <a:pt x="37233" y="15557"/>
                  </a:lnTo>
                  <a:lnTo>
                    <a:pt x="32761" y="15412"/>
                  </a:lnTo>
                  <a:lnTo>
                    <a:pt x="19237" y="20386"/>
                  </a:lnTo>
                  <a:lnTo>
                    <a:pt x="6880" y="28563"/>
                  </a:lnTo>
                  <a:lnTo>
                    <a:pt x="2691" y="37420"/>
                  </a:lnTo>
                  <a:lnTo>
                    <a:pt x="0" y="65409"/>
                  </a:lnTo>
                  <a:lnTo>
                    <a:pt x="1895" y="71988"/>
                  </a:lnTo>
                  <a:lnTo>
                    <a:pt x="9647" y="82119"/>
                  </a:lnTo>
                  <a:lnTo>
                    <a:pt x="25911" y="93774"/>
                  </a:lnTo>
                  <a:lnTo>
                    <a:pt x="39079" y="98873"/>
                  </a:lnTo>
                  <a:lnTo>
                    <a:pt x="42766" y="98530"/>
                  </a:lnTo>
                  <a:lnTo>
                    <a:pt x="59528" y="92630"/>
                  </a:lnTo>
                  <a:lnTo>
                    <a:pt x="65953" y="86355"/>
                  </a:lnTo>
                  <a:lnTo>
                    <a:pt x="87368" y="59068"/>
                  </a:lnTo>
                  <a:lnTo>
                    <a:pt x="92449" y="40494"/>
                  </a:lnTo>
                  <a:lnTo>
                    <a:pt x="93637" y="27906"/>
                  </a:lnTo>
                  <a:lnTo>
                    <a:pt x="89250" y="8918"/>
                  </a:lnTo>
                  <a:lnTo>
                    <a:pt x="83620" y="4694"/>
                  </a:lnTo>
                  <a:lnTo>
                    <a:pt x="66077" y="0"/>
                  </a:lnTo>
                  <a:lnTo>
                    <a:pt x="49814" y="736"/>
                  </a:lnTo>
                  <a:lnTo>
                    <a:pt x="17704" y="6166"/>
                  </a:lnTo>
                  <a:lnTo>
                    <a:pt x="8863" y="1529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5" name="SMARTInkShape-1524">
              <a:extLst>
                <a:ext uri="{FF2B5EF4-FFF2-40B4-BE49-F238E27FC236}">
                  <a16:creationId xmlns:a16="http://schemas.microsoft.com/office/drawing/2014/main" id="{EF78653C-0351-81DE-E324-EB278641BF05}"/>
                </a:ext>
              </a:extLst>
            </p:cNvPr>
            <p:cNvSpPr/>
            <p:nvPr>
              <p:custDataLst>
                <p:tags r:id="rId30"/>
              </p:custDataLst>
            </p:nvPr>
          </p:nvSpPr>
          <p:spPr>
            <a:xfrm>
              <a:off x="6762750" y="4219575"/>
              <a:ext cx="133351" cy="9526"/>
            </a:xfrm>
            <a:custGeom>
              <a:avLst/>
              <a:gdLst/>
              <a:ahLst/>
              <a:cxnLst/>
              <a:rect l="0" t="0" r="0" b="0"/>
              <a:pathLst>
                <a:path w="133351" h="9526">
                  <a:moveTo>
                    <a:pt x="0" y="9525"/>
                  </a:moveTo>
                  <a:lnTo>
                    <a:pt x="0" y="9525"/>
                  </a:lnTo>
                  <a:lnTo>
                    <a:pt x="39039" y="8467"/>
                  </a:lnTo>
                  <a:lnTo>
                    <a:pt x="81295" y="883"/>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6" name="SMARTInkShape-1525">
              <a:extLst>
                <a:ext uri="{FF2B5EF4-FFF2-40B4-BE49-F238E27FC236}">
                  <a16:creationId xmlns:a16="http://schemas.microsoft.com/office/drawing/2014/main" id="{DDFB8C0A-25D4-BAC3-CAE1-5B831DF7B284}"/>
                </a:ext>
              </a:extLst>
            </p:cNvPr>
            <p:cNvSpPr/>
            <p:nvPr>
              <p:custDataLst>
                <p:tags r:id="rId31"/>
              </p:custDataLst>
            </p:nvPr>
          </p:nvSpPr>
          <p:spPr>
            <a:xfrm>
              <a:off x="6896100" y="4133850"/>
              <a:ext cx="9526" cy="200026"/>
            </a:xfrm>
            <a:custGeom>
              <a:avLst/>
              <a:gdLst/>
              <a:ahLst/>
              <a:cxnLst/>
              <a:rect l="0" t="0" r="0" b="0"/>
              <a:pathLst>
                <a:path w="9526" h="200026">
                  <a:moveTo>
                    <a:pt x="9525" y="0"/>
                  </a:moveTo>
                  <a:lnTo>
                    <a:pt x="9525" y="0"/>
                  </a:lnTo>
                  <a:lnTo>
                    <a:pt x="9525" y="36628"/>
                  </a:lnTo>
                  <a:lnTo>
                    <a:pt x="8467" y="82455"/>
                  </a:lnTo>
                  <a:lnTo>
                    <a:pt x="1987" y="126001"/>
                  </a:lnTo>
                  <a:lnTo>
                    <a:pt x="261" y="171345"/>
                  </a:lnTo>
                  <a:lnTo>
                    <a:pt x="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7" name="SMARTInkShape-1526">
              <a:extLst>
                <a:ext uri="{FF2B5EF4-FFF2-40B4-BE49-F238E27FC236}">
                  <a16:creationId xmlns:a16="http://schemas.microsoft.com/office/drawing/2014/main" id="{881EDE3D-59F4-AE99-3DCF-CE72783AC93E}"/>
                </a:ext>
              </a:extLst>
            </p:cNvPr>
            <p:cNvSpPr/>
            <p:nvPr>
              <p:custDataLst>
                <p:tags r:id="rId32"/>
              </p:custDataLst>
            </p:nvPr>
          </p:nvSpPr>
          <p:spPr>
            <a:xfrm>
              <a:off x="6743700" y="4114800"/>
              <a:ext cx="28576" cy="171451"/>
            </a:xfrm>
            <a:custGeom>
              <a:avLst/>
              <a:gdLst/>
              <a:ahLst/>
              <a:cxnLst/>
              <a:rect l="0" t="0" r="0" b="0"/>
              <a:pathLst>
                <a:path w="28576" h="171451">
                  <a:moveTo>
                    <a:pt x="28575" y="0"/>
                  </a:moveTo>
                  <a:lnTo>
                    <a:pt x="28575" y="0"/>
                  </a:lnTo>
                  <a:lnTo>
                    <a:pt x="28575" y="5057"/>
                  </a:lnTo>
                  <a:lnTo>
                    <a:pt x="25753" y="10361"/>
                  </a:lnTo>
                  <a:lnTo>
                    <a:pt x="20375" y="17333"/>
                  </a:lnTo>
                  <a:lnTo>
                    <a:pt x="18254" y="32861"/>
                  </a:lnTo>
                  <a:lnTo>
                    <a:pt x="12581" y="44897"/>
                  </a:lnTo>
                  <a:lnTo>
                    <a:pt x="8545" y="82272"/>
                  </a:lnTo>
                  <a:lnTo>
                    <a:pt x="4503" y="88776"/>
                  </a:lnTo>
                  <a:lnTo>
                    <a:pt x="4061" y="93051"/>
                  </a:lnTo>
                  <a:lnTo>
                    <a:pt x="9250" y="126604"/>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8" name="SMARTInkShape-1527">
              <a:extLst>
                <a:ext uri="{FF2B5EF4-FFF2-40B4-BE49-F238E27FC236}">
                  <a16:creationId xmlns:a16="http://schemas.microsoft.com/office/drawing/2014/main" id="{FB9D709D-7FE1-3993-5EE5-6E6B9111ED60}"/>
                </a:ext>
              </a:extLst>
            </p:cNvPr>
            <p:cNvSpPr/>
            <p:nvPr>
              <p:custDataLst>
                <p:tags r:id="rId33"/>
              </p:custDataLst>
            </p:nvPr>
          </p:nvSpPr>
          <p:spPr>
            <a:xfrm>
              <a:off x="8705850" y="4533900"/>
              <a:ext cx="152401" cy="38101"/>
            </a:xfrm>
            <a:custGeom>
              <a:avLst/>
              <a:gdLst/>
              <a:ahLst/>
              <a:cxnLst/>
              <a:rect l="0" t="0" r="0" b="0"/>
              <a:pathLst>
                <a:path w="152401" h="38101">
                  <a:moveTo>
                    <a:pt x="0" y="38100"/>
                  </a:moveTo>
                  <a:lnTo>
                    <a:pt x="0" y="38100"/>
                  </a:lnTo>
                  <a:lnTo>
                    <a:pt x="5057" y="33043"/>
                  </a:lnTo>
                  <a:lnTo>
                    <a:pt x="23370" y="24843"/>
                  </a:lnTo>
                  <a:lnTo>
                    <a:pt x="68378" y="14502"/>
                  </a:lnTo>
                  <a:lnTo>
                    <a:pt x="110716" y="9962"/>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9" name="SMARTInkShape-1528">
              <a:extLst>
                <a:ext uri="{FF2B5EF4-FFF2-40B4-BE49-F238E27FC236}">
                  <a16:creationId xmlns:a16="http://schemas.microsoft.com/office/drawing/2014/main" id="{5CE26404-A28F-4D17-3041-72EED09DE118}"/>
                </a:ext>
              </a:extLst>
            </p:cNvPr>
            <p:cNvSpPr/>
            <p:nvPr>
              <p:custDataLst>
                <p:tags r:id="rId34"/>
              </p:custDataLst>
            </p:nvPr>
          </p:nvSpPr>
          <p:spPr>
            <a:xfrm>
              <a:off x="7915275" y="4219575"/>
              <a:ext cx="123826" cy="19051"/>
            </a:xfrm>
            <a:custGeom>
              <a:avLst/>
              <a:gdLst/>
              <a:ahLst/>
              <a:cxnLst/>
              <a:rect l="0" t="0" r="0" b="0"/>
              <a:pathLst>
                <a:path w="123826" h="19051">
                  <a:moveTo>
                    <a:pt x="0" y="19050"/>
                  </a:moveTo>
                  <a:lnTo>
                    <a:pt x="0" y="19050"/>
                  </a:lnTo>
                  <a:lnTo>
                    <a:pt x="18362" y="17992"/>
                  </a:lnTo>
                  <a:lnTo>
                    <a:pt x="59847" y="9349"/>
                  </a:lnTo>
                  <a:lnTo>
                    <a:pt x="92012" y="144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0" name="SMARTInkShape-1529">
              <a:extLst>
                <a:ext uri="{FF2B5EF4-FFF2-40B4-BE49-F238E27FC236}">
                  <a16:creationId xmlns:a16="http://schemas.microsoft.com/office/drawing/2014/main" id="{FDF9025B-69A6-AC35-DDB7-3F3A1445C1F9}"/>
                </a:ext>
              </a:extLst>
            </p:cNvPr>
            <p:cNvSpPr/>
            <p:nvPr>
              <p:custDataLst>
                <p:tags r:id="rId35"/>
              </p:custDataLst>
            </p:nvPr>
          </p:nvSpPr>
          <p:spPr>
            <a:xfrm>
              <a:off x="7915275" y="4295775"/>
              <a:ext cx="152401" cy="9526"/>
            </a:xfrm>
            <a:custGeom>
              <a:avLst/>
              <a:gdLst/>
              <a:ahLst/>
              <a:cxnLst/>
              <a:rect l="0" t="0" r="0" b="0"/>
              <a:pathLst>
                <a:path w="152401" h="9526">
                  <a:moveTo>
                    <a:pt x="0" y="0"/>
                  </a:moveTo>
                  <a:lnTo>
                    <a:pt x="0" y="0"/>
                  </a:lnTo>
                  <a:lnTo>
                    <a:pt x="15208" y="6546"/>
                  </a:lnTo>
                  <a:lnTo>
                    <a:pt x="26515" y="8201"/>
                  </a:lnTo>
                  <a:lnTo>
                    <a:pt x="72012" y="1863"/>
                  </a:lnTo>
                  <a:lnTo>
                    <a:pt x="114426" y="8984"/>
                  </a:lnTo>
                  <a:lnTo>
                    <a:pt x="1524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1" name="SMARTInkShape-1530">
              <a:extLst>
                <a:ext uri="{FF2B5EF4-FFF2-40B4-BE49-F238E27FC236}">
                  <a16:creationId xmlns:a16="http://schemas.microsoft.com/office/drawing/2014/main" id="{C16479BF-C760-6415-601E-EECDA4C1BDBB}"/>
                </a:ext>
              </a:extLst>
            </p:cNvPr>
            <p:cNvSpPr/>
            <p:nvPr>
              <p:custDataLst>
                <p:tags r:id="rId36"/>
              </p:custDataLst>
            </p:nvPr>
          </p:nvSpPr>
          <p:spPr>
            <a:xfrm>
              <a:off x="8277225" y="4154399"/>
              <a:ext cx="180976" cy="168627"/>
            </a:xfrm>
            <a:custGeom>
              <a:avLst/>
              <a:gdLst/>
              <a:ahLst/>
              <a:cxnLst/>
              <a:rect l="0" t="0" r="0" b="0"/>
              <a:pathLst>
                <a:path w="180976" h="168627">
                  <a:moveTo>
                    <a:pt x="0" y="65176"/>
                  </a:moveTo>
                  <a:lnTo>
                    <a:pt x="0" y="65176"/>
                  </a:lnTo>
                  <a:lnTo>
                    <a:pt x="0" y="60119"/>
                  </a:lnTo>
                  <a:lnTo>
                    <a:pt x="1058" y="58630"/>
                  </a:lnTo>
                  <a:lnTo>
                    <a:pt x="2823" y="57637"/>
                  </a:lnTo>
                  <a:lnTo>
                    <a:pt x="5056" y="56975"/>
                  </a:lnTo>
                  <a:lnTo>
                    <a:pt x="17305" y="47250"/>
                  </a:lnTo>
                  <a:lnTo>
                    <a:pt x="45057" y="25094"/>
                  </a:lnTo>
                  <a:lnTo>
                    <a:pt x="69969" y="12495"/>
                  </a:lnTo>
                  <a:lnTo>
                    <a:pt x="115598" y="0"/>
                  </a:lnTo>
                  <a:lnTo>
                    <a:pt x="118341" y="559"/>
                  </a:lnTo>
                  <a:lnTo>
                    <a:pt x="120169" y="1989"/>
                  </a:lnTo>
                  <a:lnTo>
                    <a:pt x="121387" y="4001"/>
                  </a:lnTo>
                  <a:lnTo>
                    <a:pt x="118046" y="22003"/>
                  </a:lnTo>
                  <a:lnTo>
                    <a:pt x="94071" y="65762"/>
                  </a:lnTo>
                  <a:lnTo>
                    <a:pt x="80968" y="83428"/>
                  </a:lnTo>
                  <a:lnTo>
                    <a:pt x="36820" y="124094"/>
                  </a:lnTo>
                  <a:lnTo>
                    <a:pt x="10141" y="150291"/>
                  </a:lnTo>
                  <a:lnTo>
                    <a:pt x="18310" y="150780"/>
                  </a:lnTo>
                  <a:lnTo>
                    <a:pt x="42030" y="153699"/>
                  </a:lnTo>
                  <a:lnTo>
                    <a:pt x="82033" y="159098"/>
                  </a:lnTo>
                  <a:lnTo>
                    <a:pt x="128332" y="160348"/>
                  </a:lnTo>
                  <a:lnTo>
                    <a:pt x="145807" y="160416"/>
                  </a:lnTo>
                  <a:lnTo>
                    <a:pt x="152293" y="163244"/>
                  </a:lnTo>
                  <a:lnTo>
                    <a:pt x="158702" y="166970"/>
                  </a:lnTo>
                  <a:lnTo>
                    <a:pt x="165078" y="168626"/>
                  </a:lnTo>
                  <a:lnTo>
                    <a:pt x="168260" y="168009"/>
                  </a:lnTo>
                  <a:lnTo>
                    <a:pt x="180975" y="1604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2" name="SMARTInkShape-1531">
              <a:extLst>
                <a:ext uri="{FF2B5EF4-FFF2-40B4-BE49-F238E27FC236}">
                  <a16:creationId xmlns:a16="http://schemas.microsoft.com/office/drawing/2014/main" id="{1698B19D-41D9-91E3-7D95-0D348EC1A87C}"/>
                </a:ext>
              </a:extLst>
            </p:cNvPr>
            <p:cNvSpPr/>
            <p:nvPr>
              <p:custDataLst>
                <p:tags r:id="rId37"/>
              </p:custDataLst>
            </p:nvPr>
          </p:nvSpPr>
          <p:spPr>
            <a:xfrm>
              <a:off x="8543976" y="4143430"/>
              <a:ext cx="128183" cy="161871"/>
            </a:xfrm>
            <a:custGeom>
              <a:avLst/>
              <a:gdLst/>
              <a:ahLst/>
              <a:cxnLst/>
              <a:rect l="0" t="0" r="0" b="0"/>
              <a:pathLst>
                <a:path w="128183" h="161871">
                  <a:moveTo>
                    <a:pt x="18999" y="28520"/>
                  </a:moveTo>
                  <a:lnTo>
                    <a:pt x="18999" y="28520"/>
                  </a:lnTo>
                  <a:lnTo>
                    <a:pt x="47389" y="131"/>
                  </a:lnTo>
                  <a:lnTo>
                    <a:pt x="42463" y="0"/>
                  </a:lnTo>
                  <a:lnTo>
                    <a:pt x="40992" y="1040"/>
                  </a:lnTo>
                  <a:lnTo>
                    <a:pt x="40011" y="2792"/>
                  </a:lnTo>
                  <a:lnTo>
                    <a:pt x="39357" y="5018"/>
                  </a:lnTo>
                  <a:lnTo>
                    <a:pt x="32985" y="10313"/>
                  </a:lnTo>
                  <a:lnTo>
                    <a:pt x="24157" y="17253"/>
                  </a:lnTo>
                  <a:lnTo>
                    <a:pt x="6560" y="39945"/>
                  </a:lnTo>
                  <a:lnTo>
                    <a:pt x="2888" y="49826"/>
                  </a:lnTo>
                  <a:lnTo>
                    <a:pt x="0" y="71385"/>
                  </a:lnTo>
                  <a:lnTo>
                    <a:pt x="5616" y="76852"/>
                  </a:lnTo>
                  <a:lnTo>
                    <a:pt x="14110" y="81751"/>
                  </a:lnTo>
                  <a:lnTo>
                    <a:pt x="28184" y="84896"/>
                  </a:lnTo>
                  <a:lnTo>
                    <a:pt x="50730" y="85625"/>
                  </a:lnTo>
                  <a:lnTo>
                    <a:pt x="86200" y="77465"/>
                  </a:lnTo>
                  <a:lnTo>
                    <a:pt x="115868" y="84462"/>
                  </a:lnTo>
                  <a:lnTo>
                    <a:pt x="118502" y="85923"/>
                  </a:lnTo>
                  <a:lnTo>
                    <a:pt x="120260" y="87955"/>
                  </a:lnTo>
                  <a:lnTo>
                    <a:pt x="128137" y="103878"/>
                  </a:lnTo>
                  <a:lnTo>
                    <a:pt x="128182" y="115282"/>
                  </a:lnTo>
                  <a:lnTo>
                    <a:pt x="124644" y="134793"/>
                  </a:lnTo>
                  <a:lnTo>
                    <a:pt x="122238" y="138527"/>
                  </a:lnTo>
                  <a:lnTo>
                    <a:pt x="113919" y="145499"/>
                  </a:lnTo>
                  <a:lnTo>
                    <a:pt x="105988" y="149302"/>
                  </a:lnTo>
                  <a:lnTo>
                    <a:pt x="64423" y="161202"/>
                  </a:lnTo>
                  <a:lnTo>
                    <a:pt x="28524" y="1618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3" name="SMARTInkShape-1532">
              <a:extLst>
                <a:ext uri="{FF2B5EF4-FFF2-40B4-BE49-F238E27FC236}">
                  <a16:creationId xmlns:a16="http://schemas.microsoft.com/office/drawing/2014/main" id="{22A15CDB-90B2-3272-CE52-B50BCD185978}"/>
                </a:ext>
              </a:extLst>
            </p:cNvPr>
            <p:cNvSpPr/>
            <p:nvPr>
              <p:custDataLst>
                <p:tags r:id="rId38"/>
              </p:custDataLst>
            </p:nvPr>
          </p:nvSpPr>
          <p:spPr>
            <a:xfrm>
              <a:off x="8601075" y="4086225"/>
              <a:ext cx="180976" cy="38101"/>
            </a:xfrm>
            <a:custGeom>
              <a:avLst/>
              <a:gdLst/>
              <a:ahLst/>
              <a:cxnLst/>
              <a:rect l="0" t="0" r="0" b="0"/>
              <a:pathLst>
                <a:path w="180976" h="38101">
                  <a:moveTo>
                    <a:pt x="0" y="38100"/>
                  </a:moveTo>
                  <a:lnTo>
                    <a:pt x="0" y="38100"/>
                  </a:lnTo>
                  <a:lnTo>
                    <a:pt x="41156" y="21853"/>
                  </a:lnTo>
                  <a:lnTo>
                    <a:pt x="86956" y="9452"/>
                  </a:lnTo>
                  <a:lnTo>
                    <a:pt x="134179" y="1244"/>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4" name="SMARTInkShape-1533">
              <a:extLst>
                <a:ext uri="{FF2B5EF4-FFF2-40B4-BE49-F238E27FC236}">
                  <a16:creationId xmlns:a16="http://schemas.microsoft.com/office/drawing/2014/main" id="{A7DB3E89-627A-8A11-4469-A689AE96A308}"/>
                </a:ext>
              </a:extLst>
            </p:cNvPr>
            <p:cNvSpPr/>
            <p:nvPr>
              <p:custDataLst>
                <p:tags r:id="rId39"/>
              </p:custDataLst>
            </p:nvPr>
          </p:nvSpPr>
          <p:spPr>
            <a:xfrm>
              <a:off x="6762750" y="4600575"/>
              <a:ext cx="28542" cy="247651"/>
            </a:xfrm>
            <a:custGeom>
              <a:avLst/>
              <a:gdLst/>
              <a:ahLst/>
              <a:cxnLst/>
              <a:rect l="0" t="0" r="0" b="0"/>
              <a:pathLst>
                <a:path w="28542" h="247651">
                  <a:moveTo>
                    <a:pt x="19050" y="0"/>
                  </a:moveTo>
                  <a:lnTo>
                    <a:pt x="19050" y="0"/>
                  </a:lnTo>
                  <a:lnTo>
                    <a:pt x="27250" y="0"/>
                  </a:lnTo>
                  <a:lnTo>
                    <a:pt x="27692" y="1058"/>
                  </a:lnTo>
                  <a:lnTo>
                    <a:pt x="28541" y="30592"/>
                  </a:lnTo>
                  <a:lnTo>
                    <a:pt x="17814" y="72271"/>
                  </a:lnTo>
                  <a:lnTo>
                    <a:pt x="4146" y="118855"/>
                  </a:lnTo>
                  <a:lnTo>
                    <a:pt x="1229" y="160452"/>
                  </a:lnTo>
                  <a:lnTo>
                    <a:pt x="364" y="202411"/>
                  </a:lnTo>
                  <a:lnTo>
                    <a:pt x="0"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5" name="SMARTInkShape-1534">
              <a:extLst>
                <a:ext uri="{FF2B5EF4-FFF2-40B4-BE49-F238E27FC236}">
                  <a16:creationId xmlns:a16="http://schemas.microsoft.com/office/drawing/2014/main" id="{8C3D3F71-7942-CF40-7644-9EED03C6EA9F}"/>
                </a:ext>
              </a:extLst>
            </p:cNvPr>
            <p:cNvSpPr/>
            <p:nvPr>
              <p:custDataLst>
                <p:tags r:id="rId40"/>
              </p:custDataLst>
            </p:nvPr>
          </p:nvSpPr>
          <p:spPr>
            <a:xfrm>
              <a:off x="6925183" y="4624544"/>
              <a:ext cx="18540" cy="214157"/>
            </a:xfrm>
            <a:custGeom>
              <a:avLst/>
              <a:gdLst/>
              <a:ahLst/>
              <a:cxnLst/>
              <a:rect l="0" t="0" r="0" b="0"/>
              <a:pathLst>
                <a:path w="18540" h="214157">
                  <a:moveTo>
                    <a:pt x="9017" y="14131"/>
                  </a:moveTo>
                  <a:lnTo>
                    <a:pt x="9017" y="14131"/>
                  </a:lnTo>
                  <a:lnTo>
                    <a:pt x="14073" y="9074"/>
                  </a:lnTo>
                  <a:lnTo>
                    <a:pt x="16555" y="3770"/>
                  </a:lnTo>
                  <a:lnTo>
                    <a:pt x="17217" y="874"/>
                  </a:lnTo>
                  <a:lnTo>
                    <a:pt x="17659" y="0"/>
                  </a:lnTo>
                  <a:lnTo>
                    <a:pt x="17954" y="478"/>
                  </a:lnTo>
                  <a:lnTo>
                    <a:pt x="18539" y="41164"/>
                  </a:lnTo>
                  <a:lnTo>
                    <a:pt x="8181" y="86574"/>
                  </a:lnTo>
                  <a:lnTo>
                    <a:pt x="2066" y="111090"/>
                  </a:lnTo>
                  <a:lnTo>
                    <a:pt x="0" y="152875"/>
                  </a:lnTo>
                  <a:lnTo>
                    <a:pt x="580" y="197492"/>
                  </a:lnTo>
                  <a:lnTo>
                    <a:pt x="9017" y="214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6" name="SMARTInkShape-1535">
              <a:extLst>
                <a:ext uri="{FF2B5EF4-FFF2-40B4-BE49-F238E27FC236}">
                  <a16:creationId xmlns:a16="http://schemas.microsoft.com/office/drawing/2014/main" id="{4CF01B77-4DBE-B071-AA18-13868C524F69}"/>
                </a:ext>
              </a:extLst>
            </p:cNvPr>
            <p:cNvSpPr/>
            <p:nvPr>
              <p:custDataLst>
                <p:tags r:id="rId41"/>
              </p:custDataLst>
            </p:nvPr>
          </p:nvSpPr>
          <p:spPr>
            <a:xfrm>
              <a:off x="6810375" y="4743450"/>
              <a:ext cx="104776" cy="9526"/>
            </a:xfrm>
            <a:custGeom>
              <a:avLst/>
              <a:gdLst/>
              <a:ahLst/>
              <a:cxnLst/>
              <a:rect l="0" t="0" r="0" b="0"/>
              <a:pathLst>
                <a:path w="104776" h="9526">
                  <a:moveTo>
                    <a:pt x="0" y="9525"/>
                  </a:moveTo>
                  <a:lnTo>
                    <a:pt x="0" y="9525"/>
                  </a:lnTo>
                  <a:lnTo>
                    <a:pt x="40097" y="8467"/>
                  </a:lnTo>
                  <a:lnTo>
                    <a:pt x="86763" y="883"/>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7" name="SMARTInkShape-1536">
              <a:extLst>
                <a:ext uri="{FF2B5EF4-FFF2-40B4-BE49-F238E27FC236}">
                  <a16:creationId xmlns:a16="http://schemas.microsoft.com/office/drawing/2014/main" id="{BCF9D7B4-4422-6FDC-A5B4-1A58F5B79281}"/>
                </a:ext>
              </a:extLst>
            </p:cNvPr>
            <p:cNvSpPr/>
            <p:nvPr>
              <p:custDataLst>
                <p:tags r:id="rId42"/>
              </p:custDataLst>
            </p:nvPr>
          </p:nvSpPr>
          <p:spPr>
            <a:xfrm>
              <a:off x="7219950" y="4762500"/>
              <a:ext cx="19051" cy="19051"/>
            </a:xfrm>
            <a:custGeom>
              <a:avLst/>
              <a:gdLst/>
              <a:ahLst/>
              <a:cxnLst/>
              <a:rect l="0" t="0" r="0" b="0"/>
              <a:pathLst>
                <a:path w="19051" h="19051">
                  <a:moveTo>
                    <a:pt x="0" y="0"/>
                  </a:moveTo>
                  <a:lnTo>
                    <a:pt x="0" y="0"/>
                  </a:lnTo>
                  <a:lnTo>
                    <a:pt x="19050"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8" name="SMARTInkShape-1537">
              <a:extLst>
                <a:ext uri="{FF2B5EF4-FFF2-40B4-BE49-F238E27FC236}">
                  <a16:creationId xmlns:a16="http://schemas.microsoft.com/office/drawing/2014/main" id="{D1FE7BCB-229A-5C70-23D6-7F5B4FA689FE}"/>
                </a:ext>
              </a:extLst>
            </p:cNvPr>
            <p:cNvSpPr/>
            <p:nvPr>
              <p:custDataLst>
                <p:tags r:id="rId43"/>
              </p:custDataLst>
            </p:nvPr>
          </p:nvSpPr>
          <p:spPr>
            <a:xfrm>
              <a:off x="7515225" y="4629407"/>
              <a:ext cx="342901" cy="209294"/>
            </a:xfrm>
            <a:custGeom>
              <a:avLst/>
              <a:gdLst/>
              <a:ahLst/>
              <a:cxnLst/>
              <a:rect l="0" t="0" r="0" b="0"/>
              <a:pathLst>
                <a:path w="342901" h="209294">
                  <a:moveTo>
                    <a:pt x="0" y="209293"/>
                  </a:moveTo>
                  <a:lnTo>
                    <a:pt x="0" y="209293"/>
                  </a:lnTo>
                  <a:lnTo>
                    <a:pt x="5056" y="209293"/>
                  </a:lnTo>
                  <a:lnTo>
                    <a:pt x="10361" y="206471"/>
                  </a:lnTo>
                  <a:lnTo>
                    <a:pt x="18362" y="198514"/>
                  </a:lnTo>
                  <a:lnTo>
                    <a:pt x="58313" y="152188"/>
                  </a:lnTo>
                  <a:lnTo>
                    <a:pt x="88933" y="114052"/>
                  </a:lnTo>
                  <a:lnTo>
                    <a:pt x="129007" y="69986"/>
                  </a:lnTo>
                  <a:lnTo>
                    <a:pt x="159014" y="27534"/>
                  </a:lnTo>
                  <a:lnTo>
                    <a:pt x="180763" y="0"/>
                  </a:lnTo>
                  <a:lnTo>
                    <a:pt x="160237" y="15003"/>
                  </a:lnTo>
                  <a:lnTo>
                    <a:pt x="151297" y="26281"/>
                  </a:lnTo>
                  <a:lnTo>
                    <a:pt x="146618" y="41171"/>
                  </a:lnTo>
                  <a:lnTo>
                    <a:pt x="143614" y="86713"/>
                  </a:lnTo>
                  <a:lnTo>
                    <a:pt x="150511" y="131166"/>
                  </a:lnTo>
                  <a:lnTo>
                    <a:pt x="151140" y="138159"/>
                  </a:lnTo>
                  <a:lnTo>
                    <a:pt x="154736" y="143878"/>
                  </a:lnTo>
                  <a:lnTo>
                    <a:pt x="167196" y="153056"/>
                  </a:lnTo>
                  <a:lnTo>
                    <a:pt x="173906" y="154868"/>
                  </a:lnTo>
                  <a:lnTo>
                    <a:pt x="187006" y="154060"/>
                  </a:lnTo>
                  <a:lnTo>
                    <a:pt x="199883" y="147351"/>
                  </a:lnTo>
                  <a:lnTo>
                    <a:pt x="219034" y="128851"/>
                  </a:lnTo>
                  <a:lnTo>
                    <a:pt x="252454" y="87826"/>
                  </a:lnTo>
                  <a:lnTo>
                    <a:pt x="279640" y="46816"/>
                  </a:lnTo>
                  <a:lnTo>
                    <a:pt x="284946" y="30963"/>
                  </a:lnTo>
                  <a:lnTo>
                    <a:pt x="284156" y="31140"/>
                  </a:lnTo>
                  <a:lnTo>
                    <a:pt x="280455" y="34158"/>
                  </a:lnTo>
                  <a:lnTo>
                    <a:pt x="266421" y="71264"/>
                  </a:lnTo>
                  <a:lnTo>
                    <a:pt x="259915" y="108775"/>
                  </a:lnTo>
                  <a:lnTo>
                    <a:pt x="257717" y="153689"/>
                  </a:lnTo>
                  <a:lnTo>
                    <a:pt x="260238" y="166236"/>
                  </a:lnTo>
                  <a:lnTo>
                    <a:pt x="262393" y="171063"/>
                  </a:lnTo>
                  <a:lnTo>
                    <a:pt x="270430" y="179249"/>
                  </a:lnTo>
                  <a:lnTo>
                    <a:pt x="281057" y="185357"/>
                  </a:lnTo>
                  <a:lnTo>
                    <a:pt x="311368" y="189600"/>
                  </a:lnTo>
                  <a:lnTo>
                    <a:pt x="342900" y="1711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9" name="SMARTInkShape-1538">
              <a:extLst>
                <a:ext uri="{FF2B5EF4-FFF2-40B4-BE49-F238E27FC236}">
                  <a16:creationId xmlns:a16="http://schemas.microsoft.com/office/drawing/2014/main" id="{0EFA33C5-BFDF-74E8-2DD7-49B3C42CBCC1}"/>
                </a:ext>
              </a:extLst>
            </p:cNvPr>
            <p:cNvSpPr/>
            <p:nvPr>
              <p:custDataLst>
                <p:tags r:id="rId44"/>
              </p:custDataLst>
            </p:nvPr>
          </p:nvSpPr>
          <p:spPr>
            <a:xfrm>
              <a:off x="8001000" y="4648200"/>
              <a:ext cx="161926" cy="9526"/>
            </a:xfrm>
            <a:custGeom>
              <a:avLst/>
              <a:gdLst/>
              <a:ahLst/>
              <a:cxnLst/>
              <a:rect l="0" t="0" r="0" b="0"/>
              <a:pathLst>
                <a:path w="161926" h="9526">
                  <a:moveTo>
                    <a:pt x="0" y="9525"/>
                  </a:moveTo>
                  <a:lnTo>
                    <a:pt x="0" y="9525"/>
                  </a:lnTo>
                  <a:lnTo>
                    <a:pt x="41955" y="9525"/>
                  </a:lnTo>
                  <a:lnTo>
                    <a:pt x="73140" y="8467"/>
                  </a:lnTo>
                  <a:lnTo>
                    <a:pt x="116787" y="883"/>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0" name="SMARTInkShape-1539">
              <a:extLst>
                <a:ext uri="{FF2B5EF4-FFF2-40B4-BE49-F238E27FC236}">
                  <a16:creationId xmlns:a16="http://schemas.microsoft.com/office/drawing/2014/main" id="{70A33684-E922-0744-B2C0-8CC49E2FA7C4}"/>
                </a:ext>
              </a:extLst>
            </p:cNvPr>
            <p:cNvSpPr/>
            <p:nvPr>
              <p:custDataLst>
                <p:tags r:id="rId45"/>
              </p:custDataLst>
            </p:nvPr>
          </p:nvSpPr>
          <p:spPr>
            <a:xfrm>
              <a:off x="7991475" y="4705350"/>
              <a:ext cx="180976" cy="14990"/>
            </a:xfrm>
            <a:custGeom>
              <a:avLst/>
              <a:gdLst/>
              <a:ahLst/>
              <a:cxnLst/>
              <a:rect l="0" t="0" r="0" b="0"/>
              <a:pathLst>
                <a:path w="180976" h="14990">
                  <a:moveTo>
                    <a:pt x="0" y="0"/>
                  </a:moveTo>
                  <a:lnTo>
                    <a:pt x="0" y="0"/>
                  </a:lnTo>
                  <a:lnTo>
                    <a:pt x="31083" y="7539"/>
                  </a:lnTo>
                  <a:lnTo>
                    <a:pt x="77589" y="9263"/>
                  </a:lnTo>
                  <a:lnTo>
                    <a:pt x="121905" y="12295"/>
                  </a:lnTo>
                  <a:lnTo>
                    <a:pt x="140963" y="14989"/>
                  </a:lnTo>
                  <a:lnTo>
                    <a:pt x="1809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1" name="SMARTInkShape-1540">
              <a:extLst>
                <a:ext uri="{FF2B5EF4-FFF2-40B4-BE49-F238E27FC236}">
                  <a16:creationId xmlns:a16="http://schemas.microsoft.com/office/drawing/2014/main" id="{276F2611-64EB-6951-E098-196A85C2EE9F}"/>
                </a:ext>
              </a:extLst>
            </p:cNvPr>
            <p:cNvSpPr/>
            <p:nvPr>
              <p:custDataLst>
                <p:tags r:id="rId46"/>
              </p:custDataLst>
            </p:nvPr>
          </p:nvSpPr>
          <p:spPr>
            <a:xfrm>
              <a:off x="7972596" y="4543425"/>
              <a:ext cx="152230" cy="285111"/>
            </a:xfrm>
            <a:custGeom>
              <a:avLst/>
              <a:gdLst/>
              <a:ahLst/>
              <a:cxnLst/>
              <a:rect l="0" t="0" r="0" b="0"/>
              <a:pathLst>
                <a:path w="152230" h="285111">
                  <a:moveTo>
                    <a:pt x="152229" y="0"/>
                  </a:moveTo>
                  <a:lnTo>
                    <a:pt x="152229" y="0"/>
                  </a:lnTo>
                  <a:lnTo>
                    <a:pt x="142508" y="23871"/>
                  </a:lnTo>
                  <a:lnTo>
                    <a:pt x="113437" y="70315"/>
                  </a:lnTo>
                  <a:lnTo>
                    <a:pt x="87867" y="114779"/>
                  </a:lnTo>
                  <a:lnTo>
                    <a:pt x="71070" y="148662"/>
                  </a:lnTo>
                  <a:lnTo>
                    <a:pt x="48807" y="189393"/>
                  </a:lnTo>
                  <a:lnTo>
                    <a:pt x="23486" y="233157"/>
                  </a:lnTo>
                  <a:lnTo>
                    <a:pt x="1767" y="278462"/>
                  </a:lnTo>
                  <a:lnTo>
                    <a:pt x="0" y="285110"/>
                  </a:lnTo>
                  <a:lnTo>
                    <a:pt x="18879" y="276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2" name="SMARTInkShape-1541">
              <a:extLst>
                <a:ext uri="{FF2B5EF4-FFF2-40B4-BE49-F238E27FC236}">
                  <a16:creationId xmlns:a16="http://schemas.microsoft.com/office/drawing/2014/main" id="{CAC6987F-39F7-DC67-2819-9C1C2A8B5BF0}"/>
                </a:ext>
              </a:extLst>
            </p:cNvPr>
            <p:cNvSpPr/>
            <p:nvPr>
              <p:custDataLst>
                <p:tags r:id="rId47"/>
              </p:custDataLst>
            </p:nvPr>
          </p:nvSpPr>
          <p:spPr>
            <a:xfrm>
              <a:off x="8429625" y="4600623"/>
              <a:ext cx="190501" cy="142707"/>
            </a:xfrm>
            <a:custGeom>
              <a:avLst/>
              <a:gdLst/>
              <a:ahLst/>
              <a:cxnLst/>
              <a:rect l="0" t="0" r="0" b="0"/>
              <a:pathLst>
                <a:path w="190501" h="142707">
                  <a:moveTo>
                    <a:pt x="0" y="47577"/>
                  </a:moveTo>
                  <a:lnTo>
                    <a:pt x="0" y="47577"/>
                  </a:lnTo>
                  <a:lnTo>
                    <a:pt x="31472" y="18929"/>
                  </a:lnTo>
                  <a:lnTo>
                    <a:pt x="66194" y="4175"/>
                  </a:lnTo>
                  <a:lnTo>
                    <a:pt x="98021" y="323"/>
                  </a:lnTo>
                  <a:lnTo>
                    <a:pt x="117003" y="0"/>
                  </a:lnTo>
                  <a:lnTo>
                    <a:pt x="118220" y="1043"/>
                  </a:lnTo>
                  <a:lnTo>
                    <a:pt x="117970" y="2796"/>
                  </a:lnTo>
                  <a:lnTo>
                    <a:pt x="96080" y="49314"/>
                  </a:lnTo>
                  <a:lnTo>
                    <a:pt x="55490" y="96453"/>
                  </a:lnTo>
                  <a:lnTo>
                    <a:pt x="24548" y="123050"/>
                  </a:lnTo>
                  <a:lnTo>
                    <a:pt x="20136" y="131277"/>
                  </a:lnTo>
                  <a:lnTo>
                    <a:pt x="20832" y="131952"/>
                  </a:lnTo>
                  <a:lnTo>
                    <a:pt x="26869" y="133960"/>
                  </a:lnTo>
                  <a:lnTo>
                    <a:pt x="32403" y="138180"/>
                  </a:lnTo>
                  <a:lnTo>
                    <a:pt x="75972" y="142215"/>
                  </a:lnTo>
                  <a:lnTo>
                    <a:pt x="114254" y="142706"/>
                  </a:lnTo>
                  <a:lnTo>
                    <a:pt x="157879" y="141745"/>
                  </a:lnTo>
                  <a:lnTo>
                    <a:pt x="174590" y="137759"/>
                  </a:lnTo>
                  <a:lnTo>
                    <a:pt x="190500" y="1237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3" name="SMARTInkShape-1542">
              <a:extLst>
                <a:ext uri="{FF2B5EF4-FFF2-40B4-BE49-F238E27FC236}">
                  <a16:creationId xmlns:a16="http://schemas.microsoft.com/office/drawing/2014/main" id="{8CC48FF0-CFB0-1507-AFD4-603C2F7D90FF}"/>
                </a:ext>
              </a:extLst>
            </p:cNvPr>
            <p:cNvSpPr/>
            <p:nvPr>
              <p:custDataLst>
                <p:tags r:id="rId48"/>
              </p:custDataLst>
            </p:nvPr>
          </p:nvSpPr>
          <p:spPr>
            <a:xfrm>
              <a:off x="8677275" y="4562867"/>
              <a:ext cx="121779" cy="161534"/>
            </a:xfrm>
            <a:custGeom>
              <a:avLst/>
              <a:gdLst/>
              <a:ahLst/>
              <a:cxnLst/>
              <a:rect l="0" t="0" r="0" b="0"/>
              <a:pathLst>
                <a:path w="121779" h="161534">
                  <a:moveTo>
                    <a:pt x="28575" y="9133"/>
                  </a:moveTo>
                  <a:lnTo>
                    <a:pt x="28575" y="9133"/>
                  </a:lnTo>
                  <a:lnTo>
                    <a:pt x="37709" y="0"/>
                  </a:lnTo>
                  <a:lnTo>
                    <a:pt x="37985" y="4781"/>
                  </a:lnTo>
                  <a:lnTo>
                    <a:pt x="33010" y="17957"/>
                  </a:lnTo>
                  <a:lnTo>
                    <a:pt x="12561" y="48743"/>
                  </a:lnTo>
                  <a:lnTo>
                    <a:pt x="9547" y="89703"/>
                  </a:lnTo>
                  <a:lnTo>
                    <a:pt x="10600" y="91421"/>
                  </a:lnTo>
                  <a:lnTo>
                    <a:pt x="12357" y="92567"/>
                  </a:lnTo>
                  <a:lnTo>
                    <a:pt x="32897" y="99462"/>
                  </a:lnTo>
                  <a:lnTo>
                    <a:pt x="46724" y="99374"/>
                  </a:lnTo>
                  <a:lnTo>
                    <a:pt x="53374" y="97868"/>
                  </a:lnTo>
                  <a:lnTo>
                    <a:pt x="66408" y="99018"/>
                  </a:lnTo>
                  <a:lnTo>
                    <a:pt x="101929" y="103912"/>
                  </a:lnTo>
                  <a:lnTo>
                    <a:pt x="106052" y="104069"/>
                  </a:lnTo>
                  <a:lnTo>
                    <a:pt x="109861" y="106290"/>
                  </a:lnTo>
                  <a:lnTo>
                    <a:pt x="116914" y="114403"/>
                  </a:lnTo>
                  <a:lnTo>
                    <a:pt x="120753" y="122242"/>
                  </a:lnTo>
                  <a:lnTo>
                    <a:pt x="121778" y="125814"/>
                  </a:lnTo>
                  <a:lnTo>
                    <a:pt x="120343" y="130312"/>
                  </a:lnTo>
                  <a:lnTo>
                    <a:pt x="113105" y="140954"/>
                  </a:lnTo>
                  <a:lnTo>
                    <a:pt x="102832" y="147096"/>
                  </a:lnTo>
                  <a:lnTo>
                    <a:pt x="63683" y="159116"/>
                  </a:lnTo>
                  <a:lnTo>
                    <a:pt x="20772" y="161215"/>
                  </a:lnTo>
                  <a:lnTo>
                    <a:pt x="0" y="1615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4" name="SMARTInkShape-1543">
              <a:extLst>
                <a:ext uri="{FF2B5EF4-FFF2-40B4-BE49-F238E27FC236}">
                  <a16:creationId xmlns:a16="http://schemas.microsoft.com/office/drawing/2014/main" id="{FCC46877-962B-830C-1159-BE8895B02CFF}"/>
                </a:ext>
              </a:extLst>
            </p:cNvPr>
            <p:cNvSpPr/>
            <p:nvPr>
              <p:custDataLst>
                <p:tags r:id="rId49"/>
              </p:custDataLst>
            </p:nvPr>
          </p:nvSpPr>
          <p:spPr>
            <a:xfrm>
              <a:off x="6966455" y="4753013"/>
              <a:ext cx="177296" cy="111403"/>
            </a:xfrm>
            <a:custGeom>
              <a:avLst/>
              <a:gdLst/>
              <a:ahLst/>
              <a:cxnLst/>
              <a:rect l="0" t="0" r="0" b="0"/>
              <a:pathLst>
                <a:path w="177296" h="111403">
                  <a:moveTo>
                    <a:pt x="91570" y="38062"/>
                  </a:moveTo>
                  <a:lnTo>
                    <a:pt x="91570" y="38062"/>
                  </a:lnTo>
                  <a:lnTo>
                    <a:pt x="91570" y="10927"/>
                  </a:lnTo>
                  <a:lnTo>
                    <a:pt x="86514" y="4857"/>
                  </a:lnTo>
                  <a:lnTo>
                    <a:pt x="81209" y="2137"/>
                  </a:lnTo>
                  <a:lnTo>
                    <a:pt x="62921" y="153"/>
                  </a:lnTo>
                  <a:lnTo>
                    <a:pt x="55337" y="0"/>
                  </a:lnTo>
                  <a:lnTo>
                    <a:pt x="43911" y="5030"/>
                  </a:lnTo>
                  <a:lnTo>
                    <a:pt x="27119" y="18279"/>
                  </a:lnTo>
                  <a:lnTo>
                    <a:pt x="8739" y="40667"/>
                  </a:lnTo>
                  <a:lnTo>
                    <a:pt x="1840" y="55447"/>
                  </a:lnTo>
                  <a:lnTo>
                    <a:pt x="0" y="62352"/>
                  </a:lnTo>
                  <a:lnTo>
                    <a:pt x="2467" y="87240"/>
                  </a:lnTo>
                  <a:lnTo>
                    <a:pt x="9901" y="104609"/>
                  </a:lnTo>
                  <a:lnTo>
                    <a:pt x="15761" y="109972"/>
                  </a:lnTo>
                  <a:lnTo>
                    <a:pt x="18805" y="111402"/>
                  </a:lnTo>
                  <a:lnTo>
                    <a:pt x="27833" y="110169"/>
                  </a:lnTo>
                  <a:lnTo>
                    <a:pt x="38900" y="105035"/>
                  </a:lnTo>
                  <a:lnTo>
                    <a:pt x="55973" y="90244"/>
                  </a:lnTo>
                  <a:lnTo>
                    <a:pt x="68206" y="71398"/>
                  </a:lnTo>
                  <a:lnTo>
                    <a:pt x="85070" y="38023"/>
                  </a:lnTo>
                  <a:lnTo>
                    <a:pt x="94701" y="26291"/>
                  </a:lnTo>
                  <a:lnTo>
                    <a:pt x="95774" y="23864"/>
                  </a:lnTo>
                  <a:lnTo>
                    <a:pt x="95431" y="22247"/>
                  </a:lnTo>
                  <a:lnTo>
                    <a:pt x="94144" y="21168"/>
                  </a:lnTo>
                  <a:lnTo>
                    <a:pt x="93286" y="21508"/>
                  </a:lnTo>
                  <a:lnTo>
                    <a:pt x="85069" y="43522"/>
                  </a:lnTo>
                  <a:lnTo>
                    <a:pt x="82443" y="63175"/>
                  </a:lnTo>
                  <a:lnTo>
                    <a:pt x="85044" y="67921"/>
                  </a:lnTo>
                  <a:lnTo>
                    <a:pt x="99658" y="84220"/>
                  </a:lnTo>
                  <a:lnTo>
                    <a:pt x="109170" y="85558"/>
                  </a:lnTo>
                  <a:lnTo>
                    <a:pt x="143709" y="84627"/>
                  </a:lnTo>
                  <a:lnTo>
                    <a:pt x="177295" y="666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5" name="SMARTInkShape-1544">
              <a:extLst>
                <a:ext uri="{FF2B5EF4-FFF2-40B4-BE49-F238E27FC236}">
                  <a16:creationId xmlns:a16="http://schemas.microsoft.com/office/drawing/2014/main" id="{7657209A-B8E2-ECE7-E246-E9EDC86C624D}"/>
                </a:ext>
              </a:extLst>
            </p:cNvPr>
            <p:cNvSpPr/>
            <p:nvPr>
              <p:custDataLst>
                <p:tags r:id="rId50"/>
              </p:custDataLst>
            </p:nvPr>
          </p:nvSpPr>
          <p:spPr>
            <a:xfrm>
              <a:off x="7239000" y="46863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1" name="SMARTInkShape-Group279">
            <a:extLst>
              <a:ext uri="{FF2B5EF4-FFF2-40B4-BE49-F238E27FC236}">
                <a16:creationId xmlns:a16="http://schemas.microsoft.com/office/drawing/2014/main" id="{8581C3FB-4AEA-3CB9-322E-CB1F74727AF2}"/>
              </a:ext>
            </a:extLst>
          </p:cNvPr>
          <p:cNvGrpSpPr/>
          <p:nvPr/>
        </p:nvGrpSpPr>
        <p:grpSpPr>
          <a:xfrm>
            <a:off x="6743700" y="5010579"/>
            <a:ext cx="552451" cy="254803"/>
            <a:chOff x="6743700" y="5010579"/>
            <a:chExt cx="552451" cy="254803"/>
          </a:xfrm>
        </p:grpSpPr>
        <p:sp>
          <p:nvSpPr>
            <p:cNvPr id="707" name="SMARTInkShape-1545">
              <a:extLst>
                <a:ext uri="{FF2B5EF4-FFF2-40B4-BE49-F238E27FC236}">
                  <a16:creationId xmlns:a16="http://schemas.microsoft.com/office/drawing/2014/main" id="{68633580-0500-45C3-C77C-D123CB2B60DE}"/>
                </a:ext>
              </a:extLst>
            </p:cNvPr>
            <p:cNvSpPr/>
            <p:nvPr>
              <p:custDataLst>
                <p:tags r:id="rId22"/>
              </p:custDataLst>
            </p:nvPr>
          </p:nvSpPr>
          <p:spPr>
            <a:xfrm>
              <a:off x="7181850" y="5172075"/>
              <a:ext cx="114301" cy="9526"/>
            </a:xfrm>
            <a:custGeom>
              <a:avLst/>
              <a:gdLst/>
              <a:ahLst/>
              <a:cxnLst/>
              <a:rect l="0" t="0" r="0" b="0"/>
              <a:pathLst>
                <a:path w="114301" h="9526">
                  <a:moveTo>
                    <a:pt x="0" y="9525"/>
                  </a:moveTo>
                  <a:lnTo>
                    <a:pt x="0" y="9525"/>
                  </a:lnTo>
                  <a:lnTo>
                    <a:pt x="5056" y="9525"/>
                  </a:lnTo>
                  <a:lnTo>
                    <a:pt x="10361" y="6703"/>
                  </a:lnTo>
                  <a:lnTo>
                    <a:pt x="13257" y="4469"/>
                  </a:lnTo>
                  <a:lnTo>
                    <a:pt x="22120" y="1986"/>
                  </a:lnTo>
                  <a:lnTo>
                    <a:pt x="68414" y="3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8" name="SMARTInkShape-1546">
              <a:extLst>
                <a:ext uri="{FF2B5EF4-FFF2-40B4-BE49-F238E27FC236}">
                  <a16:creationId xmlns:a16="http://schemas.microsoft.com/office/drawing/2014/main" id="{AB57A2F7-572E-3F55-4444-A77BDCA6E8C6}"/>
                </a:ext>
              </a:extLst>
            </p:cNvPr>
            <p:cNvSpPr/>
            <p:nvPr>
              <p:custDataLst>
                <p:tags r:id="rId23"/>
              </p:custDataLst>
            </p:nvPr>
          </p:nvSpPr>
          <p:spPr>
            <a:xfrm>
              <a:off x="7172325" y="5114925"/>
              <a:ext cx="123826" cy="9526"/>
            </a:xfrm>
            <a:custGeom>
              <a:avLst/>
              <a:gdLst/>
              <a:ahLst/>
              <a:cxnLst/>
              <a:rect l="0" t="0" r="0" b="0"/>
              <a:pathLst>
                <a:path w="123826" h="9526">
                  <a:moveTo>
                    <a:pt x="0" y="9525"/>
                  </a:moveTo>
                  <a:lnTo>
                    <a:pt x="0" y="9525"/>
                  </a:lnTo>
                  <a:lnTo>
                    <a:pt x="41832" y="9525"/>
                  </a:lnTo>
                  <a:lnTo>
                    <a:pt x="66825" y="9525"/>
                  </a:lnTo>
                  <a:lnTo>
                    <a:pt x="74855" y="6703"/>
                  </a:lnTo>
                  <a:lnTo>
                    <a:pt x="78478" y="4469"/>
                  </a:lnTo>
                  <a:lnTo>
                    <a:pt x="93691" y="1324"/>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9" name="SMARTInkShape-1547">
              <a:extLst>
                <a:ext uri="{FF2B5EF4-FFF2-40B4-BE49-F238E27FC236}">
                  <a16:creationId xmlns:a16="http://schemas.microsoft.com/office/drawing/2014/main" id="{29CEE3B0-792D-51BF-AAC2-681B94CDA5A9}"/>
                </a:ext>
              </a:extLst>
            </p:cNvPr>
            <p:cNvSpPr/>
            <p:nvPr>
              <p:custDataLst>
                <p:tags r:id="rId24"/>
              </p:custDataLst>
            </p:nvPr>
          </p:nvSpPr>
          <p:spPr>
            <a:xfrm>
              <a:off x="6743700" y="5010579"/>
              <a:ext cx="238126" cy="28147"/>
            </a:xfrm>
            <a:custGeom>
              <a:avLst/>
              <a:gdLst/>
              <a:ahLst/>
              <a:cxnLst/>
              <a:rect l="0" t="0" r="0" b="0"/>
              <a:pathLst>
                <a:path w="238126" h="28147">
                  <a:moveTo>
                    <a:pt x="0" y="28146"/>
                  </a:moveTo>
                  <a:lnTo>
                    <a:pt x="0" y="28146"/>
                  </a:lnTo>
                  <a:lnTo>
                    <a:pt x="18828" y="25324"/>
                  </a:lnTo>
                  <a:lnTo>
                    <a:pt x="55670" y="18445"/>
                  </a:lnTo>
                  <a:lnTo>
                    <a:pt x="92107" y="12336"/>
                  </a:lnTo>
                  <a:lnTo>
                    <a:pt x="131242" y="8998"/>
                  </a:lnTo>
                  <a:lnTo>
                    <a:pt x="172707" y="2834"/>
                  </a:lnTo>
                  <a:lnTo>
                    <a:pt x="209337" y="0"/>
                  </a:lnTo>
                  <a:lnTo>
                    <a:pt x="217569" y="2584"/>
                  </a:lnTo>
                  <a:lnTo>
                    <a:pt x="224756" y="6202"/>
                  </a:lnTo>
                  <a:lnTo>
                    <a:pt x="238125" y="90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0" name="SMARTInkShape-1548">
              <a:extLst>
                <a:ext uri="{FF2B5EF4-FFF2-40B4-BE49-F238E27FC236}">
                  <a16:creationId xmlns:a16="http://schemas.microsoft.com/office/drawing/2014/main" id="{07DBA937-BF94-109E-3C56-33DDC6F2CF2E}"/>
                </a:ext>
              </a:extLst>
            </p:cNvPr>
            <p:cNvSpPr/>
            <p:nvPr>
              <p:custDataLst>
                <p:tags r:id="rId25"/>
              </p:custDataLst>
            </p:nvPr>
          </p:nvSpPr>
          <p:spPr>
            <a:xfrm>
              <a:off x="6762750" y="5115397"/>
              <a:ext cx="228601" cy="149985"/>
            </a:xfrm>
            <a:custGeom>
              <a:avLst/>
              <a:gdLst/>
              <a:ahLst/>
              <a:cxnLst/>
              <a:rect l="0" t="0" r="0" b="0"/>
              <a:pathLst>
                <a:path w="228601" h="149985">
                  <a:moveTo>
                    <a:pt x="0" y="47153"/>
                  </a:moveTo>
                  <a:lnTo>
                    <a:pt x="0" y="47153"/>
                  </a:lnTo>
                  <a:lnTo>
                    <a:pt x="0" y="38952"/>
                  </a:lnTo>
                  <a:lnTo>
                    <a:pt x="35773" y="13666"/>
                  </a:lnTo>
                  <a:lnTo>
                    <a:pt x="83019" y="0"/>
                  </a:lnTo>
                  <a:lnTo>
                    <a:pt x="89980" y="14838"/>
                  </a:lnTo>
                  <a:lnTo>
                    <a:pt x="94556" y="49901"/>
                  </a:lnTo>
                  <a:lnTo>
                    <a:pt x="94787" y="58510"/>
                  </a:lnTo>
                  <a:lnTo>
                    <a:pt x="89400" y="76542"/>
                  </a:lnTo>
                  <a:lnTo>
                    <a:pt x="74467" y="101722"/>
                  </a:lnTo>
                  <a:lnTo>
                    <a:pt x="50768" y="128108"/>
                  </a:lnTo>
                  <a:lnTo>
                    <a:pt x="21364" y="149984"/>
                  </a:lnTo>
                  <a:lnTo>
                    <a:pt x="20593" y="149573"/>
                  </a:lnTo>
                  <a:lnTo>
                    <a:pt x="19735" y="146296"/>
                  </a:lnTo>
                  <a:lnTo>
                    <a:pt x="24310" y="133443"/>
                  </a:lnTo>
                  <a:lnTo>
                    <a:pt x="65043" y="87036"/>
                  </a:lnTo>
                  <a:lnTo>
                    <a:pt x="111848" y="58407"/>
                  </a:lnTo>
                  <a:lnTo>
                    <a:pt x="155958" y="33557"/>
                  </a:lnTo>
                  <a:lnTo>
                    <a:pt x="165622" y="29469"/>
                  </a:lnTo>
                  <a:lnTo>
                    <a:pt x="178743" y="20221"/>
                  </a:lnTo>
                  <a:lnTo>
                    <a:pt x="165144" y="24121"/>
                  </a:lnTo>
                  <a:lnTo>
                    <a:pt x="121948" y="54268"/>
                  </a:lnTo>
                  <a:lnTo>
                    <a:pt x="109585" y="69364"/>
                  </a:lnTo>
                  <a:lnTo>
                    <a:pt x="101621" y="85599"/>
                  </a:lnTo>
                  <a:lnTo>
                    <a:pt x="96089" y="114749"/>
                  </a:lnTo>
                  <a:lnTo>
                    <a:pt x="98445" y="122350"/>
                  </a:lnTo>
                  <a:lnTo>
                    <a:pt x="100556" y="125860"/>
                  </a:lnTo>
                  <a:lnTo>
                    <a:pt x="123751" y="135855"/>
                  </a:lnTo>
                  <a:lnTo>
                    <a:pt x="163902" y="141540"/>
                  </a:lnTo>
                  <a:lnTo>
                    <a:pt x="180794" y="140962"/>
                  </a:lnTo>
                  <a:lnTo>
                    <a:pt x="215458" y="129094"/>
                  </a:lnTo>
                  <a:lnTo>
                    <a:pt x="228600" y="1138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14" name="SMARTInkShape-Group280">
            <a:extLst>
              <a:ext uri="{FF2B5EF4-FFF2-40B4-BE49-F238E27FC236}">
                <a16:creationId xmlns:a16="http://schemas.microsoft.com/office/drawing/2014/main" id="{DD0880CD-9EF0-A3C6-4338-7F5DB7C9F40B}"/>
              </a:ext>
            </a:extLst>
          </p:cNvPr>
          <p:cNvGrpSpPr/>
          <p:nvPr/>
        </p:nvGrpSpPr>
        <p:grpSpPr>
          <a:xfrm>
            <a:off x="7553854" y="5039152"/>
            <a:ext cx="340750" cy="171024"/>
            <a:chOff x="7553854" y="5039152"/>
            <a:chExt cx="340750" cy="171024"/>
          </a:xfrm>
        </p:grpSpPr>
        <p:sp>
          <p:nvSpPr>
            <p:cNvPr id="712" name="SMARTInkShape-1549">
              <a:extLst>
                <a:ext uri="{FF2B5EF4-FFF2-40B4-BE49-F238E27FC236}">
                  <a16:creationId xmlns:a16="http://schemas.microsoft.com/office/drawing/2014/main" id="{945EFE1E-42BF-9634-D163-8FBF76B08757}"/>
                </a:ext>
              </a:extLst>
            </p:cNvPr>
            <p:cNvSpPr/>
            <p:nvPr>
              <p:custDataLst>
                <p:tags r:id="rId20"/>
              </p:custDataLst>
            </p:nvPr>
          </p:nvSpPr>
          <p:spPr>
            <a:xfrm>
              <a:off x="7734300" y="5039152"/>
              <a:ext cx="160304" cy="171024"/>
            </a:xfrm>
            <a:custGeom>
              <a:avLst/>
              <a:gdLst/>
              <a:ahLst/>
              <a:cxnLst/>
              <a:rect l="0" t="0" r="0" b="0"/>
              <a:pathLst>
                <a:path w="160304" h="171024">
                  <a:moveTo>
                    <a:pt x="57150" y="18623"/>
                  </a:moveTo>
                  <a:lnTo>
                    <a:pt x="57150" y="18623"/>
                  </a:lnTo>
                  <a:lnTo>
                    <a:pt x="62206" y="13567"/>
                  </a:lnTo>
                  <a:lnTo>
                    <a:pt x="67511" y="11084"/>
                  </a:lnTo>
                  <a:lnTo>
                    <a:pt x="113552" y="1014"/>
                  </a:lnTo>
                  <a:lnTo>
                    <a:pt x="125838" y="0"/>
                  </a:lnTo>
                  <a:lnTo>
                    <a:pt x="132833" y="2585"/>
                  </a:lnTo>
                  <a:lnTo>
                    <a:pt x="136181" y="4756"/>
                  </a:lnTo>
                  <a:lnTo>
                    <a:pt x="137354" y="7261"/>
                  </a:lnTo>
                  <a:lnTo>
                    <a:pt x="137078" y="9991"/>
                  </a:lnTo>
                  <a:lnTo>
                    <a:pt x="133949" y="15845"/>
                  </a:lnTo>
                  <a:lnTo>
                    <a:pt x="115133" y="41079"/>
                  </a:lnTo>
                  <a:lnTo>
                    <a:pt x="94790" y="51617"/>
                  </a:lnTo>
                  <a:lnTo>
                    <a:pt x="80062" y="55210"/>
                  </a:lnTo>
                  <a:lnTo>
                    <a:pt x="58168" y="56664"/>
                  </a:lnTo>
                  <a:lnTo>
                    <a:pt x="62508" y="61761"/>
                  </a:lnTo>
                  <a:lnTo>
                    <a:pt x="64955" y="62200"/>
                  </a:lnTo>
                  <a:lnTo>
                    <a:pt x="67645" y="61432"/>
                  </a:lnTo>
                  <a:lnTo>
                    <a:pt x="70497" y="59862"/>
                  </a:lnTo>
                  <a:lnTo>
                    <a:pt x="82132" y="60940"/>
                  </a:lnTo>
                  <a:lnTo>
                    <a:pt x="124908" y="74138"/>
                  </a:lnTo>
                  <a:lnTo>
                    <a:pt x="140962" y="80345"/>
                  </a:lnTo>
                  <a:lnTo>
                    <a:pt x="144775" y="83055"/>
                  </a:lnTo>
                  <a:lnTo>
                    <a:pt x="149010" y="88887"/>
                  </a:lnTo>
                  <a:lnTo>
                    <a:pt x="159492" y="111940"/>
                  </a:lnTo>
                  <a:lnTo>
                    <a:pt x="160303" y="115760"/>
                  </a:lnTo>
                  <a:lnTo>
                    <a:pt x="158382" y="125648"/>
                  </a:lnTo>
                  <a:lnTo>
                    <a:pt x="156388" y="131248"/>
                  </a:lnTo>
                  <a:lnTo>
                    <a:pt x="148528" y="140292"/>
                  </a:lnTo>
                  <a:lnTo>
                    <a:pt x="139037" y="146781"/>
                  </a:lnTo>
                  <a:lnTo>
                    <a:pt x="102488" y="158064"/>
                  </a:lnTo>
                  <a:lnTo>
                    <a:pt x="56848" y="166102"/>
                  </a:lnTo>
                  <a:lnTo>
                    <a:pt x="0" y="1710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3" name="SMARTInkShape-1550">
              <a:extLst>
                <a:ext uri="{FF2B5EF4-FFF2-40B4-BE49-F238E27FC236}">
                  <a16:creationId xmlns:a16="http://schemas.microsoft.com/office/drawing/2014/main" id="{0CA52616-2859-0878-F33E-AED76488CF6C}"/>
                </a:ext>
              </a:extLst>
            </p:cNvPr>
            <p:cNvSpPr/>
            <p:nvPr>
              <p:custDataLst>
                <p:tags r:id="rId21"/>
              </p:custDataLst>
            </p:nvPr>
          </p:nvSpPr>
          <p:spPr>
            <a:xfrm>
              <a:off x="7553854" y="5067460"/>
              <a:ext cx="170922" cy="142268"/>
            </a:xfrm>
            <a:custGeom>
              <a:avLst/>
              <a:gdLst/>
              <a:ahLst/>
              <a:cxnLst/>
              <a:rect l="0" t="0" r="0" b="0"/>
              <a:pathLst>
                <a:path w="170922" h="142268">
                  <a:moveTo>
                    <a:pt x="18521" y="28415"/>
                  </a:moveTo>
                  <a:lnTo>
                    <a:pt x="18521" y="28415"/>
                  </a:lnTo>
                  <a:lnTo>
                    <a:pt x="40911" y="6025"/>
                  </a:lnTo>
                  <a:lnTo>
                    <a:pt x="49992" y="2589"/>
                  </a:lnTo>
                  <a:lnTo>
                    <a:pt x="78458" y="0"/>
                  </a:lnTo>
                  <a:lnTo>
                    <a:pt x="80704" y="1006"/>
                  </a:lnTo>
                  <a:lnTo>
                    <a:pt x="82201" y="2734"/>
                  </a:lnTo>
                  <a:lnTo>
                    <a:pt x="83199" y="4945"/>
                  </a:lnTo>
                  <a:lnTo>
                    <a:pt x="84605" y="23225"/>
                  </a:lnTo>
                  <a:lnTo>
                    <a:pt x="77476" y="56787"/>
                  </a:lnTo>
                  <a:lnTo>
                    <a:pt x="66798" y="79273"/>
                  </a:lnTo>
                  <a:lnTo>
                    <a:pt x="44467" y="103457"/>
                  </a:lnTo>
                  <a:lnTo>
                    <a:pt x="16943" y="122181"/>
                  </a:lnTo>
                  <a:lnTo>
                    <a:pt x="14294" y="125851"/>
                  </a:lnTo>
                  <a:lnTo>
                    <a:pt x="8528" y="129928"/>
                  </a:lnTo>
                  <a:lnTo>
                    <a:pt x="5509" y="131015"/>
                  </a:lnTo>
                  <a:lnTo>
                    <a:pt x="3497" y="132799"/>
                  </a:lnTo>
                  <a:lnTo>
                    <a:pt x="0" y="141200"/>
                  </a:lnTo>
                  <a:lnTo>
                    <a:pt x="882" y="141705"/>
                  </a:lnTo>
                  <a:lnTo>
                    <a:pt x="4684" y="142267"/>
                  </a:lnTo>
                  <a:lnTo>
                    <a:pt x="9901" y="139693"/>
                  </a:lnTo>
                  <a:lnTo>
                    <a:pt x="12775" y="137525"/>
                  </a:lnTo>
                  <a:lnTo>
                    <a:pt x="31988" y="134475"/>
                  </a:lnTo>
                  <a:lnTo>
                    <a:pt x="73368" y="133359"/>
                  </a:lnTo>
                  <a:lnTo>
                    <a:pt x="120209" y="133212"/>
                  </a:lnTo>
                  <a:lnTo>
                    <a:pt x="152340" y="133193"/>
                  </a:lnTo>
                  <a:lnTo>
                    <a:pt x="170921" y="1236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1" name="SMARTInkShape-Group281">
            <a:extLst>
              <a:ext uri="{FF2B5EF4-FFF2-40B4-BE49-F238E27FC236}">
                <a16:creationId xmlns:a16="http://schemas.microsoft.com/office/drawing/2014/main" id="{B218B2C3-E25F-C3A5-817F-E0C69986CB3B}"/>
              </a:ext>
            </a:extLst>
          </p:cNvPr>
          <p:cNvGrpSpPr/>
          <p:nvPr/>
        </p:nvGrpSpPr>
        <p:grpSpPr>
          <a:xfrm>
            <a:off x="6381750" y="5462294"/>
            <a:ext cx="514351" cy="271757"/>
            <a:chOff x="6381750" y="5462294"/>
            <a:chExt cx="514351" cy="271757"/>
          </a:xfrm>
        </p:grpSpPr>
        <p:sp>
          <p:nvSpPr>
            <p:cNvPr id="715" name="SMARTInkShape-1551">
              <a:extLst>
                <a:ext uri="{FF2B5EF4-FFF2-40B4-BE49-F238E27FC236}">
                  <a16:creationId xmlns:a16="http://schemas.microsoft.com/office/drawing/2014/main" id="{DD49C4E7-2F05-A68A-9A95-28FF4350397D}"/>
                </a:ext>
              </a:extLst>
            </p:cNvPr>
            <p:cNvSpPr/>
            <p:nvPr>
              <p:custDataLst>
                <p:tags r:id="rId14"/>
              </p:custDataLst>
            </p:nvPr>
          </p:nvSpPr>
          <p:spPr>
            <a:xfrm>
              <a:off x="6881325" y="5462294"/>
              <a:ext cx="14776" cy="186032"/>
            </a:xfrm>
            <a:custGeom>
              <a:avLst/>
              <a:gdLst/>
              <a:ahLst/>
              <a:cxnLst/>
              <a:rect l="0" t="0" r="0" b="0"/>
              <a:pathLst>
                <a:path w="14776" h="186032">
                  <a:moveTo>
                    <a:pt x="5250" y="5056"/>
                  </a:moveTo>
                  <a:lnTo>
                    <a:pt x="5250" y="5056"/>
                  </a:lnTo>
                  <a:lnTo>
                    <a:pt x="5250" y="0"/>
                  </a:lnTo>
                  <a:lnTo>
                    <a:pt x="6308" y="11623"/>
                  </a:lnTo>
                  <a:lnTo>
                    <a:pt x="12788" y="39945"/>
                  </a:lnTo>
                  <a:lnTo>
                    <a:pt x="11364" y="70780"/>
                  </a:lnTo>
                  <a:lnTo>
                    <a:pt x="4997" y="112685"/>
                  </a:lnTo>
                  <a:lnTo>
                    <a:pt x="0" y="137135"/>
                  </a:lnTo>
                  <a:lnTo>
                    <a:pt x="5709" y="169683"/>
                  </a:lnTo>
                  <a:lnTo>
                    <a:pt x="14775" y="1860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6" name="SMARTInkShape-1552">
              <a:extLst>
                <a:ext uri="{FF2B5EF4-FFF2-40B4-BE49-F238E27FC236}">
                  <a16:creationId xmlns:a16="http://schemas.microsoft.com/office/drawing/2014/main" id="{8571D407-86FC-9216-0E0F-41C7D2123CA5}"/>
                </a:ext>
              </a:extLst>
            </p:cNvPr>
            <p:cNvSpPr/>
            <p:nvPr>
              <p:custDataLst>
                <p:tags r:id="rId15"/>
              </p:custDataLst>
            </p:nvPr>
          </p:nvSpPr>
          <p:spPr>
            <a:xfrm>
              <a:off x="6783517" y="5476875"/>
              <a:ext cx="17334" cy="28576"/>
            </a:xfrm>
            <a:custGeom>
              <a:avLst/>
              <a:gdLst/>
              <a:ahLst/>
              <a:cxnLst/>
              <a:rect l="0" t="0" r="0" b="0"/>
              <a:pathLst>
                <a:path w="17334" h="28576">
                  <a:moveTo>
                    <a:pt x="17333" y="28575"/>
                  </a:moveTo>
                  <a:lnTo>
                    <a:pt x="17333" y="28575"/>
                  </a:lnTo>
                  <a:lnTo>
                    <a:pt x="0" y="11242"/>
                  </a:lnTo>
                  <a:lnTo>
                    <a:pt x="486" y="9612"/>
                  </a:lnTo>
                  <a:lnTo>
                    <a:pt x="3849" y="4977"/>
                  </a:lnTo>
                  <a:lnTo>
                    <a:pt x="1733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7" name="SMARTInkShape-1553">
              <a:extLst>
                <a:ext uri="{FF2B5EF4-FFF2-40B4-BE49-F238E27FC236}">
                  <a16:creationId xmlns:a16="http://schemas.microsoft.com/office/drawing/2014/main" id="{0B1498C5-986E-7A1B-8212-B976C5365686}"/>
                </a:ext>
              </a:extLst>
            </p:cNvPr>
            <p:cNvSpPr/>
            <p:nvPr>
              <p:custDataLst>
                <p:tags r:id="rId16"/>
              </p:custDataLst>
            </p:nvPr>
          </p:nvSpPr>
          <p:spPr>
            <a:xfrm>
              <a:off x="6572582" y="5572244"/>
              <a:ext cx="266369" cy="104868"/>
            </a:xfrm>
            <a:custGeom>
              <a:avLst/>
              <a:gdLst/>
              <a:ahLst/>
              <a:cxnLst/>
              <a:rect l="0" t="0" r="0" b="0"/>
              <a:pathLst>
                <a:path w="266369" h="104868">
                  <a:moveTo>
                    <a:pt x="113968" y="28456"/>
                  </a:moveTo>
                  <a:lnTo>
                    <a:pt x="113968" y="28456"/>
                  </a:lnTo>
                  <a:lnTo>
                    <a:pt x="119024" y="28456"/>
                  </a:lnTo>
                  <a:lnTo>
                    <a:pt x="120513" y="27398"/>
                  </a:lnTo>
                  <a:lnTo>
                    <a:pt x="121506" y="25634"/>
                  </a:lnTo>
                  <a:lnTo>
                    <a:pt x="123483" y="18965"/>
                  </a:lnTo>
                  <a:lnTo>
                    <a:pt x="109028" y="4466"/>
                  </a:lnTo>
                  <a:lnTo>
                    <a:pt x="103659" y="1918"/>
                  </a:lnTo>
                  <a:lnTo>
                    <a:pt x="72059" y="0"/>
                  </a:lnTo>
                  <a:lnTo>
                    <a:pt x="51221" y="4973"/>
                  </a:lnTo>
                  <a:lnTo>
                    <a:pt x="25217" y="17193"/>
                  </a:lnTo>
                  <a:lnTo>
                    <a:pt x="12434" y="27331"/>
                  </a:lnTo>
                  <a:lnTo>
                    <a:pt x="5342" y="38893"/>
                  </a:lnTo>
                  <a:lnTo>
                    <a:pt x="788" y="63561"/>
                  </a:lnTo>
                  <a:lnTo>
                    <a:pt x="0" y="82485"/>
                  </a:lnTo>
                  <a:lnTo>
                    <a:pt x="3064" y="88817"/>
                  </a:lnTo>
                  <a:lnTo>
                    <a:pt x="14936" y="101497"/>
                  </a:lnTo>
                  <a:lnTo>
                    <a:pt x="21489" y="104666"/>
                  </a:lnTo>
                  <a:lnTo>
                    <a:pt x="53590" y="104867"/>
                  </a:lnTo>
                  <a:lnTo>
                    <a:pt x="63497" y="101927"/>
                  </a:lnTo>
                  <a:lnTo>
                    <a:pt x="77848" y="91500"/>
                  </a:lnTo>
                  <a:lnTo>
                    <a:pt x="83538" y="86361"/>
                  </a:lnTo>
                  <a:lnTo>
                    <a:pt x="89860" y="75005"/>
                  </a:lnTo>
                  <a:lnTo>
                    <a:pt x="93728" y="63961"/>
                  </a:lnTo>
                  <a:lnTo>
                    <a:pt x="113809" y="28749"/>
                  </a:lnTo>
                  <a:lnTo>
                    <a:pt x="113921" y="38656"/>
                  </a:lnTo>
                  <a:lnTo>
                    <a:pt x="111125" y="46395"/>
                  </a:lnTo>
                  <a:lnTo>
                    <a:pt x="108898" y="49940"/>
                  </a:lnTo>
                  <a:lnTo>
                    <a:pt x="105763" y="65043"/>
                  </a:lnTo>
                  <a:lnTo>
                    <a:pt x="104477" y="102260"/>
                  </a:lnTo>
                  <a:lnTo>
                    <a:pt x="110102" y="103591"/>
                  </a:lnTo>
                  <a:lnTo>
                    <a:pt x="114566" y="103946"/>
                  </a:lnTo>
                  <a:lnTo>
                    <a:pt x="122348" y="101518"/>
                  </a:lnTo>
                  <a:lnTo>
                    <a:pt x="162978" y="79134"/>
                  </a:lnTo>
                  <a:lnTo>
                    <a:pt x="183496" y="52591"/>
                  </a:lnTo>
                  <a:lnTo>
                    <a:pt x="188849" y="31028"/>
                  </a:lnTo>
                  <a:lnTo>
                    <a:pt x="190146" y="10940"/>
                  </a:lnTo>
                  <a:lnTo>
                    <a:pt x="190167" y="23636"/>
                  </a:lnTo>
                  <a:lnTo>
                    <a:pt x="173693" y="66863"/>
                  </a:lnTo>
                  <a:lnTo>
                    <a:pt x="171268" y="89565"/>
                  </a:lnTo>
                  <a:lnTo>
                    <a:pt x="172277" y="91421"/>
                  </a:lnTo>
                  <a:lnTo>
                    <a:pt x="174007" y="92658"/>
                  </a:lnTo>
                  <a:lnTo>
                    <a:pt x="179810" y="94032"/>
                  </a:lnTo>
                  <a:lnTo>
                    <a:pt x="217107" y="95089"/>
                  </a:lnTo>
                  <a:lnTo>
                    <a:pt x="235074" y="90062"/>
                  </a:lnTo>
                  <a:lnTo>
                    <a:pt x="266368" y="760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8" name="SMARTInkShape-1554">
              <a:extLst>
                <a:ext uri="{FF2B5EF4-FFF2-40B4-BE49-F238E27FC236}">
                  <a16:creationId xmlns:a16="http://schemas.microsoft.com/office/drawing/2014/main" id="{ED6FA6E2-55CA-D0E4-EE5B-CA18FE5F16F2}"/>
                </a:ext>
              </a:extLst>
            </p:cNvPr>
            <p:cNvSpPr/>
            <p:nvPr>
              <p:custDataLst>
                <p:tags r:id="rId17"/>
              </p:custDataLst>
            </p:nvPr>
          </p:nvSpPr>
          <p:spPr>
            <a:xfrm>
              <a:off x="6410325" y="5610225"/>
              <a:ext cx="152401" cy="19051"/>
            </a:xfrm>
            <a:custGeom>
              <a:avLst/>
              <a:gdLst/>
              <a:ahLst/>
              <a:cxnLst/>
              <a:rect l="0" t="0" r="0" b="0"/>
              <a:pathLst>
                <a:path w="152401" h="19051">
                  <a:moveTo>
                    <a:pt x="0" y="19050"/>
                  </a:moveTo>
                  <a:lnTo>
                    <a:pt x="0" y="19050"/>
                  </a:lnTo>
                  <a:lnTo>
                    <a:pt x="5056" y="19050"/>
                  </a:lnTo>
                  <a:lnTo>
                    <a:pt x="10361" y="16228"/>
                  </a:lnTo>
                  <a:lnTo>
                    <a:pt x="13257" y="13994"/>
                  </a:lnTo>
                  <a:lnTo>
                    <a:pt x="52752" y="10408"/>
                  </a:lnTo>
                  <a:lnTo>
                    <a:pt x="92696" y="9700"/>
                  </a:lnTo>
                  <a:lnTo>
                    <a:pt x="126948" y="6754"/>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9" name="SMARTInkShape-1555">
              <a:extLst>
                <a:ext uri="{FF2B5EF4-FFF2-40B4-BE49-F238E27FC236}">
                  <a16:creationId xmlns:a16="http://schemas.microsoft.com/office/drawing/2014/main" id="{FBB5E4A1-3CB3-A0AE-C88C-25F8389D15CA}"/>
                </a:ext>
              </a:extLst>
            </p:cNvPr>
            <p:cNvSpPr/>
            <p:nvPr>
              <p:custDataLst>
                <p:tags r:id="rId18"/>
              </p:custDataLst>
            </p:nvPr>
          </p:nvSpPr>
          <p:spPr>
            <a:xfrm>
              <a:off x="6381750" y="5486567"/>
              <a:ext cx="161926" cy="47459"/>
            </a:xfrm>
            <a:custGeom>
              <a:avLst/>
              <a:gdLst/>
              <a:ahLst/>
              <a:cxnLst/>
              <a:rect l="0" t="0" r="0" b="0"/>
              <a:pathLst>
                <a:path w="161926" h="47459">
                  <a:moveTo>
                    <a:pt x="0" y="47458"/>
                  </a:moveTo>
                  <a:lnTo>
                    <a:pt x="0" y="47458"/>
                  </a:lnTo>
                  <a:lnTo>
                    <a:pt x="0" y="37345"/>
                  </a:lnTo>
                  <a:lnTo>
                    <a:pt x="2822" y="29558"/>
                  </a:lnTo>
                  <a:lnTo>
                    <a:pt x="5056" y="25999"/>
                  </a:lnTo>
                  <a:lnTo>
                    <a:pt x="23370" y="15936"/>
                  </a:lnTo>
                  <a:lnTo>
                    <a:pt x="66466" y="1735"/>
                  </a:lnTo>
                  <a:lnTo>
                    <a:pt x="96805" y="0"/>
                  </a:lnTo>
                  <a:lnTo>
                    <a:pt x="141635" y="8776"/>
                  </a:lnTo>
                  <a:lnTo>
                    <a:pt x="161925" y="93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0" name="SMARTInkShape-1556">
              <a:extLst>
                <a:ext uri="{FF2B5EF4-FFF2-40B4-BE49-F238E27FC236}">
                  <a16:creationId xmlns:a16="http://schemas.microsoft.com/office/drawing/2014/main" id="{1EC9D78F-797F-A06F-1626-1284B3E40038}"/>
                </a:ext>
              </a:extLst>
            </p:cNvPr>
            <p:cNvSpPr/>
            <p:nvPr>
              <p:custDataLst>
                <p:tags r:id="rId19"/>
              </p:custDataLst>
            </p:nvPr>
          </p:nvSpPr>
          <p:spPr>
            <a:xfrm>
              <a:off x="6400800" y="5495925"/>
              <a:ext cx="28566" cy="238126"/>
            </a:xfrm>
            <a:custGeom>
              <a:avLst/>
              <a:gdLst/>
              <a:ahLst/>
              <a:cxnLst/>
              <a:rect l="0" t="0" r="0" b="0"/>
              <a:pathLst>
                <a:path w="28566" h="238126">
                  <a:moveTo>
                    <a:pt x="19050" y="0"/>
                  </a:moveTo>
                  <a:lnTo>
                    <a:pt x="19050" y="0"/>
                  </a:lnTo>
                  <a:lnTo>
                    <a:pt x="28182" y="9133"/>
                  </a:lnTo>
                  <a:lnTo>
                    <a:pt x="28565" y="42018"/>
                  </a:lnTo>
                  <a:lnTo>
                    <a:pt x="21033" y="89063"/>
                  </a:lnTo>
                  <a:lnTo>
                    <a:pt x="18252" y="136573"/>
                  </a:lnTo>
                  <a:lnTo>
                    <a:pt x="11562" y="182239"/>
                  </a:lnTo>
                  <a:lnTo>
                    <a:pt x="8736" y="227316"/>
                  </a:lnTo>
                  <a:lnTo>
                    <a:pt x="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4" name="SMARTInkShape-Group282">
            <a:extLst>
              <a:ext uri="{FF2B5EF4-FFF2-40B4-BE49-F238E27FC236}">
                <a16:creationId xmlns:a16="http://schemas.microsoft.com/office/drawing/2014/main" id="{71931BC0-6733-3DAA-5490-23600A801853}"/>
              </a:ext>
            </a:extLst>
          </p:cNvPr>
          <p:cNvGrpSpPr/>
          <p:nvPr/>
        </p:nvGrpSpPr>
        <p:grpSpPr>
          <a:xfrm>
            <a:off x="7229475" y="5440099"/>
            <a:ext cx="1628776" cy="368845"/>
            <a:chOff x="7229475" y="5440099"/>
            <a:chExt cx="1628776" cy="368845"/>
          </a:xfrm>
        </p:grpSpPr>
        <p:sp>
          <p:nvSpPr>
            <p:cNvPr id="722" name="SMARTInkShape-1557">
              <a:extLst>
                <a:ext uri="{FF2B5EF4-FFF2-40B4-BE49-F238E27FC236}">
                  <a16:creationId xmlns:a16="http://schemas.microsoft.com/office/drawing/2014/main" id="{191F8112-EAE8-0B84-7AB3-6082FC3AFCBA}"/>
                </a:ext>
              </a:extLst>
            </p:cNvPr>
            <p:cNvSpPr/>
            <p:nvPr>
              <p:custDataLst>
                <p:tags r:id="rId2"/>
              </p:custDataLst>
            </p:nvPr>
          </p:nvSpPr>
          <p:spPr>
            <a:xfrm>
              <a:off x="8852762" y="5678224"/>
              <a:ext cx="5489" cy="8202"/>
            </a:xfrm>
            <a:custGeom>
              <a:avLst/>
              <a:gdLst/>
              <a:ahLst/>
              <a:cxnLst/>
              <a:rect l="0" t="0" r="0" b="0"/>
              <a:pathLst>
                <a:path w="5489" h="8202">
                  <a:moveTo>
                    <a:pt x="5488" y="8201"/>
                  </a:moveTo>
                  <a:lnTo>
                    <a:pt x="5488" y="8201"/>
                  </a:lnTo>
                  <a:lnTo>
                    <a:pt x="431" y="3145"/>
                  </a:lnTo>
                  <a:lnTo>
                    <a:pt x="0" y="1656"/>
                  </a:lnTo>
                  <a:lnTo>
                    <a:pt x="771" y="662"/>
                  </a:lnTo>
                  <a:lnTo>
                    <a:pt x="2343" y="0"/>
                  </a:lnTo>
                  <a:lnTo>
                    <a:pt x="3392" y="6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3" name="SMARTInkShape-1558">
              <a:extLst>
                <a:ext uri="{FF2B5EF4-FFF2-40B4-BE49-F238E27FC236}">
                  <a16:creationId xmlns:a16="http://schemas.microsoft.com/office/drawing/2014/main" id="{67AB6571-CDCB-37CC-903D-B405E6EC26D6}"/>
                </a:ext>
              </a:extLst>
            </p:cNvPr>
            <p:cNvSpPr/>
            <p:nvPr>
              <p:custDataLst>
                <p:tags r:id="rId3"/>
              </p:custDataLst>
            </p:nvPr>
          </p:nvSpPr>
          <p:spPr>
            <a:xfrm>
              <a:off x="8614678" y="5591296"/>
              <a:ext cx="89093" cy="104527"/>
            </a:xfrm>
            <a:custGeom>
              <a:avLst/>
              <a:gdLst/>
              <a:ahLst/>
              <a:cxnLst/>
              <a:rect l="0" t="0" r="0" b="0"/>
              <a:pathLst>
                <a:path w="89093" h="104527">
                  <a:moveTo>
                    <a:pt x="62597" y="28454"/>
                  </a:moveTo>
                  <a:lnTo>
                    <a:pt x="62597" y="28454"/>
                  </a:lnTo>
                  <a:lnTo>
                    <a:pt x="62597" y="23398"/>
                  </a:lnTo>
                  <a:lnTo>
                    <a:pt x="61539" y="21909"/>
                  </a:lnTo>
                  <a:lnTo>
                    <a:pt x="59773" y="20915"/>
                  </a:lnTo>
                  <a:lnTo>
                    <a:pt x="49340" y="19321"/>
                  </a:lnTo>
                  <a:lnTo>
                    <a:pt x="40208" y="19045"/>
                  </a:lnTo>
                  <a:lnTo>
                    <a:pt x="13106" y="27141"/>
                  </a:lnTo>
                  <a:lnTo>
                    <a:pt x="10554" y="29695"/>
                  </a:lnTo>
                  <a:lnTo>
                    <a:pt x="7717" y="38176"/>
                  </a:lnTo>
                  <a:lnTo>
                    <a:pt x="4521" y="63204"/>
                  </a:lnTo>
                  <a:lnTo>
                    <a:pt x="450" y="69651"/>
                  </a:lnTo>
                  <a:lnTo>
                    <a:pt x="0" y="72852"/>
                  </a:lnTo>
                  <a:lnTo>
                    <a:pt x="5173" y="90101"/>
                  </a:lnTo>
                  <a:lnTo>
                    <a:pt x="6322" y="91777"/>
                  </a:lnTo>
                  <a:lnTo>
                    <a:pt x="8148" y="92895"/>
                  </a:lnTo>
                  <a:lnTo>
                    <a:pt x="10423" y="93640"/>
                  </a:lnTo>
                  <a:lnTo>
                    <a:pt x="24734" y="102472"/>
                  </a:lnTo>
                  <a:lnTo>
                    <a:pt x="41678" y="104526"/>
                  </a:lnTo>
                  <a:lnTo>
                    <a:pt x="76969" y="85245"/>
                  </a:lnTo>
                  <a:lnTo>
                    <a:pt x="84155" y="76273"/>
                  </a:lnTo>
                  <a:lnTo>
                    <a:pt x="88055" y="65228"/>
                  </a:lnTo>
                  <a:lnTo>
                    <a:pt x="89092" y="59319"/>
                  </a:lnTo>
                  <a:lnTo>
                    <a:pt x="87426" y="47111"/>
                  </a:lnTo>
                  <a:lnTo>
                    <a:pt x="83157" y="35689"/>
                  </a:lnTo>
                  <a:lnTo>
                    <a:pt x="68728" y="16288"/>
                  </a:lnTo>
                  <a:lnTo>
                    <a:pt x="62500" y="12464"/>
                  </a:lnTo>
                  <a:lnTo>
                    <a:pt x="54935" y="10007"/>
                  </a:lnTo>
                  <a:lnTo>
                    <a:pt x="45035" y="1256"/>
                  </a:lnTo>
                  <a:lnTo>
                    <a:pt x="35477" y="0"/>
                  </a:lnTo>
                  <a:lnTo>
                    <a:pt x="34992" y="1018"/>
                  </a:lnTo>
                  <a:lnTo>
                    <a:pt x="34454" y="4972"/>
                  </a:lnTo>
                  <a:lnTo>
                    <a:pt x="35368" y="6449"/>
                  </a:lnTo>
                  <a:lnTo>
                    <a:pt x="43547" y="94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4" name="SMARTInkShape-1559">
              <a:extLst>
                <a:ext uri="{FF2B5EF4-FFF2-40B4-BE49-F238E27FC236}">
                  <a16:creationId xmlns:a16="http://schemas.microsoft.com/office/drawing/2014/main" id="{E0DB40EC-9CB5-A9A8-F604-957AE9E05C01}"/>
                </a:ext>
              </a:extLst>
            </p:cNvPr>
            <p:cNvSpPr/>
            <p:nvPr>
              <p:custDataLst>
                <p:tags r:id="rId4"/>
              </p:custDataLst>
            </p:nvPr>
          </p:nvSpPr>
          <p:spPr>
            <a:xfrm>
              <a:off x="8420100" y="5572125"/>
              <a:ext cx="123826" cy="19051"/>
            </a:xfrm>
            <a:custGeom>
              <a:avLst/>
              <a:gdLst/>
              <a:ahLst/>
              <a:cxnLst/>
              <a:rect l="0" t="0" r="0" b="0"/>
              <a:pathLst>
                <a:path w="123826" h="19051">
                  <a:moveTo>
                    <a:pt x="0" y="19050"/>
                  </a:moveTo>
                  <a:lnTo>
                    <a:pt x="0" y="19050"/>
                  </a:lnTo>
                  <a:lnTo>
                    <a:pt x="46936" y="19050"/>
                  </a:lnTo>
                  <a:lnTo>
                    <a:pt x="50340" y="19050"/>
                  </a:lnTo>
                  <a:lnTo>
                    <a:pt x="93552" y="9917"/>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5" name="SMARTInkShape-1560">
              <a:extLst>
                <a:ext uri="{FF2B5EF4-FFF2-40B4-BE49-F238E27FC236}">
                  <a16:creationId xmlns:a16="http://schemas.microsoft.com/office/drawing/2014/main" id="{09E8C6F6-D289-FBDB-061A-DC2FECDA74DA}"/>
                </a:ext>
              </a:extLst>
            </p:cNvPr>
            <p:cNvSpPr/>
            <p:nvPr>
              <p:custDataLst>
                <p:tags r:id="rId5"/>
              </p:custDataLst>
            </p:nvPr>
          </p:nvSpPr>
          <p:spPr>
            <a:xfrm>
              <a:off x="8543925" y="5460473"/>
              <a:ext cx="9526" cy="206903"/>
            </a:xfrm>
            <a:custGeom>
              <a:avLst/>
              <a:gdLst/>
              <a:ahLst/>
              <a:cxnLst/>
              <a:rect l="0" t="0" r="0" b="0"/>
              <a:pathLst>
                <a:path w="9526" h="206903">
                  <a:moveTo>
                    <a:pt x="0" y="16402"/>
                  </a:moveTo>
                  <a:lnTo>
                    <a:pt x="0" y="16402"/>
                  </a:lnTo>
                  <a:lnTo>
                    <a:pt x="8202" y="0"/>
                  </a:lnTo>
                  <a:lnTo>
                    <a:pt x="8642" y="1234"/>
                  </a:lnTo>
                  <a:lnTo>
                    <a:pt x="9448" y="45209"/>
                  </a:lnTo>
                  <a:lnTo>
                    <a:pt x="8444" y="80911"/>
                  </a:lnTo>
                  <a:lnTo>
                    <a:pt x="2973" y="118302"/>
                  </a:lnTo>
                  <a:lnTo>
                    <a:pt x="587" y="160394"/>
                  </a:lnTo>
                  <a:lnTo>
                    <a:pt x="35" y="198735"/>
                  </a:lnTo>
                  <a:lnTo>
                    <a:pt x="1081" y="201457"/>
                  </a:lnTo>
                  <a:lnTo>
                    <a:pt x="9525" y="2069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6" name="SMARTInkShape-1561">
              <a:extLst>
                <a:ext uri="{FF2B5EF4-FFF2-40B4-BE49-F238E27FC236}">
                  <a16:creationId xmlns:a16="http://schemas.microsoft.com/office/drawing/2014/main" id="{7C323DEA-D775-6D56-FA9D-98012CA80C77}"/>
                </a:ext>
              </a:extLst>
            </p:cNvPr>
            <p:cNvSpPr/>
            <p:nvPr>
              <p:custDataLst>
                <p:tags r:id="rId6"/>
              </p:custDataLst>
            </p:nvPr>
          </p:nvSpPr>
          <p:spPr>
            <a:xfrm>
              <a:off x="8439150" y="5452337"/>
              <a:ext cx="24107" cy="215039"/>
            </a:xfrm>
            <a:custGeom>
              <a:avLst/>
              <a:gdLst/>
              <a:ahLst/>
              <a:cxnLst/>
              <a:rect l="0" t="0" r="0" b="0"/>
              <a:pathLst>
                <a:path w="24107" h="215039">
                  <a:moveTo>
                    <a:pt x="19050" y="5488"/>
                  </a:moveTo>
                  <a:lnTo>
                    <a:pt x="19050" y="5488"/>
                  </a:lnTo>
                  <a:lnTo>
                    <a:pt x="19050" y="0"/>
                  </a:lnTo>
                  <a:lnTo>
                    <a:pt x="19050" y="2344"/>
                  </a:lnTo>
                  <a:lnTo>
                    <a:pt x="24106" y="14669"/>
                  </a:lnTo>
                  <a:lnTo>
                    <a:pt x="20448" y="59039"/>
                  </a:lnTo>
                  <a:lnTo>
                    <a:pt x="14270" y="92384"/>
                  </a:lnTo>
                  <a:lnTo>
                    <a:pt x="2610" y="134275"/>
                  </a:lnTo>
                  <a:lnTo>
                    <a:pt x="515" y="181094"/>
                  </a:lnTo>
                  <a:lnTo>
                    <a:pt x="0" y="2150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7" name="SMARTInkShape-1562">
              <a:extLst>
                <a:ext uri="{FF2B5EF4-FFF2-40B4-BE49-F238E27FC236}">
                  <a16:creationId xmlns:a16="http://schemas.microsoft.com/office/drawing/2014/main" id="{470A0C0F-E67E-D3B6-C97B-A8EE95FB4B58}"/>
                </a:ext>
              </a:extLst>
            </p:cNvPr>
            <p:cNvSpPr/>
            <p:nvPr>
              <p:custDataLst>
                <p:tags r:id="rId7"/>
              </p:custDataLst>
            </p:nvPr>
          </p:nvSpPr>
          <p:spPr>
            <a:xfrm>
              <a:off x="8269023" y="5667375"/>
              <a:ext cx="8203" cy="1"/>
            </a:xfrm>
            <a:custGeom>
              <a:avLst/>
              <a:gdLst/>
              <a:ahLst/>
              <a:cxnLst/>
              <a:rect l="0" t="0" r="0" b="0"/>
              <a:pathLst>
                <a:path w="8203" h="1">
                  <a:moveTo>
                    <a:pt x="8202" y="0"/>
                  </a:moveTo>
                  <a:lnTo>
                    <a:pt x="8202" y="0"/>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8" name="SMARTInkShape-1563">
              <a:extLst>
                <a:ext uri="{FF2B5EF4-FFF2-40B4-BE49-F238E27FC236}">
                  <a16:creationId xmlns:a16="http://schemas.microsoft.com/office/drawing/2014/main" id="{5B26FCC2-840B-F78B-533B-85FCB3585BB5}"/>
                </a:ext>
              </a:extLst>
            </p:cNvPr>
            <p:cNvSpPr/>
            <p:nvPr>
              <p:custDataLst>
                <p:tags r:id="rId8"/>
              </p:custDataLst>
            </p:nvPr>
          </p:nvSpPr>
          <p:spPr>
            <a:xfrm>
              <a:off x="8164641" y="5486400"/>
              <a:ext cx="17335" cy="19051"/>
            </a:xfrm>
            <a:custGeom>
              <a:avLst/>
              <a:gdLst/>
              <a:ahLst/>
              <a:cxnLst/>
              <a:rect l="0" t="0" r="0" b="0"/>
              <a:pathLst>
                <a:path w="17335" h="19051">
                  <a:moveTo>
                    <a:pt x="17334" y="19050"/>
                  </a:moveTo>
                  <a:lnTo>
                    <a:pt x="17334" y="19050"/>
                  </a:lnTo>
                  <a:lnTo>
                    <a:pt x="0" y="1717"/>
                  </a:lnTo>
                  <a:lnTo>
                    <a:pt x="487" y="1145"/>
                  </a:lnTo>
                  <a:lnTo>
                    <a:pt x="780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9" name="SMARTInkShape-1564">
              <a:extLst>
                <a:ext uri="{FF2B5EF4-FFF2-40B4-BE49-F238E27FC236}">
                  <a16:creationId xmlns:a16="http://schemas.microsoft.com/office/drawing/2014/main" id="{9177BDC5-9F3C-E525-75C5-DB20139D7E8C}"/>
                </a:ext>
              </a:extLst>
            </p:cNvPr>
            <p:cNvSpPr/>
            <p:nvPr>
              <p:custDataLst>
                <p:tags r:id="rId9"/>
              </p:custDataLst>
            </p:nvPr>
          </p:nvSpPr>
          <p:spPr>
            <a:xfrm>
              <a:off x="8107903" y="5573449"/>
              <a:ext cx="121698" cy="235495"/>
            </a:xfrm>
            <a:custGeom>
              <a:avLst/>
              <a:gdLst/>
              <a:ahLst/>
              <a:cxnLst/>
              <a:rect l="0" t="0" r="0" b="0"/>
              <a:pathLst>
                <a:path w="121698" h="235495">
                  <a:moveTo>
                    <a:pt x="35972" y="8201"/>
                  </a:moveTo>
                  <a:lnTo>
                    <a:pt x="35972" y="8201"/>
                  </a:lnTo>
                  <a:lnTo>
                    <a:pt x="35972" y="0"/>
                  </a:lnTo>
                  <a:lnTo>
                    <a:pt x="35972" y="6993"/>
                  </a:lnTo>
                  <a:lnTo>
                    <a:pt x="44173" y="29553"/>
                  </a:lnTo>
                  <a:lnTo>
                    <a:pt x="50437" y="72770"/>
                  </a:lnTo>
                  <a:lnTo>
                    <a:pt x="55175" y="118047"/>
                  </a:lnTo>
                  <a:lnTo>
                    <a:pt x="62382" y="155214"/>
                  </a:lnTo>
                  <a:lnTo>
                    <a:pt x="64119" y="197636"/>
                  </a:lnTo>
                  <a:lnTo>
                    <a:pt x="59364" y="221904"/>
                  </a:lnTo>
                  <a:lnTo>
                    <a:pt x="54130" y="230180"/>
                  </a:lnTo>
                  <a:lnTo>
                    <a:pt x="48275" y="233858"/>
                  </a:lnTo>
                  <a:lnTo>
                    <a:pt x="42145" y="235494"/>
                  </a:lnTo>
                  <a:lnTo>
                    <a:pt x="39029" y="234871"/>
                  </a:lnTo>
                  <a:lnTo>
                    <a:pt x="32745" y="231358"/>
                  </a:lnTo>
                  <a:lnTo>
                    <a:pt x="14600" y="213932"/>
                  </a:lnTo>
                  <a:lnTo>
                    <a:pt x="3289" y="185746"/>
                  </a:lnTo>
                  <a:lnTo>
                    <a:pt x="0" y="138365"/>
                  </a:lnTo>
                  <a:lnTo>
                    <a:pt x="3403" y="120380"/>
                  </a:lnTo>
                  <a:lnTo>
                    <a:pt x="6851" y="114737"/>
                  </a:lnTo>
                  <a:lnTo>
                    <a:pt x="11267" y="110975"/>
                  </a:lnTo>
                  <a:lnTo>
                    <a:pt x="50553" y="96572"/>
                  </a:lnTo>
                  <a:lnTo>
                    <a:pt x="96494" y="94029"/>
                  </a:lnTo>
                  <a:lnTo>
                    <a:pt x="109085" y="93972"/>
                  </a:lnTo>
                  <a:lnTo>
                    <a:pt x="113289" y="92898"/>
                  </a:lnTo>
                  <a:lnTo>
                    <a:pt x="121697" y="844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0" name="SMARTInkShape-1565">
              <a:extLst>
                <a:ext uri="{FF2B5EF4-FFF2-40B4-BE49-F238E27FC236}">
                  <a16:creationId xmlns:a16="http://schemas.microsoft.com/office/drawing/2014/main" id="{1646CA47-9C92-D7DE-1D34-7D35E036C2ED}"/>
                </a:ext>
              </a:extLst>
            </p:cNvPr>
            <p:cNvSpPr/>
            <p:nvPr>
              <p:custDataLst>
                <p:tags r:id="rId10"/>
              </p:custDataLst>
            </p:nvPr>
          </p:nvSpPr>
          <p:spPr>
            <a:xfrm>
              <a:off x="7915275" y="5543588"/>
              <a:ext cx="142876" cy="114263"/>
            </a:xfrm>
            <a:custGeom>
              <a:avLst/>
              <a:gdLst/>
              <a:ahLst/>
              <a:cxnLst/>
              <a:rect l="0" t="0" r="0" b="0"/>
              <a:pathLst>
                <a:path w="142876" h="114263">
                  <a:moveTo>
                    <a:pt x="0" y="28537"/>
                  </a:moveTo>
                  <a:lnTo>
                    <a:pt x="0" y="28537"/>
                  </a:lnTo>
                  <a:lnTo>
                    <a:pt x="43849" y="28537"/>
                  </a:lnTo>
                  <a:lnTo>
                    <a:pt x="76278" y="27479"/>
                  </a:lnTo>
                  <a:lnTo>
                    <a:pt x="119941" y="11204"/>
                  </a:lnTo>
                  <a:lnTo>
                    <a:pt x="121236" y="9574"/>
                  </a:lnTo>
                  <a:lnTo>
                    <a:pt x="122675" y="4939"/>
                  </a:lnTo>
                  <a:lnTo>
                    <a:pt x="120941" y="3281"/>
                  </a:lnTo>
                  <a:lnTo>
                    <a:pt x="109448" y="945"/>
                  </a:lnTo>
                  <a:lnTo>
                    <a:pt x="82608" y="0"/>
                  </a:lnTo>
                  <a:lnTo>
                    <a:pt x="35440" y="25912"/>
                  </a:lnTo>
                  <a:lnTo>
                    <a:pt x="22454" y="36542"/>
                  </a:lnTo>
                  <a:lnTo>
                    <a:pt x="15271" y="48322"/>
                  </a:lnTo>
                  <a:lnTo>
                    <a:pt x="13357" y="54427"/>
                  </a:lnTo>
                  <a:lnTo>
                    <a:pt x="14195" y="60614"/>
                  </a:lnTo>
                  <a:lnTo>
                    <a:pt x="24432" y="78376"/>
                  </a:lnTo>
                  <a:lnTo>
                    <a:pt x="36091" y="92786"/>
                  </a:lnTo>
                  <a:lnTo>
                    <a:pt x="83331" y="104771"/>
                  </a:lnTo>
                  <a:lnTo>
                    <a:pt x="142875" y="1142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1" name="SMARTInkShape-1566">
              <a:extLst>
                <a:ext uri="{FF2B5EF4-FFF2-40B4-BE49-F238E27FC236}">
                  <a16:creationId xmlns:a16="http://schemas.microsoft.com/office/drawing/2014/main" id="{2F9F097A-1AD8-FE22-DC74-47D783533036}"/>
                </a:ext>
              </a:extLst>
            </p:cNvPr>
            <p:cNvSpPr/>
            <p:nvPr>
              <p:custDataLst>
                <p:tags r:id="rId11"/>
              </p:custDataLst>
            </p:nvPr>
          </p:nvSpPr>
          <p:spPr>
            <a:xfrm>
              <a:off x="7696200" y="5524500"/>
              <a:ext cx="190501" cy="111329"/>
            </a:xfrm>
            <a:custGeom>
              <a:avLst/>
              <a:gdLst/>
              <a:ahLst/>
              <a:cxnLst/>
              <a:rect l="0" t="0" r="0" b="0"/>
              <a:pathLst>
                <a:path w="190501" h="111329">
                  <a:moveTo>
                    <a:pt x="0" y="19050"/>
                  </a:moveTo>
                  <a:lnTo>
                    <a:pt x="0" y="19050"/>
                  </a:lnTo>
                  <a:lnTo>
                    <a:pt x="0" y="13994"/>
                  </a:lnTo>
                  <a:lnTo>
                    <a:pt x="5644" y="8689"/>
                  </a:lnTo>
                  <a:lnTo>
                    <a:pt x="14150" y="3862"/>
                  </a:lnTo>
                  <a:lnTo>
                    <a:pt x="25947" y="1145"/>
                  </a:lnTo>
                  <a:lnTo>
                    <a:pt x="36579" y="508"/>
                  </a:lnTo>
                  <a:lnTo>
                    <a:pt x="48360" y="5871"/>
                  </a:lnTo>
                  <a:lnTo>
                    <a:pt x="54465" y="10264"/>
                  </a:lnTo>
                  <a:lnTo>
                    <a:pt x="64071" y="23611"/>
                  </a:lnTo>
                  <a:lnTo>
                    <a:pt x="82207" y="67275"/>
                  </a:lnTo>
                  <a:lnTo>
                    <a:pt x="89856" y="93312"/>
                  </a:lnTo>
                  <a:lnTo>
                    <a:pt x="88267" y="104267"/>
                  </a:lnTo>
                  <a:lnTo>
                    <a:pt x="86361" y="107611"/>
                  </a:lnTo>
                  <a:lnTo>
                    <a:pt x="84032" y="109841"/>
                  </a:lnTo>
                  <a:lnTo>
                    <a:pt x="81421" y="111328"/>
                  </a:lnTo>
                  <a:lnTo>
                    <a:pt x="72876" y="110156"/>
                  </a:lnTo>
                  <a:lnTo>
                    <a:pt x="62023" y="105050"/>
                  </a:lnTo>
                  <a:lnTo>
                    <a:pt x="50143" y="95726"/>
                  </a:lnTo>
                  <a:lnTo>
                    <a:pt x="47188" y="91334"/>
                  </a:lnTo>
                  <a:lnTo>
                    <a:pt x="46275" y="87348"/>
                  </a:lnTo>
                  <a:lnTo>
                    <a:pt x="48084" y="79037"/>
                  </a:lnTo>
                  <a:lnTo>
                    <a:pt x="56110" y="62459"/>
                  </a:lnTo>
                  <a:lnTo>
                    <a:pt x="78193" y="36669"/>
                  </a:lnTo>
                  <a:lnTo>
                    <a:pt x="107050" y="22570"/>
                  </a:lnTo>
                  <a:lnTo>
                    <a:pt x="143325" y="12416"/>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2" name="SMARTInkShape-1567">
              <a:extLst>
                <a:ext uri="{FF2B5EF4-FFF2-40B4-BE49-F238E27FC236}">
                  <a16:creationId xmlns:a16="http://schemas.microsoft.com/office/drawing/2014/main" id="{E5218D0F-956F-08F3-0A40-ECC41497E5A0}"/>
                </a:ext>
              </a:extLst>
            </p:cNvPr>
            <p:cNvSpPr/>
            <p:nvPr>
              <p:custDataLst>
                <p:tags r:id="rId12"/>
              </p:custDataLst>
            </p:nvPr>
          </p:nvSpPr>
          <p:spPr>
            <a:xfrm>
              <a:off x="7229475" y="5524500"/>
              <a:ext cx="207936" cy="98166"/>
            </a:xfrm>
            <a:custGeom>
              <a:avLst/>
              <a:gdLst/>
              <a:ahLst/>
              <a:cxnLst/>
              <a:rect l="0" t="0" r="0" b="0"/>
              <a:pathLst>
                <a:path w="207936" h="98166">
                  <a:moveTo>
                    <a:pt x="0" y="28575"/>
                  </a:moveTo>
                  <a:lnTo>
                    <a:pt x="0" y="28575"/>
                  </a:lnTo>
                  <a:lnTo>
                    <a:pt x="0" y="23519"/>
                  </a:lnTo>
                  <a:lnTo>
                    <a:pt x="1058" y="22030"/>
                  </a:lnTo>
                  <a:lnTo>
                    <a:pt x="2822" y="21036"/>
                  </a:lnTo>
                  <a:lnTo>
                    <a:pt x="5056" y="20374"/>
                  </a:lnTo>
                  <a:lnTo>
                    <a:pt x="19297" y="11685"/>
                  </a:lnTo>
                  <a:lnTo>
                    <a:pt x="64994" y="429"/>
                  </a:lnTo>
                  <a:lnTo>
                    <a:pt x="107703" y="56"/>
                  </a:lnTo>
                  <a:lnTo>
                    <a:pt x="150671" y="5"/>
                  </a:lnTo>
                  <a:lnTo>
                    <a:pt x="167346" y="0"/>
                  </a:lnTo>
                  <a:lnTo>
                    <a:pt x="167656" y="1059"/>
                  </a:lnTo>
                  <a:lnTo>
                    <a:pt x="165178" y="5056"/>
                  </a:lnTo>
                  <a:lnTo>
                    <a:pt x="127495" y="40704"/>
                  </a:lnTo>
                  <a:lnTo>
                    <a:pt x="113153" y="62390"/>
                  </a:lnTo>
                  <a:lnTo>
                    <a:pt x="111419" y="69111"/>
                  </a:lnTo>
                  <a:lnTo>
                    <a:pt x="112314" y="82220"/>
                  </a:lnTo>
                  <a:lnTo>
                    <a:pt x="115093" y="87623"/>
                  </a:lnTo>
                  <a:lnTo>
                    <a:pt x="123824" y="96446"/>
                  </a:lnTo>
                  <a:lnTo>
                    <a:pt x="129117" y="98165"/>
                  </a:lnTo>
                  <a:lnTo>
                    <a:pt x="140640" y="97250"/>
                  </a:lnTo>
                  <a:lnTo>
                    <a:pt x="172891" y="86982"/>
                  </a:lnTo>
                  <a:lnTo>
                    <a:pt x="191140" y="77112"/>
                  </a:lnTo>
                  <a:lnTo>
                    <a:pt x="201368" y="65669"/>
                  </a:lnTo>
                  <a:lnTo>
                    <a:pt x="205914" y="53528"/>
                  </a:lnTo>
                  <a:lnTo>
                    <a:pt x="207935" y="41077"/>
                  </a:lnTo>
                  <a:lnTo>
                    <a:pt x="205298" y="35851"/>
                  </a:lnTo>
                  <a:lnTo>
                    <a:pt x="187476" y="23440"/>
                  </a:lnTo>
                  <a:lnTo>
                    <a:pt x="168319" y="14119"/>
                  </a:lnTo>
                  <a:lnTo>
                    <a:pt x="1333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3" name="SMARTInkShape-1568">
              <a:extLst>
                <a:ext uri="{FF2B5EF4-FFF2-40B4-BE49-F238E27FC236}">
                  <a16:creationId xmlns:a16="http://schemas.microsoft.com/office/drawing/2014/main" id="{A2A21148-42CF-5C7F-B74E-443969BF45BB}"/>
                </a:ext>
              </a:extLst>
            </p:cNvPr>
            <p:cNvSpPr/>
            <p:nvPr>
              <p:custDataLst>
                <p:tags r:id="rId13"/>
              </p:custDataLst>
            </p:nvPr>
          </p:nvSpPr>
          <p:spPr>
            <a:xfrm>
              <a:off x="7239000" y="5440099"/>
              <a:ext cx="123826" cy="198175"/>
            </a:xfrm>
            <a:custGeom>
              <a:avLst/>
              <a:gdLst/>
              <a:ahLst/>
              <a:cxnLst/>
              <a:rect l="0" t="0" r="0" b="0"/>
              <a:pathLst>
                <a:path w="123826" h="198175">
                  <a:moveTo>
                    <a:pt x="0" y="8201"/>
                  </a:moveTo>
                  <a:lnTo>
                    <a:pt x="0" y="8201"/>
                  </a:lnTo>
                  <a:lnTo>
                    <a:pt x="0" y="0"/>
                  </a:lnTo>
                  <a:lnTo>
                    <a:pt x="5056" y="4125"/>
                  </a:lnTo>
                  <a:lnTo>
                    <a:pt x="7540" y="12034"/>
                  </a:lnTo>
                  <a:lnTo>
                    <a:pt x="9264" y="56722"/>
                  </a:lnTo>
                  <a:lnTo>
                    <a:pt x="8389" y="96073"/>
                  </a:lnTo>
                  <a:lnTo>
                    <a:pt x="1314" y="136986"/>
                  </a:lnTo>
                  <a:lnTo>
                    <a:pt x="10" y="183974"/>
                  </a:lnTo>
                  <a:lnTo>
                    <a:pt x="2827" y="189686"/>
                  </a:lnTo>
                  <a:lnTo>
                    <a:pt x="5059" y="192691"/>
                  </a:lnTo>
                  <a:lnTo>
                    <a:pt x="13184" y="196030"/>
                  </a:lnTo>
                  <a:lnTo>
                    <a:pt x="30591" y="198174"/>
                  </a:lnTo>
                  <a:lnTo>
                    <a:pt x="74069" y="190452"/>
                  </a:lnTo>
                  <a:lnTo>
                    <a:pt x="123825" y="1796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2613</TotalTime>
  <Words>248</Words>
  <Application>Microsoft Office PowerPoint</Application>
  <PresentationFormat>On-screen Show (4:3)</PresentationFormat>
  <Paragraphs>31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Cambria Math</vt:lpstr>
      <vt:lpstr>Calibri</vt:lpstr>
      <vt:lpstr>Office Theme</vt:lpstr>
      <vt:lpstr>Section 11.1</vt:lpstr>
      <vt:lpstr>Hypothesis Testing</vt:lpstr>
      <vt:lpstr>Introduction to Hypothesis Testing</vt:lpstr>
      <vt:lpstr>Example 11.1.1</vt:lpstr>
      <vt:lpstr>One-sided and Two-sided Ha</vt:lpstr>
      <vt:lpstr>Example 11.1.2</vt:lpstr>
      <vt:lpstr>Example 11.1.3</vt:lpstr>
      <vt:lpstr>Formulating Hypothesis Testing Problems </vt:lpstr>
      <vt:lpstr>Errors in Hypothesis Testing </vt:lpstr>
      <vt:lpstr>α, Type I Error </vt:lpstr>
      <vt:lpstr>β, Type II Error </vt:lpstr>
      <vt:lpstr>Why Not Make Both α and β as Small as Possible?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314</cp:revision>
  <dcterms:created xsi:type="dcterms:W3CDTF">2013-04-26T14:43:13Z</dcterms:created>
  <dcterms:modified xsi:type="dcterms:W3CDTF">2024-02-28T15:17:16Z</dcterms:modified>
</cp:coreProperties>
</file>