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02" r:id="rId3"/>
    <p:sldId id="298" r:id="rId4"/>
    <p:sldId id="299" r:id="rId5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1F497D"/>
    <a:srgbClr val="0000FF"/>
    <a:srgbClr val="2D7D9F"/>
    <a:srgbClr val="366092"/>
    <a:srgbClr val="1F4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>
      <p:cViewPr varScale="1">
        <p:scale>
          <a:sx n="64" d="100"/>
          <a:sy n="64" d="100"/>
        </p:scale>
        <p:origin x="156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7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35DB0-18E5-42EE-8A41-3EE53E7DF1D8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792EB-0FA9-4C62-9AEF-94474B71BC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166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87EA9-0F95-4E3A-B40A-64C12DA5C34F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C950B-8241-42E2-98BC-F99EB045F1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90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5"/>
          <p:cNvSpPr txBox="1">
            <a:spLocks noChangeArrowheads="1"/>
          </p:cNvSpPr>
          <p:nvPr userDrawn="1"/>
        </p:nvSpPr>
        <p:spPr bwMode="auto">
          <a:xfrm>
            <a:off x="6164283" y="5856514"/>
            <a:ext cx="2819400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baseline="30000" dirty="0">
              <a:solidFill>
                <a:srgbClr val="004786"/>
              </a:solidFill>
            </a:endParaRPr>
          </a:p>
          <a:p>
            <a:pPr eaLnBrk="1" hangingPunct="1"/>
            <a:r>
              <a:rPr lang="en-US" baseline="-25000" dirty="0">
                <a:solidFill>
                  <a:srgbClr val="2D7D9F"/>
                </a:solidFill>
              </a:rPr>
              <a:t>Copyright © by Hawkes Learning</a:t>
            </a:r>
          </a:p>
          <a:p>
            <a:pPr eaLnBrk="1" hangingPunct="1"/>
            <a:r>
              <a:rPr lang="en-US" baseline="-25000" dirty="0">
                <a:solidFill>
                  <a:srgbClr val="2D7D9F"/>
                </a:solidFill>
              </a:rPr>
              <a:t>All rights reserved.</a:t>
            </a:r>
          </a:p>
        </p:txBody>
      </p:sp>
      <p:sp>
        <p:nvSpPr>
          <p:cNvPr id="12" name="Title 1"/>
          <p:cNvSpPr>
            <a:spLocks noGrp="1"/>
          </p:cNvSpPr>
          <p:nvPr userDrawn="1">
            <p:ph type="ctrTitle" idx="4294967295"/>
          </p:nvPr>
        </p:nvSpPr>
        <p:spPr>
          <a:xfrm>
            <a:off x="685800" y="2130552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endParaRPr lang="en-US" b="1" dirty="0">
              <a:solidFill>
                <a:srgbClr val="1F497D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Subtitle 2"/>
          <p:cNvSpPr>
            <a:spLocks noGrp="1"/>
          </p:cNvSpPr>
          <p:nvPr userDrawn="1">
            <p:ph type="subTitle" idx="4294967295"/>
          </p:nvPr>
        </p:nvSpPr>
        <p:spPr>
          <a:xfrm>
            <a:off x="1371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>
              <a:buNone/>
              <a:defRPr/>
            </a:pPr>
            <a:endParaRPr lang="en-US" b="1" i="1" dirty="0">
              <a:solidFill>
                <a:srgbClr val="1F497D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72238"/>
            <a:ext cx="1828649" cy="45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0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914400"/>
          </a:xfrm>
          <a:prstGeom prst="rect">
            <a:avLst/>
          </a:prstGeom>
        </p:spPr>
        <p:txBody>
          <a:bodyPr anchor="ctr" anchorCtr="1">
            <a:normAutofit/>
          </a:bodyPr>
          <a:lstStyle>
            <a:lvl1pPr>
              <a:lnSpc>
                <a:spcPts val="3000"/>
              </a:lnSpc>
              <a:defRPr sz="3200" baseline="0"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Box 5"/>
          <p:cNvSpPr txBox="1">
            <a:spLocks noChangeArrowheads="1"/>
          </p:cNvSpPr>
          <p:nvPr userDrawn="1"/>
        </p:nvSpPr>
        <p:spPr bwMode="auto">
          <a:xfrm>
            <a:off x="906483" y="6008914"/>
            <a:ext cx="2819400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baseline="30000" dirty="0">
              <a:solidFill>
                <a:srgbClr val="004786"/>
              </a:solidFill>
            </a:endParaRPr>
          </a:p>
        </p:txBody>
      </p:sp>
      <p:sp>
        <p:nvSpPr>
          <p:cNvPr id="14" name="TextBox 5"/>
          <p:cNvSpPr txBox="1">
            <a:spLocks noChangeArrowheads="1"/>
          </p:cNvSpPr>
          <p:nvPr userDrawn="1"/>
        </p:nvSpPr>
        <p:spPr bwMode="auto">
          <a:xfrm>
            <a:off x="6164283" y="5856514"/>
            <a:ext cx="2819400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baseline="30000" dirty="0">
              <a:solidFill>
                <a:srgbClr val="004786"/>
              </a:solidFill>
            </a:endParaRPr>
          </a:p>
          <a:p>
            <a:pPr eaLnBrk="1" hangingPunct="1"/>
            <a:r>
              <a:rPr lang="en-US" baseline="-25000" dirty="0">
                <a:solidFill>
                  <a:srgbClr val="2D7D9F"/>
                </a:solidFill>
              </a:rPr>
              <a:t>Copyright © by Hawkes Learning</a:t>
            </a:r>
          </a:p>
          <a:p>
            <a:pPr eaLnBrk="1" hangingPunct="1"/>
            <a:r>
              <a:rPr lang="en-US" baseline="-25000" dirty="0">
                <a:solidFill>
                  <a:srgbClr val="2D7D9F"/>
                </a:solidFill>
              </a:rPr>
              <a:t>All rights reserved.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005840"/>
            <a:ext cx="82296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80160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800" b="0" i="0" baseline="0">
                <a:solidFill>
                  <a:srgbClr val="36609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52400" y="6019800"/>
            <a:ext cx="8778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72238"/>
            <a:ext cx="1828649" cy="45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65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666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99" Type="http://schemas.openxmlformats.org/officeDocument/2006/relationships/tags" Target="../tags/tag299.xml"/><Relationship Id="rId21" Type="http://schemas.openxmlformats.org/officeDocument/2006/relationships/tags" Target="../tags/tag21.xml"/><Relationship Id="rId63" Type="http://schemas.openxmlformats.org/officeDocument/2006/relationships/tags" Target="../tags/tag63.xml"/><Relationship Id="rId159" Type="http://schemas.openxmlformats.org/officeDocument/2006/relationships/tags" Target="../tags/tag159.xml"/><Relationship Id="rId324" Type="http://schemas.openxmlformats.org/officeDocument/2006/relationships/tags" Target="../tags/tag324.xml"/><Relationship Id="rId170" Type="http://schemas.openxmlformats.org/officeDocument/2006/relationships/tags" Target="../tags/tag170.xml"/><Relationship Id="rId226" Type="http://schemas.openxmlformats.org/officeDocument/2006/relationships/tags" Target="../tags/tag226.xml"/><Relationship Id="rId268" Type="http://schemas.openxmlformats.org/officeDocument/2006/relationships/tags" Target="../tags/tag268.xml"/><Relationship Id="rId32" Type="http://schemas.openxmlformats.org/officeDocument/2006/relationships/tags" Target="../tags/tag32.xml"/><Relationship Id="rId74" Type="http://schemas.openxmlformats.org/officeDocument/2006/relationships/tags" Target="../tags/tag74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181" Type="http://schemas.openxmlformats.org/officeDocument/2006/relationships/tags" Target="../tags/tag181.xml"/><Relationship Id="rId237" Type="http://schemas.openxmlformats.org/officeDocument/2006/relationships/tags" Target="../tags/tag237.xml"/><Relationship Id="rId279" Type="http://schemas.openxmlformats.org/officeDocument/2006/relationships/tags" Target="../tags/tag279.xml"/><Relationship Id="rId43" Type="http://schemas.openxmlformats.org/officeDocument/2006/relationships/tags" Target="../tags/tag43.xml"/><Relationship Id="rId139" Type="http://schemas.openxmlformats.org/officeDocument/2006/relationships/tags" Target="../tags/tag139.xml"/><Relationship Id="rId290" Type="http://schemas.openxmlformats.org/officeDocument/2006/relationships/tags" Target="../tags/tag290.xml"/><Relationship Id="rId304" Type="http://schemas.openxmlformats.org/officeDocument/2006/relationships/tags" Target="../tags/tag304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92" Type="http://schemas.openxmlformats.org/officeDocument/2006/relationships/tags" Target="../tags/tag192.xml"/><Relationship Id="rId206" Type="http://schemas.openxmlformats.org/officeDocument/2006/relationships/tags" Target="../tags/tag206.xml"/><Relationship Id="rId248" Type="http://schemas.openxmlformats.org/officeDocument/2006/relationships/tags" Target="../tags/tag248.xml"/><Relationship Id="rId12" Type="http://schemas.openxmlformats.org/officeDocument/2006/relationships/tags" Target="../tags/tag12.xml"/><Relationship Id="rId108" Type="http://schemas.openxmlformats.org/officeDocument/2006/relationships/tags" Target="../tags/tag108.xml"/><Relationship Id="rId315" Type="http://schemas.openxmlformats.org/officeDocument/2006/relationships/tags" Target="../tags/tag315.xml"/><Relationship Id="rId54" Type="http://schemas.openxmlformats.org/officeDocument/2006/relationships/tags" Target="../tags/tag54.xml"/><Relationship Id="rId96" Type="http://schemas.openxmlformats.org/officeDocument/2006/relationships/tags" Target="../tags/tag96.xml"/><Relationship Id="rId161" Type="http://schemas.openxmlformats.org/officeDocument/2006/relationships/tags" Target="../tags/tag161.xml"/><Relationship Id="rId217" Type="http://schemas.openxmlformats.org/officeDocument/2006/relationships/tags" Target="../tags/tag217.xml"/><Relationship Id="rId259" Type="http://schemas.openxmlformats.org/officeDocument/2006/relationships/tags" Target="../tags/tag259.xml"/><Relationship Id="rId23" Type="http://schemas.openxmlformats.org/officeDocument/2006/relationships/tags" Target="../tags/tag23.xml"/><Relationship Id="rId119" Type="http://schemas.openxmlformats.org/officeDocument/2006/relationships/tags" Target="../tags/tag119.xml"/><Relationship Id="rId270" Type="http://schemas.openxmlformats.org/officeDocument/2006/relationships/tags" Target="../tags/tag270.xml"/><Relationship Id="rId326" Type="http://schemas.openxmlformats.org/officeDocument/2006/relationships/tags" Target="../tags/tag326.xml"/><Relationship Id="rId65" Type="http://schemas.openxmlformats.org/officeDocument/2006/relationships/tags" Target="../tags/tag65.xml"/><Relationship Id="rId130" Type="http://schemas.openxmlformats.org/officeDocument/2006/relationships/tags" Target="../tags/tag130.xml"/><Relationship Id="rId172" Type="http://schemas.openxmlformats.org/officeDocument/2006/relationships/tags" Target="../tags/tag172.xml"/><Relationship Id="rId228" Type="http://schemas.openxmlformats.org/officeDocument/2006/relationships/tags" Target="../tags/tag228.xml"/><Relationship Id="rId281" Type="http://schemas.openxmlformats.org/officeDocument/2006/relationships/tags" Target="../tags/tag281.xml"/><Relationship Id="rId34" Type="http://schemas.openxmlformats.org/officeDocument/2006/relationships/tags" Target="../tags/tag34.xml"/><Relationship Id="rId76" Type="http://schemas.openxmlformats.org/officeDocument/2006/relationships/tags" Target="../tags/tag76.xml"/><Relationship Id="rId141" Type="http://schemas.openxmlformats.org/officeDocument/2006/relationships/tags" Target="../tags/tag141.xml"/><Relationship Id="rId7" Type="http://schemas.openxmlformats.org/officeDocument/2006/relationships/tags" Target="../tags/tag7.xml"/><Relationship Id="rId183" Type="http://schemas.openxmlformats.org/officeDocument/2006/relationships/tags" Target="../tags/tag183.xml"/><Relationship Id="rId239" Type="http://schemas.openxmlformats.org/officeDocument/2006/relationships/tags" Target="../tags/tag239.xml"/><Relationship Id="rId250" Type="http://schemas.openxmlformats.org/officeDocument/2006/relationships/tags" Target="../tags/tag250.xml"/><Relationship Id="rId271" Type="http://schemas.openxmlformats.org/officeDocument/2006/relationships/tags" Target="../tags/tag271.xml"/><Relationship Id="rId292" Type="http://schemas.openxmlformats.org/officeDocument/2006/relationships/tags" Target="../tags/tag292.xml"/><Relationship Id="rId306" Type="http://schemas.openxmlformats.org/officeDocument/2006/relationships/tags" Target="../tags/tag306.xml"/><Relationship Id="rId24" Type="http://schemas.openxmlformats.org/officeDocument/2006/relationships/tags" Target="../tags/tag24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31" Type="http://schemas.openxmlformats.org/officeDocument/2006/relationships/tags" Target="../tags/tag131.xml"/><Relationship Id="rId327" Type="http://schemas.openxmlformats.org/officeDocument/2006/relationships/tags" Target="../tags/tag327.xml"/><Relationship Id="rId152" Type="http://schemas.openxmlformats.org/officeDocument/2006/relationships/tags" Target="../tags/tag152.xml"/><Relationship Id="rId173" Type="http://schemas.openxmlformats.org/officeDocument/2006/relationships/tags" Target="../tags/tag173.xml"/><Relationship Id="rId194" Type="http://schemas.openxmlformats.org/officeDocument/2006/relationships/tags" Target="../tags/tag194.xml"/><Relationship Id="rId208" Type="http://schemas.openxmlformats.org/officeDocument/2006/relationships/tags" Target="../tags/tag208.xml"/><Relationship Id="rId229" Type="http://schemas.openxmlformats.org/officeDocument/2006/relationships/tags" Target="../tags/tag229.xml"/><Relationship Id="rId240" Type="http://schemas.openxmlformats.org/officeDocument/2006/relationships/tags" Target="../tags/tag240.xml"/><Relationship Id="rId261" Type="http://schemas.openxmlformats.org/officeDocument/2006/relationships/tags" Target="../tags/tag261.xml"/><Relationship Id="rId14" Type="http://schemas.openxmlformats.org/officeDocument/2006/relationships/tags" Target="../tags/tag14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282" Type="http://schemas.openxmlformats.org/officeDocument/2006/relationships/tags" Target="../tags/tag282.xml"/><Relationship Id="rId317" Type="http://schemas.openxmlformats.org/officeDocument/2006/relationships/tags" Target="../tags/tag317.xml"/><Relationship Id="rId8" Type="http://schemas.openxmlformats.org/officeDocument/2006/relationships/tags" Target="../tags/tag8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184" Type="http://schemas.openxmlformats.org/officeDocument/2006/relationships/tags" Target="../tags/tag184.xml"/><Relationship Id="rId219" Type="http://schemas.openxmlformats.org/officeDocument/2006/relationships/tags" Target="../tags/tag219.xml"/><Relationship Id="rId230" Type="http://schemas.openxmlformats.org/officeDocument/2006/relationships/tags" Target="../tags/tag230.xml"/><Relationship Id="rId251" Type="http://schemas.openxmlformats.org/officeDocument/2006/relationships/tags" Target="../tags/tag251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272" Type="http://schemas.openxmlformats.org/officeDocument/2006/relationships/tags" Target="../tags/tag272.xml"/><Relationship Id="rId293" Type="http://schemas.openxmlformats.org/officeDocument/2006/relationships/tags" Target="../tags/tag293.xml"/><Relationship Id="rId307" Type="http://schemas.openxmlformats.org/officeDocument/2006/relationships/tags" Target="../tags/tag307.xml"/><Relationship Id="rId328" Type="http://schemas.openxmlformats.org/officeDocument/2006/relationships/tags" Target="../tags/tag328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74" Type="http://schemas.openxmlformats.org/officeDocument/2006/relationships/tags" Target="../tags/tag174.xml"/><Relationship Id="rId195" Type="http://schemas.openxmlformats.org/officeDocument/2006/relationships/tags" Target="../tags/tag195.xml"/><Relationship Id="rId209" Type="http://schemas.openxmlformats.org/officeDocument/2006/relationships/tags" Target="../tags/tag209.xml"/><Relationship Id="rId220" Type="http://schemas.openxmlformats.org/officeDocument/2006/relationships/tags" Target="../tags/tag220.xml"/><Relationship Id="rId241" Type="http://schemas.openxmlformats.org/officeDocument/2006/relationships/tags" Target="../tags/tag24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262" Type="http://schemas.openxmlformats.org/officeDocument/2006/relationships/tags" Target="../tags/tag262.xml"/><Relationship Id="rId283" Type="http://schemas.openxmlformats.org/officeDocument/2006/relationships/tags" Target="../tags/tag283.xml"/><Relationship Id="rId318" Type="http://schemas.openxmlformats.org/officeDocument/2006/relationships/tags" Target="../tags/tag318.xml"/><Relationship Id="rId78" Type="http://schemas.openxmlformats.org/officeDocument/2006/relationships/tags" Target="../tags/tag78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64" Type="http://schemas.openxmlformats.org/officeDocument/2006/relationships/tags" Target="../tags/tag164.xml"/><Relationship Id="rId185" Type="http://schemas.openxmlformats.org/officeDocument/2006/relationships/tags" Target="../tags/tag185.xml"/><Relationship Id="rId9" Type="http://schemas.openxmlformats.org/officeDocument/2006/relationships/tags" Target="../tags/tag9.xml"/><Relationship Id="rId210" Type="http://schemas.openxmlformats.org/officeDocument/2006/relationships/tags" Target="../tags/tag210.xml"/><Relationship Id="rId26" Type="http://schemas.openxmlformats.org/officeDocument/2006/relationships/tags" Target="../tags/tag26.xml"/><Relationship Id="rId231" Type="http://schemas.openxmlformats.org/officeDocument/2006/relationships/tags" Target="../tags/tag231.xml"/><Relationship Id="rId252" Type="http://schemas.openxmlformats.org/officeDocument/2006/relationships/tags" Target="../tags/tag252.xml"/><Relationship Id="rId273" Type="http://schemas.openxmlformats.org/officeDocument/2006/relationships/tags" Target="../tags/tag273.xml"/><Relationship Id="rId294" Type="http://schemas.openxmlformats.org/officeDocument/2006/relationships/tags" Target="../tags/tag294.xml"/><Relationship Id="rId308" Type="http://schemas.openxmlformats.org/officeDocument/2006/relationships/tags" Target="../tags/tag308.xml"/><Relationship Id="rId329" Type="http://schemas.openxmlformats.org/officeDocument/2006/relationships/slideLayout" Target="../slideLayouts/slideLayout2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54" Type="http://schemas.openxmlformats.org/officeDocument/2006/relationships/tags" Target="../tags/tag154.xml"/><Relationship Id="rId175" Type="http://schemas.openxmlformats.org/officeDocument/2006/relationships/tags" Target="../tags/tag175.xml"/><Relationship Id="rId196" Type="http://schemas.openxmlformats.org/officeDocument/2006/relationships/tags" Target="../tags/tag196.xml"/><Relationship Id="rId200" Type="http://schemas.openxmlformats.org/officeDocument/2006/relationships/tags" Target="../tags/tag200.xml"/><Relationship Id="rId16" Type="http://schemas.openxmlformats.org/officeDocument/2006/relationships/tags" Target="../tags/tag16.xml"/><Relationship Id="rId221" Type="http://schemas.openxmlformats.org/officeDocument/2006/relationships/tags" Target="../tags/tag221.xml"/><Relationship Id="rId242" Type="http://schemas.openxmlformats.org/officeDocument/2006/relationships/tags" Target="../tags/tag242.xml"/><Relationship Id="rId263" Type="http://schemas.openxmlformats.org/officeDocument/2006/relationships/tags" Target="../tags/tag263.xml"/><Relationship Id="rId284" Type="http://schemas.openxmlformats.org/officeDocument/2006/relationships/tags" Target="../tags/tag284.xml"/><Relationship Id="rId319" Type="http://schemas.openxmlformats.org/officeDocument/2006/relationships/tags" Target="../tags/tag319.xml"/><Relationship Id="rId37" Type="http://schemas.openxmlformats.org/officeDocument/2006/relationships/tags" Target="../tags/tag37.xml"/><Relationship Id="rId58" Type="http://schemas.openxmlformats.org/officeDocument/2006/relationships/tags" Target="../tags/tag58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44" Type="http://schemas.openxmlformats.org/officeDocument/2006/relationships/tags" Target="../tags/tag144.xml"/><Relationship Id="rId90" Type="http://schemas.openxmlformats.org/officeDocument/2006/relationships/tags" Target="../tags/tag90.xml"/><Relationship Id="rId165" Type="http://schemas.openxmlformats.org/officeDocument/2006/relationships/tags" Target="../tags/tag165.xml"/><Relationship Id="rId186" Type="http://schemas.openxmlformats.org/officeDocument/2006/relationships/tags" Target="../tags/tag186.xml"/><Relationship Id="rId211" Type="http://schemas.openxmlformats.org/officeDocument/2006/relationships/tags" Target="../tags/tag211.xml"/><Relationship Id="rId232" Type="http://schemas.openxmlformats.org/officeDocument/2006/relationships/tags" Target="../tags/tag232.xml"/><Relationship Id="rId253" Type="http://schemas.openxmlformats.org/officeDocument/2006/relationships/tags" Target="../tags/tag253.xml"/><Relationship Id="rId274" Type="http://schemas.openxmlformats.org/officeDocument/2006/relationships/tags" Target="../tags/tag274.xml"/><Relationship Id="rId295" Type="http://schemas.openxmlformats.org/officeDocument/2006/relationships/tags" Target="../tags/tag295.xml"/><Relationship Id="rId309" Type="http://schemas.openxmlformats.org/officeDocument/2006/relationships/tags" Target="../tags/tag309.xml"/><Relationship Id="rId27" Type="http://schemas.openxmlformats.org/officeDocument/2006/relationships/tags" Target="../tags/tag27.xml"/><Relationship Id="rId48" Type="http://schemas.openxmlformats.org/officeDocument/2006/relationships/tags" Target="../tags/tag48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34" Type="http://schemas.openxmlformats.org/officeDocument/2006/relationships/tags" Target="../tags/tag134.xml"/><Relationship Id="rId320" Type="http://schemas.openxmlformats.org/officeDocument/2006/relationships/tags" Target="../tags/tag320.xml"/><Relationship Id="rId80" Type="http://schemas.openxmlformats.org/officeDocument/2006/relationships/tags" Target="../tags/tag80.xml"/><Relationship Id="rId155" Type="http://schemas.openxmlformats.org/officeDocument/2006/relationships/tags" Target="../tags/tag155.xml"/><Relationship Id="rId176" Type="http://schemas.openxmlformats.org/officeDocument/2006/relationships/tags" Target="../tags/tag176.xml"/><Relationship Id="rId197" Type="http://schemas.openxmlformats.org/officeDocument/2006/relationships/tags" Target="../tags/tag197.xml"/><Relationship Id="rId201" Type="http://schemas.openxmlformats.org/officeDocument/2006/relationships/tags" Target="../tags/tag201.xml"/><Relationship Id="rId222" Type="http://schemas.openxmlformats.org/officeDocument/2006/relationships/tags" Target="../tags/tag222.xml"/><Relationship Id="rId243" Type="http://schemas.openxmlformats.org/officeDocument/2006/relationships/tags" Target="../tags/tag243.xml"/><Relationship Id="rId264" Type="http://schemas.openxmlformats.org/officeDocument/2006/relationships/tags" Target="../tags/tag264.xml"/><Relationship Id="rId285" Type="http://schemas.openxmlformats.org/officeDocument/2006/relationships/tags" Target="../tags/tag285.xml"/><Relationship Id="rId17" Type="http://schemas.openxmlformats.org/officeDocument/2006/relationships/tags" Target="../tags/tag17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24" Type="http://schemas.openxmlformats.org/officeDocument/2006/relationships/tags" Target="../tags/tag124.xml"/><Relationship Id="rId310" Type="http://schemas.openxmlformats.org/officeDocument/2006/relationships/tags" Target="../tags/tag310.xml"/><Relationship Id="rId70" Type="http://schemas.openxmlformats.org/officeDocument/2006/relationships/tags" Target="../tags/tag70.xml"/><Relationship Id="rId91" Type="http://schemas.openxmlformats.org/officeDocument/2006/relationships/tags" Target="../tags/tag91.xml"/><Relationship Id="rId145" Type="http://schemas.openxmlformats.org/officeDocument/2006/relationships/tags" Target="../tags/tag145.xml"/><Relationship Id="rId166" Type="http://schemas.openxmlformats.org/officeDocument/2006/relationships/tags" Target="../tags/tag166.xml"/><Relationship Id="rId187" Type="http://schemas.openxmlformats.org/officeDocument/2006/relationships/tags" Target="../tags/tag187.xml"/><Relationship Id="rId1" Type="http://schemas.openxmlformats.org/officeDocument/2006/relationships/tags" Target="../tags/tag1.xml"/><Relationship Id="rId212" Type="http://schemas.openxmlformats.org/officeDocument/2006/relationships/tags" Target="../tags/tag212.xml"/><Relationship Id="rId233" Type="http://schemas.openxmlformats.org/officeDocument/2006/relationships/tags" Target="../tags/tag233.xml"/><Relationship Id="rId254" Type="http://schemas.openxmlformats.org/officeDocument/2006/relationships/tags" Target="../tags/tag254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275" Type="http://schemas.openxmlformats.org/officeDocument/2006/relationships/tags" Target="../tags/tag275.xml"/><Relationship Id="rId296" Type="http://schemas.openxmlformats.org/officeDocument/2006/relationships/tags" Target="../tags/tag296.xml"/><Relationship Id="rId300" Type="http://schemas.openxmlformats.org/officeDocument/2006/relationships/tags" Target="../tags/tag300.xml"/><Relationship Id="rId60" Type="http://schemas.openxmlformats.org/officeDocument/2006/relationships/tags" Target="../tags/tag60.xml"/><Relationship Id="rId81" Type="http://schemas.openxmlformats.org/officeDocument/2006/relationships/tags" Target="../tags/tag81.xml"/><Relationship Id="rId135" Type="http://schemas.openxmlformats.org/officeDocument/2006/relationships/tags" Target="../tags/tag135.xml"/><Relationship Id="rId156" Type="http://schemas.openxmlformats.org/officeDocument/2006/relationships/tags" Target="../tags/tag156.xml"/><Relationship Id="rId177" Type="http://schemas.openxmlformats.org/officeDocument/2006/relationships/tags" Target="../tags/tag177.xml"/><Relationship Id="rId198" Type="http://schemas.openxmlformats.org/officeDocument/2006/relationships/tags" Target="../tags/tag198.xml"/><Relationship Id="rId321" Type="http://schemas.openxmlformats.org/officeDocument/2006/relationships/tags" Target="../tags/tag321.xml"/><Relationship Id="rId202" Type="http://schemas.openxmlformats.org/officeDocument/2006/relationships/tags" Target="../tags/tag202.xml"/><Relationship Id="rId223" Type="http://schemas.openxmlformats.org/officeDocument/2006/relationships/tags" Target="../tags/tag223.xml"/><Relationship Id="rId244" Type="http://schemas.openxmlformats.org/officeDocument/2006/relationships/tags" Target="../tags/tag244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265" Type="http://schemas.openxmlformats.org/officeDocument/2006/relationships/tags" Target="../tags/tag265.xml"/><Relationship Id="rId286" Type="http://schemas.openxmlformats.org/officeDocument/2006/relationships/tags" Target="../tags/tag286.xml"/><Relationship Id="rId50" Type="http://schemas.openxmlformats.org/officeDocument/2006/relationships/tags" Target="../tags/tag50.xml"/><Relationship Id="rId104" Type="http://schemas.openxmlformats.org/officeDocument/2006/relationships/tags" Target="../tags/tag104.xml"/><Relationship Id="rId125" Type="http://schemas.openxmlformats.org/officeDocument/2006/relationships/tags" Target="../tags/tag125.xml"/><Relationship Id="rId146" Type="http://schemas.openxmlformats.org/officeDocument/2006/relationships/tags" Target="../tags/tag146.xml"/><Relationship Id="rId167" Type="http://schemas.openxmlformats.org/officeDocument/2006/relationships/tags" Target="../tags/tag167.xml"/><Relationship Id="rId188" Type="http://schemas.openxmlformats.org/officeDocument/2006/relationships/tags" Target="../tags/tag188.xml"/><Relationship Id="rId311" Type="http://schemas.openxmlformats.org/officeDocument/2006/relationships/tags" Target="../tags/tag311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13" Type="http://schemas.openxmlformats.org/officeDocument/2006/relationships/tags" Target="../tags/tag213.xml"/><Relationship Id="rId234" Type="http://schemas.openxmlformats.org/officeDocument/2006/relationships/tags" Target="../tags/tag234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55" Type="http://schemas.openxmlformats.org/officeDocument/2006/relationships/tags" Target="../tags/tag255.xml"/><Relationship Id="rId276" Type="http://schemas.openxmlformats.org/officeDocument/2006/relationships/tags" Target="../tags/tag276.xml"/><Relationship Id="rId297" Type="http://schemas.openxmlformats.org/officeDocument/2006/relationships/tags" Target="../tags/tag297.xml"/><Relationship Id="rId40" Type="http://schemas.openxmlformats.org/officeDocument/2006/relationships/tags" Target="../tags/tag40.xml"/><Relationship Id="rId115" Type="http://schemas.openxmlformats.org/officeDocument/2006/relationships/tags" Target="../tags/tag115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178" Type="http://schemas.openxmlformats.org/officeDocument/2006/relationships/tags" Target="../tags/tag178.xml"/><Relationship Id="rId301" Type="http://schemas.openxmlformats.org/officeDocument/2006/relationships/tags" Target="../tags/tag301.xml"/><Relationship Id="rId322" Type="http://schemas.openxmlformats.org/officeDocument/2006/relationships/tags" Target="../tags/tag322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9" Type="http://schemas.openxmlformats.org/officeDocument/2006/relationships/tags" Target="../tags/tag199.xml"/><Relationship Id="rId203" Type="http://schemas.openxmlformats.org/officeDocument/2006/relationships/tags" Target="../tags/tag203.xml"/><Relationship Id="rId19" Type="http://schemas.openxmlformats.org/officeDocument/2006/relationships/tags" Target="../tags/tag19.xml"/><Relationship Id="rId224" Type="http://schemas.openxmlformats.org/officeDocument/2006/relationships/tags" Target="../tags/tag224.xml"/><Relationship Id="rId245" Type="http://schemas.openxmlformats.org/officeDocument/2006/relationships/tags" Target="../tags/tag245.xml"/><Relationship Id="rId266" Type="http://schemas.openxmlformats.org/officeDocument/2006/relationships/tags" Target="../tags/tag266.xml"/><Relationship Id="rId287" Type="http://schemas.openxmlformats.org/officeDocument/2006/relationships/tags" Target="../tags/tag287.xml"/><Relationship Id="rId30" Type="http://schemas.openxmlformats.org/officeDocument/2006/relationships/tags" Target="../tags/tag3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168" Type="http://schemas.openxmlformats.org/officeDocument/2006/relationships/tags" Target="../tags/tag168.xml"/><Relationship Id="rId312" Type="http://schemas.openxmlformats.org/officeDocument/2006/relationships/tags" Target="../tags/tag312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189" Type="http://schemas.openxmlformats.org/officeDocument/2006/relationships/tags" Target="../tags/tag189.xml"/><Relationship Id="rId3" Type="http://schemas.openxmlformats.org/officeDocument/2006/relationships/tags" Target="../tags/tag3.xml"/><Relationship Id="rId214" Type="http://schemas.openxmlformats.org/officeDocument/2006/relationships/tags" Target="../tags/tag214.xml"/><Relationship Id="rId235" Type="http://schemas.openxmlformats.org/officeDocument/2006/relationships/tags" Target="../tags/tag235.xml"/><Relationship Id="rId256" Type="http://schemas.openxmlformats.org/officeDocument/2006/relationships/tags" Target="../tags/tag256.xml"/><Relationship Id="rId277" Type="http://schemas.openxmlformats.org/officeDocument/2006/relationships/tags" Target="../tags/tag277.xml"/><Relationship Id="rId298" Type="http://schemas.openxmlformats.org/officeDocument/2006/relationships/tags" Target="../tags/tag298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302" Type="http://schemas.openxmlformats.org/officeDocument/2006/relationships/tags" Target="../tags/tag302.xml"/><Relationship Id="rId323" Type="http://schemas.openxmlformats.org/officeDocument/2006/relationships/tags" Target="../tags/tag323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179" Type="http://schemas.openxmlformats.org/officeDocument/2006/relationships/tags" Target="../tags/tag179.xml"/><Relationship Id="rId190" Type="http://schemas.openxmlformats.org/officeDocument/2006/relationships/tags" Target="../tags/tag190.xml"/><Relationship Id="rId204" Type="http://schemas.openxmlformats.org/officeDocument/2006/relationships/tags" Target="../tags/tag204.xml"/><Relationship Id="rId225" Type="http://schemas.openxmlformats.org/officeDocument/2006/relationships/tags" Target="../tags/tag225.xml"/><Relationship Id="rId246" Type="http://schemas.openxmlformats.org/officeDocument/2006/relationships/tags" Target="../tags/tag246.xml"/><Relationship Id="rId267" Type="http://schemas.openxmlformats.org/officeDocument/2006/relationships/tags" Target="../tags/tag267.xml"/><Relationship Id="rId288" Type="http://schemas.openxmlformats.org/officeDocument/2006/relationships/tags" Target="../tags/tag288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313" Type="http://schemas.openxmlformats.org/officeDocument/2006/relationships/tags" Target="../tags/tag313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94" Type="http://schemas.openxmlformats.org/officeDocument/2006/relationships/tags" Target="../tags/tag94.xml"/><Relationship Id="rId148" Type="http://schemas.openxmlformats.org/officeDocument/2006/relationships/tags" Target="../tags/tag148.xml"/><Relationship Id="rId169" Type="http://schemas.openxmlformats.org/officeDocument/2006/relationships/tags" Target="../tags/tag169.xml"/><Relationship Id="rId4" Type="http://schemas.openxmlformats.org/officeDocument/2006/relationships/tags" Target="../tags/tag4.xml"/><Relationship Id="rId180" Type="http://schemas.openxmlformats.org/officeDocument/2006/relationships/tags" Target="../tags/tag180.xml"/><Relationship Id="rId215" Type="http://schemas.openxmlformats.org/officeDocument/2006/relationships/tags" Target="../tags/tag215.xml"/><Relationship Id="rId236" Type="http://schemas.openxmlformats.org/officeDocument/2006/relationships/tags" Target="../tags/tag236.xml"/><Relationship Id="rId257" Type="http://schemas.openxmlformats.org/officeDocument/2006/relationships/tags" Target="../tags/tag257.xml"/><Relationship Id="rId278" Type="http://schemas.openxmlformats.org/officeDocument/2006/relationships/tags" Target="../tags/tag278.xml"/><Relationship Id="rId303" Type="http://schemas.openxmlformats.org/officeDocument/2006/relationships/tags" Target="../tags/tag303.xml"/><Relationship Id="rId42" Type="http://schemas.openxmlformats.org/officeDocument/2006/relationships/tags" Target="../tags/tag42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191" Type="http://schemas.openxmlformats.org/officeDocument/2006/relationships/tags" Target="../tags/tag191.xml"/><Relationship Id="rId205" Type="http://schemas.openxmlformats.org/officeDocument/2006/relationships/tags" Target="../tags/tag205.xml"/><Relationship Id="rId247" Type="http://schemas.openxmlformats.org/officeDocument/2006/relationships/tags" Target="../tags/tag247.xml"/><Relationship Id="rId107" Type="http://schemas.openxmlformats.org/officeDocument/2006/relationships/tags" Target="../tags/tag107.xml"/><Relationship Id="rId289" Type="http://schemas.openxmlformats.org/officeDocument/2006/relationships/tags" Target="../tags/tag289.xml"/><Relationship Id="rId11" Type="http://schemas.openxmlformats.org/officeDocument/2006/relationships/tags" Target="../tags/tag11.xml"/><Relationship Id="rId53" Type="http://schemas.openxmlformats.org/officeDocument/2006/relationships/tags" Target="../tags/tag53.xml"/><Relationship Id="rId149" Type="http://schemas.openxmlformats.org/officeDocument/2006/relationships/tags" Target="../tags/tag149.xml"/><Relationship Id="rId314" Type="http://schemas.openxmlformats.org/officeDocument/2006/relationships/tags" Target="../tags/tag314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216" Type="http://schemas.openxmlformats.org/officeDocument/2006/relationships/tags" Target="../tags/tag216.xml"/><Relationship Id="rId258" Type="http://schemas.openxmlformats.org/officeDocument/2006/relationships/tags" Target="../tags/tag258.xml"/><Relationship Id="rId22" Type="http://schemas.openxmlformats.org/officeDocument/2006/relationships/tags" Target="../tags/tag22.xml"/><Relationship Id="rId64" Type="http://schemas.openxmlformats.org/officeDocument/2006/relationships/tags" Target="../tags/tag64.xml"/><Relationship Id="rId118" Type="http://schemas.openxmlformats.org/officeDocument/2006/relationships/tags" Target="../tags/tag118.xml"/><Relationship Id="rId325" Type="http://schemas.openxmlformats.org/officeDocument/2006/relationships/tags" Target="../tags/tag325.xml"/><Relationship Id="rId171" Type="http://schemas.openxmlformats.org/officeDocument/2006/relationships/tags" Target="../tags/tag171.xml"/><Relationship Id="rId227" Type="http://schemas.openxmlformats.org/officeDocument/2006/relationships/tags" Target="../tags/tag227.xml"/><Relationship Id="rId269" Type="http://schemas.openxmlformats.org/officeDocument/2006/relationships/tags" Target="../tags/tag269.xml"/><Relationship Id="rId33" Type="http://schemas.openxmlformats.org/officeDocument/2006/relationships/tags" Target="../tags/tag33.xml"/><Relationship Id="rId129" Type="http://schemas.openxmlformats.org/officeDocument/2006/relationships/tags" Target="../tags/tag129.xml"/><Relationship Id="rId280" Type="http://schemas.openxmlformats.org/officeDocument/2006/relationships/tags" Target="../tags/tag280.xml"/><Relationship Id="rId75" Type="http://schemas.openxmlformats.org/officeDocument/2006/relationships/tags" Target="../tags/tag75.xml"/><Relationship Id="rId140" Type="http://schemas.openxmlformats.org/officeDocument/2006/relationships/tags" Target="../tags/tag140.xml"/><Relationship Id="rId182" Type="http://schemas.openxmlformats.org/officeDocument/2006/relationships/tags" Target="../tags/tag182.xml"/><Relationship Id="rId6" Type="http://schemas.openxmlformats.org/officeDocument/2006/relationships/tags" Target="../tags/tag6.xml"/><Relationship Id="rId238" Type="http://schemas.openxmlformats.org/officeDocument/2006/relationships/tags" Target="../tags/tag238.xml"/><Relationship Id="rId291" Type="http://schemas.openxmlformats.org/officeDocument/2006/relationships/tags" Target="../tags/tag291.xml"/><Relationship Id="rId305" Type="http://schemas.openxmlformats.org/officeDocument/2006/relationships/tags" Target="../tags/tag305.xml"/><Relationship Id="rId44" Type="http://schemas.openxmlformats.org/officeDocument/2006/relationships/tags" Target="../tags/tag44.xml"/><Relationship Id="rId86" Type="http://schemas.openxmlformats.org/officeDocument/2006/relationships/tags" Target="../tags/tag86.xml"/><Relationship Id="rId151" Type="http://schemas.openxmlformats.org/officeDocument/2006/relationships/tags" Target="../tags/tag151.xml"/><Relationship Id="rId193" Type="http://schemas.openxmlformats.org/officeDocument/2006/relationships/tags" Target="../tags/tag193.xml"/><Relationship Id="rId207" Type="http://schemas.openxmlformats.org/officeDocument/2006/relationships/tags" Target="../tags/tag207.xml"/><Relationship Id="rId249" Type="http://schemas.openxmlformats.org/officeDocument/2006/relationships/tags" Target="../tags/tag249.xml"/><Relationship Id="rId13" Type="http://schemas.openxmlformats.org/officeDocument/2006/relationships/tags" Target="../tags/tag13.xml"/><Relationship Id="rId109" Type="http://schemas.openxmlformats.org/officeDocument/2006/relationships/tags" Target="../tags/tag109.xml"/><Relationship Id="rId260" Type="http://schemas.openxmlformats.org/officeDocument/2006/relationships/tags" Target="../tags/tag260.xml"/><Relationship Id="rId316" Type="http://schemas.openxmlformats.org/officeDocument/2006/relationships/tags" Target="../tags/tag316.xml"/><Relationship Id="rId55" Type="http://schemas.openxmlformats.org/officeDocument/2006/relationships/tags" Target="../tags/tag55.xml"/><Relationship Id="rId97" Type="http://schemas.openxmlformats.org/officeDocument/2006/relationships/tags" Target="../tags/tag97.xml"/><Relationship Id="rId120" Type="http://schemas.openxmlformats.org/officeDocument/2006/relationships/tags" Target="../tags/tag120.xml"/><Relationship Id="rId162" Type="http://schemas.openxmlformats.org/officeDocument/2006/relationships/tags" Target="../tags/tag162.xml"/><Relationship Id="rId218" Type="http://schemas.openxmlformats.org/officeDocument/2006/relationships/tags" Target="../tags/tag2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130552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r>
              <a:rPr lang="en-US" b="1" dirty="0">
                <a:solidFill>
                  <a:srgbClr val="1F497D"/>
                </a:solidFill>
                <a:latin typeface="Arial" charset="0"/>
                <a:cs typeface="Arial" charset="0"/>
              </a:rPr>
              <a:t>Section 10.1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>
                <a:solidFill>
                  <a:srgbClr val="1F497D"/>
                </a:solidFill>
              </a:rPr>
              <a:t>Point Estimation of the Population Mean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Estimator </a:t>
            </a:r>
          </a:p>
        </p:txBody>
      </p:sp>
      <p:grpSp>
        <p:nvGrpSpPr>
          <p:cNvPr id="582" name="SMARTInkShape-Group214">
            <a:extLst>
              <a:ext uri="{FF2B5EF4-FFF2-40B4-BE49-F238E27FC236}">
                <a16:creationId xmlns:a16="http://schemas.microsoft.com/office/drawing/2014/main" id="{7AC98899-B612-8C53-2DF9-28C8A20FC67D}"/>
              </a:ext>
            </a:extLst>
          </p:cNvPr>
          <p:cNvGrpSpPr/>
          <p:nvPr/>
        </p:nvGrpSpPr>
        <p:grpSpPr>
          <a:xfrm>
            <a:off x="4286250" y="6193695"/>
            <a:ext cx="1038226" cy="311881"/>
            <a:chOff x="4286250" y="6193695"/>
            <a:chExt cx="1038226" cy="311881"/>
          </a:xfrm>
        </p:grpSpPr>
        <p:sp>
          <p:nvSpPr>
            <p:cNvPr id="577" name="SMARTInkShape-1081">
              <a:extLst>
                <a:ext uri="{FF2B5EF4-FFF2-40B4-BE49-F238E27FC236}">
                  <a16:creationId xmlns:a16="http://schemas.microsoft.com/office/drawing/2014/main" id="{F2372AF9-6DD5-B43B-B0EC-4E1A762D7361}"/>
                </a:ext>
              </a:extLst>
            </p:cNvPr>
            <p:cNvSpPr/>
            <p:nvPr>
              <p:custDataLst>
                <p:tags r:id="rId324"/>
              </p:custDataLst>
            </p:nvPr>
          </p:nvSpPr>
          <p:spPr>
            <a:xfrm>
              <a:off x="5314950" y="64389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8" name="SMARTInkShape-1082">
              <a:extLst>
                <a:ext uri="{FF2B5EF4-FFF2-40B4-BE49-F238E27FC236}">
                  <a16:creationId xmlns:a16="http://schemas.microsoft.com/office/drawing/2014/main" id="{1F50F158-1AD9-6939-B917-F0661837DF3F}"/>
                </a:ext>
              </a:extLst>
            </p:cNvPr>
            <p:cNvSpPr/>
            <p:nvPr>
              <p:custDataLst>
                <p:tags r:id="rId325"/>
              </p:custDataLst>
            </p:nvPr>
          </p:nvSpPr>
          <p:spPr>
            <a:xfrm>
              <a:off x="4783905" y="6287053"/>
              <a:ext cx="378646" cy="151848"/>
            </a:xfrm>
            <a:custGeom>
              <a:avLst/>
              <a:gdLst/>
              <a:ahLst/>
              <a:cxnLst/>
              <a:rect l="0" t="0" r="0" b="0"/>
              <a:pathLst>
                <a:path w="378646" h="151848">
                  <a:moveTo>
                    <a:pt x="92895" y="37547"/>
                  </a:moveTo>
                  <a:lnTo>
                    <a:pt x="92895" y="37547"/>
                  </a:lnTo>
                  <a:lnTo>
                    <a:pt x="97951" y="32491"/>
                  </a:lnTo>
                  <a:lnTo>
                    <a:pt x="100434" y="27186"/>
                  </a:lnTo>
                  <a:lnTo>
                    <a:pt x="102304" y="5749"/>
                  </a:lnTo>
                  <a:lnTo>
                    <a:pt x="100226" y="3648"/>
                  </a:lnTo>
                  <a:lnTo>
                    <a:pt x="92273" y="1315"/>
                  </a:lnTo>
                  <a:lnTo>
                    <a:pt x="75895" y="0"/>
                  </a:lnTo>
                  <a:lnTo>
                    <a:pt x="52581" y="4667"/>
                  </a:lnTo>
                  <a:lnTo>
                    <a:pt x="40405" y="12703"/>
                  </a:lnTo>
                  <a:lnTo>
                    <a:pt x="13937" y="42272"/>
                  </a:lnTo>
                  <a:lnTo>
                    <a:pt x="2942" y="66464"/>
                  </a:lnTo>
                  <a:lnTo>
                    <a:pt x="0" y="80737"/>
                  </a:lnTo>
                  <a:lnTo>
                    <a:pt x="1513" y="94137"/>
                  </a:lnTo>
                  <a:lnTo>
                    <a:pt x="5714" y="106090"/>
                  </a:lnTo>
                  <a:lnTo>
                    <a:pt x="11110" y="114929"/>
                  </a:lnTo>
                  <a:lnTo>
                    <a:pt x="25153" y="125857"/>
                  </a:lnTo>
                  <a:lnTo>
                    <a:pt x="29742" y="127112"/>
                  </a:lnTo>
                  <a:lnTo>
                    <a:pt x="33860" y="126890"/>
                  </a:lnTo>
                  <a:lnTo>
                    <a:pt x="53129" y="118930"/>
                  </a:lnTo>
                  <a:lnTo>
                    <a:pt x="62168" y="110406"/>
                  </a:lnTo>
                  <a:lnTo>
                    <a:pt x="73207" y="90885"/>
                  </a:lnTo>
                  <a:lnTo>
                    <a:pt x="88578" y="48687"/>
                  </a:lnTo>
                  <a:lnTo>
                    <a:pt x="92783" y="14471"/>
                  </a:lnTo>
                  <a:lnTo>
                    <a:pt x="92845" y="16003"/>
                  </a:lnTo>
                  <a:lnTo>
                    <a:pt x="77704" y="47689"/>
                  </a:lnTo>
                  <a:lnTo>
                    <a:pt x="74352" y="78656"/>
                  </a:lnTo>
                  <a:lnTo>
                    <a:pt x="73995" y="100057"/>
                  </a:lnTo>
                  <a:lnTo>
                    <a:pt x="84003" y="124861"/>
                  </a:lnTo>
                  <a:lnTo>
                    <a:pt x="91765" y="134561"/>
                  </a:lnTo>
                  <a:lnTo>
                    <a:pt x="95317" y="137147"/>
                  </a:lnTo>
                  <a:lnTo>
                    <a:pt x="104907" y="140023"/>
                  </a:lnTo>
                  <a:lnTo>
                    <a:pt x="110428" y="140789"/>
                  </a:lnTo>
                  <a:lnTo>
                    <a:pt x="122207" y="135996"/>
                  </a:lnTo>
                  <a:lnTo>
                    <a:pt x="133439" y="126811"/>
                  </a:lnTo>
                  <a:lnTo>
                    <a:pt x="166880" y="85007"/>
                  </a:lnTo>
                  <a:lnTo>
                    <a:pt x="197101" y="47678"/>
                  </a:lnTo>
                  <a:lnTo>
                    <a:pt x="197648" y="93229"/>
                  </a:lnTo>
                  <a:lnTo>
                    <a:pt x="196601" y="106744"/>
                  </a:lnTo>
                  <a:lnTo>
                    <a:pt x="192180" y="125196"/>
                  </a:lnTo>
                  <a:lnTo>
                    <a:pt x="194524" y="134005"/>
                  </a:lnTo>
                  <a:lnTo>
                    <a:pt x="195572" y="135719"/>
                  </a:lnTo>
                  <a:lnTo>
                    <a:pt x="196273" y="135803"/>
                  </a:lnTo>
                  <a:lnTo>
                    <a:pt x="196738" y="134801"/>
                  </a:lnTo>
                  <a:lnTo>
                    <a:pt x="234519" y="87756"/>
                  </a:lnTo>
                  <a:lnTo>
                    <a:pt x="262347" y="58628"/>
                  </a:lnTo>
                  <a:lnTo>
                    <a:pt x="263014" y="59010"/>
                  </a:lnTo>
                  <a:lnTo>
                    <a:pt x="269226" y="75089"/>
                  </a:lnTo>
                  <a:lnTo>
                    <a:pt x="268985" y="86335"/>
                  </a:lnTo>
                  <a:lnTo>
                    <a:pt x="264752" y="123374"/>
                  </a:lnTo>
                  <a:lnTo>
                    <a:pt x="264368" y="141213"/>
                  </a:lnTo>
                  <a:lnTo>
                    <a:pt x="264352" y="136937"/>
                  </a:lnTo>
                  <a:lnTo>
                    <a:pt x="267171" y="131815"/>
                  </a:lnTo>
                  <a:lnTo>
                    <a:pt x="269404" y="128968"/>
                  </a:lnTo>
                  <a:lnTo>
                    <a:pt x="274707" y="125803"/>
                  </a:lnTo>
                  <a:lnTo>
                    <a:pt x="277603" y="124960"/>
                  </a:lnTo>
                  <a:lnTo>
                    <a:pt x="283643" y="118377"/>
                  </a:lnTo>
                  <a:lnTo>
                    <a:pt x="318892" y="73479"/>
                  </a:lnTo>
                  <a:lnTo>
                    <a:pt x="337539" y="56542"/>
                  </a:lnTo>
                  <a:lnTo>
                    <a:pt x="357172" y="47903"/>
                  </a:lnTo>
                  <a:lnTo>
                    <a:pt x="357978" y="48683"/>
                  </a:lnTo>
                  <a:lnTo>
                    <a:pt x="358877" y="52374"/>
                  </a:lnTo>
                  <a:lnTo>
                    <a:pt x="359593" y="97527"/>
                  </a:lnTo>
                  <a:lnTo>
                    <a:pt x="359595" y="143125"/>
                  </a:lnTo>
                  <a:lnTo>
                    <a:pt x="360653" y="146033"/>
                  </a:lnTo>
                  <a:lnTo>
                    <a:pt x="362417" y="147970"/>
                  </a:lnTo>
                  <a:lnTo>
                    <a:pt x="367199" y="150125"/>
                  </a:lnTo>
                  <a:lnTo>
                    <a:pt x="378645" y="15184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9" name="SMARTInkShape-1083">
              <a:extLst>
                <a:ext uri="{FF2B5EF4-FFF2-40B4-BE49-F238E27FC236}">
                  <a16:creationId xmlns:a16="http://schemas.microsoft.com/office/drawing/2014/main" id="{2D483B97-6975-B5E5-A8E6-00772CED9E60}"/>
                </a:ext>
              </a:extLst>
            </p:cNvPr>
            <p:cNvSpPr/>
            <p:nvPr>
              <p:custDataLst>
                <p:tags r:id="rId326"/>
              </p:custDataLst>
            </p:nvPr>
          </p:nvSpPr>
          <p:spPr>
            <a:xfrm>
              <a:off x="4425325" y="6229986"/>
              <a:ext cx="384801" cy="146320"/>
            </a:xfrm>
            <a:custGeom>
              <a:avLst/>
              <a:gdLst/>
              <a:ahLst/>
              <a:cxnLst/>
              <a:rect l="0" t="0" r="0" b="0"/>
              <a:pathLst>
                <a:path w="384801" h="146320">
                  <a:moveTo>
                    <a:pt x="99050" y="46989"/>
                  </a:moveTo>
                  <a:lnTo>
                    <a:pt x="99050" y="46989"/>
                  </a:lnTo>
                  <a:lnTo>
                    <a:pt x="116660" y="29379"/>
                  </a:lnTo>
                  <a:lnTo>
                    <a:pt x="117673" y="18254"/>
                  </a:lnTo>
                  <a:lnTo>
                    <a:pt x="115088" y="10228"/>
                  </a:lnTo>
                  <a:lnTo>
                    <a:pt x="112917" y="6607"/>
                  </a:lnTo>
                  <a:lnTo>
                    <a:pt x="110412" y="4193"/>
                  </a:lnTo>
                  <a:lnTo>
                    <a:pt x="104805" y="1511"/>
                  </a:lnTo>
                  <a:lnTo>
                    <a:pt x="80529" y="0"/>
                  </a:lnTo>
                  <a:lnTo>
                    <a:pt x="64007" y="5291"/>
                  </a:lnTo>
                  <a:lnTo>
                    <a:pt x="21735" y="39105"/>
                  </a:lnTo>
                  <a:lnTo>
                    <a:pt x="805" y="81013"/>
                  </a:lnTo>
                  <a:lnTo>
                    <a:pt x="0" y="97036"/>
                  </a:lnTo>
                  <a:lnTo>
                    <a:pt x="4228" y="113681"/>
                  </a:lnTo>
                  <a:lnTo>
                    <a:pt x="13162" y="128136"/>
                  </a:lnTo>
                  <a:lnTo>
                    <a:pt x="21366" y="135971"/>
                  </a:lnTo>
                  <a:lnTo>
                    <a:pt x="29598" y="139454"/>
                  </a:lnTo>
                  <a:lnTo>
                    <a:pt x="40314" y="141001"/>
                  </a:lnTo>
                  <a:lnTo>
                    <a:pt x="49308" y="138867"/>
                  </a:lnTo>
                  <a:lnTo>
                    <a:pt x="89928" y="111616"/>
                  </a:lnTo>
                  <a:lnTo>
                    <a:pt x="101405" y="96241"/>
                  </a:lnTo>
                  <a:lnTo>
                    <a:pt x="124402" y="51152"/>
                  </a:lnTo>
                  <a:lnTo>
                    <a:pt x="134318" y="30330"/>
                  </a:lnTo>
                  <a:lnTo>
                    <a:pt x="136591" y="20769"/>
                  </a:lnTo>
                  <a:lnTo>
                    <a:pt x="135719" y="21042"/>
                  </a:lnTo>
                  <a:lnTo>
                    <a:pt x="131927" y="24168"/>
                  </a:lnTo>
                  <a:lnTo>
                    <a:pt x="123844" y="41991"/>
                  </a:lnTo>
                  <a:lnTo>
                    <a:pt x="119802" y="67380"/>
                  </a:lnTo>
                  <a:lnTo>
                    <a:pt x="123661" y="95011"/>
                  </a:lnTo>
                  <a:lnTo>
                    <a:pt x="145003" y="134752"/>
                  </a:lnTo>
                  <a:lnTo>
                    <a:pt x="148735" y="143597"/>
                  </a:lnTo>
                  <a:lnTo>
                    <a:pt x="152282" y="146319"/>
                  </a:lnTo>
                  <a:lnTo>
                    <a:pt x="155705" y="144960"/>
                  </a:lnTo>
                  <a:lnTo>
                    <a:pt x="162329" y="138156"/>
                  </a:lnTo>
                  <a:lnTo>
                    <a:pt x="201198" y="114612"/>
                  </a:lnTo>
                  <a:lnTo>
                    <a:pt x="225100" y="89940"/>
                  </a:lnTo>
                  <a:lnTo>
                    <a:pt x="237528" y="67830"/>
                  </a:lnTo>
                  <a:lnTo>
                    <a:pt x="249408" y="58004"/>
                  </a:lnTo>
                  <a:lnTo>
                    <a:pt x="255901" y="56956"/>
                  </a:lnTo>
                  <a:lnTo>
                    <a:pt x="256534" y="57867"/>
                  </a:lnTo>
                  <a:lnTo>
                    <a:pt x="255898" y="59532"/>
                  </a:lnTo>
                  <a:lnTo>
                    <a:pt x="254416" y="61701"/>
                  </a:lnTo>
                  <a:lnTo>
                    <a:pt x="251710" y="108575"/>
                  </a:lnTo>
                  <a:lnTo>
                    <a:pt x="246472" y="128973"/>
                  </a:lnTo>
                  <a:lnTo>
                    <a:pt x="243897" y="133394"/>
                  </a:lnTo>
                  <a:lnTo>
                    <a:pt x="234122" y="141075"/>
                  </a:lnTo>
                  <a:lnTo>
                    <a:pt x="233548" y="140405"/>
                  </a:lnTo>
                  <a:lnTo>
                    <a:pt x="232910" y="136837"/>
                  </a:lnTo>
                  <a:lnTo>
                    <a:pt x="237608" y="123823"/>
                  </a:lnTo>
                  <a:lnTo>
                    <a:pt x="250758" y="106562"/>
                  </a:lnTo>
                  <a:lnTo>
                    <a:pt x="273117" y="88041"/>
                  </a:lnTo>
                  <a:lnTo>
                    <a:pt x="313547" y="71482"/>
                  </a:lnTo>
                  <a:lnTo>
                    <a:pt x="356421" y="58819"/>
                  </a:lnTo>
                  <a:lnTo>
                    <a:pt x="384800" y="5651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0" name="SMARTInkShape-1084">
              <a:extLst>
                <a:ext uri="{FF2B5EF4-FFF2-40B4-BE49-F238E27FC236}">
                  <a16:creationId xmlns:a16="http://schemas.microsoft.com/office/drawing/2014/main" id="{6563B162-CFCF-EB39-F74B-D17BF832631B}"/>
                </a:ext>
              </a:extLst>
            </p:cNvPr>
            <p:cNvSpPr/>
            <p:nvPr>
              <p:custDataLst>
                <p:tags r:id="rId327"/>
              </p:custDataLst>
            </p:nvPr>
          </p:nvSpPr>
          <p:spPr>
            <a:xfrm>
              <a:off x="4286250" y="6193695"/>
              <a:ext cx="145969" cy="128536"/>
            </a:xfrm>
            <a:custGeom>
              <a:avLst/>
              <a:gdLst/>
              <a:ahLst/>
              <a:cxnLst/>
              <a:rect l="0" t="0" r="0" b="0"/>
              <a:pathLst>
                <a:path w="145969" h="128536">
                  <a:moveTo>
                    <a:pt x="28575" y="73755"/>
                  </a:moveTo>
                  <a:lnTo>
                    <a:pt x="28575" y="73755"/>
                  </a:lnTo>
                  <a:lnTo>
                    <a:pt x="29633" y="52000"/>
                  </a:lnTo>
                  <a:lnTo>
                    <a:pt x="41832" y="19842"/>
                  </a:lnTo>
                  <a:lnTo>
                    <a:pt x="53517" y="9930"/>
                  </a:lnTo>
                  <a:lnTo>
                    <a:pt x="68235" y="3054"/>
                  </a:lnTo>
                  <a:lnTo>
                    <a:pt x="81832" y="0"/>
                  </a:lnTo>
                  <a:lnTo>
                    <a:pt x="92108" y="1464"/>
                  </a:lnTo>
                  <a:lnTo>
                    <a:pt x="101262" y="6700"/>
                  </a:lnTo>
                  <a:lnTo>
                    <a:pt x="124385" y="30132"/>
                  </a:lnTo>
                  <a:lnTo>
                    <a:pt x="144279" y="59964"/>
                  </a:lnTo>
                  <a:lnTo>
                    <a:pt x="145968" y="76092"/>
                  </a:lnTo>
                  <a:lnTo>
                    <a:pt x="144937" y="84838"/>
                  </a:lnTo>
                  <a:lnTo>
                    <a:pt x="140016" y="91727"/>
                  </a:lnTo>
                  <a:lnTo>
                    <a:pt x="97647" y="117553"/>
                  </a:lnTo>
                  <a:lnTo>
                    <a:pt x="57937" y="127954"/>
                  </a:lnTo>
                  <a:lnTo>
                    <a:pt x="38450" y="128535"/>
                  </a:lnTo>
                  <a:lnTo>
                    <a:pt x="0" y="12138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1" name="SMARTInkShape-1085">
              <a:extLst>
                <a:ext uri="{FF2B5EF4-FFF2-40B4-BE49-F238E27FC236}">
                  <a16:creationId xmlns:a16="http://schemas.microsoft.com/office/drawing/2014/main" id="{86D5E649-09A3-EDDA-29D8-10EE6700E901}"/>
                </a:ext>
              </a:extLst>
            </p:cNvPr>
            <p:cNvSpPr/>
            <p:nvPr>
              <p:custDataLst>
                <p:tags r:id="rId328"/>
              </p:custDataLst>
            </p:nvPr>
          </p:nvSpPr>
          <p:spPr>
            <a:xfrm>
              <a:off x="4305300" y="6253319"/>
              <a:ext cx="18935" cy="252257"/>
            </a:xfrm>
            <a:custGeom>
              <a:avLst/>
              <a:gdLst/>
              <a:ahLst/>
              <a:cxnLst/>
              <a:rect l="0" t="0" r="0" b="0"/>
              <a:pathLst>
                <a:path w="18935" h="252257">
                  <a:moveTo>
                    <a:pt x="9525" y="14131"/>
                  </a:moveTo>
                  <a:lnTo>
                    <a:pt x="9525" y="14131"/>
                  </a:lnTo>
                  <a:lnTo>
                    <a:pt x="14581" y="9075"/>
                  </a:lnTo>
                  <a:lnTo>
                    <a:pt x="17064" y="3770"/>
                  </a:lnTo>
                  <a:lnTo>
                    <a:pt x="17726" y="874"/>
                  </a:lnTo>
                  <a:lnTo>
                    <a:pt x="18167" y="0"/>
                  </a:lnTo>
                  <a:lnTo>
                    <a:pt x="18462" y="478"/>
                  </a:lnTo>
                  <a:lnTo>
                    <a:pt x="18934" y="18960"/>
                  </a:lnTo>
                  <a:lnTo>
                    <a:pt x="12481" y="59534"/>
                  </a:lnTo>
                  <a:lnTo>
                    <a:pt x="10839" y="102043"/>
                  </a:lnTo>
                  <a:lnTo>
                    <a:pt x="4858" y="149188"/>
                  </a:lnTo>
                  <a:lnTo>
                    <a:pt x="1439" y="188320"/>
                  </a:lnTo>
                  <a:lnTo>
                    <a:pt x="0" y="25225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1" name="SMARTInkShape-Group215">
            <a:extLst>
              <a:ext uri="{FF2B5EF4-FFF2-40B4-BE49-F238E27FC236}">
                <a16:creationId xmlns:a16="http://schemas.microsoft.com/office/drawing/2014/main" id="{19A24DDC-1E93-53B8-01FB-E7E007A63D1C}"/>
              </a:ext>
            </a:extLst>
          </p:cNvPr>
          <p:cNvGrpSpPr/>
          <p:nvPr/>
        </p:nvGrpSpPr>
        <p:grpSpPr>
          <a:xfrm>
            <a:off x="6705600" y="5772542"/>
            <a:ext cx="781051" cy="371084"/>
            <a:chOff x="6705600" y="5772542"/>
            <a:chExt cx="781051" cy="371084"/>
          </a:xfrm>
        </p:grpSpPr>
        <p:sp>
          <p:nvSpPr>
            <p:cNvPr id="583" name="SMARTInkShape-1086">
              <a:extLst>
                <a:ext uri="{FF2B5EF4-FFF2-40B4-BE49-F238E27FC236}">
                  <a16:creationId xmlns:a16="http://schemas.microsoft.com/office/drawing/2014/main" id="{46E328C7-B80F-3DE2-9860-A26BBB93C44E}"/>
                </a:ext>
              </a:extLst>
            </p:cNvPr>
            <p:cNvSpPr/>
            <p:nvPr>
              <p:custDataLst>
                <p:tags r:id="rId316"/>
              </p:custDataLst>
            </p:nvPr>
          </p:nvSpPr>
          <p:spPr>
            <a:xfrm>
              <a:off x="7467600" y="5915025"/>
              <a:ext cx="19051" cy="1"/>
            </a:xfrm>
            <a:custGeom>
              <a:avLst/>
              <a:gdLst/>
              <a:ahLst/>
              <a:cxnLst/>
              <a:rect l="0" t="0" r="0" b="0"/>
              <a:pathLst>
                <a:path w="19051" h="1">
                  <a:moveTo>
                    <a:pt x="0" y="0"/>
                  </a:moveTo>
                  <a:lnTo>
                    <a:pt x="0" y="0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SMARTInkShape-1087">
              <a:extLst>
                <a:ext uri="{FF2B5EF4-FFF2-40B4-BE49-F238E27FC236}">
                  <a16:creationId xmlns:a16="http://schemas.microsoft.com/office/drawing/2014/main" id="{547AC39E-8141-5BA9-624F-D1C65EFF953A}"/>
                </a:ext>
              </a:extLst>
            </p:cNvPr>
            <p:cNvSpPr/>
            <p:nvPr>
              <p:custDataLst>
                <p:tags r:id="rId317"/>
              </p:custDataLst>
            </p:nvPr>
          </p:nvSpPr>
          <p:spPr>
            <a:xfrm>
              <a:off x="7343775" y="5772542"/>
              <a:ext cx="71825" cy="161534"/>
            </a:xfrm>
            <a:custGeom>
              <a:avLst/>
              <a:gdLst/>
              <a:ahLst/>
              <a:cxnLst/>
              <a:rect l="0" t="0" r="0" b="0"/>
              <a:pathLst>
                <a:path w="71825" h="161534">
                  <a:moveTo>
                    <a:pt x="47625" y="9133"/>
                  </a:moveTo>
                  <a:lnTo>
                    <a:pt x="47625" y="9133"/>
                  </a:lnTo>
                  <a:lnTo>
                    <a:pt x="52681" y="4077"/>
                  </a:lnTo>
                  <a:lnTo>
                    <a:pt x="57986" y="1594"/>
                  </a:lnTo>
                  <a:lnTo>
                    <a:pt x="64959" y="0"/>
                  </a:lnTo>
                  <a:lnTo>
                    <a:pt x="71223" y="4781"/>
                  </a:lnTo>
                  <a:lnTo>
                    <a:pt x="71824" y="9407"/>
                  </a:lnTo>
                  <a:lnTo>
                    <a:pt x="69669" y="23012"/>
                  </a:lnTo>
                  <a:lnTo>
                    <a:pt x="46347" y="69679"/>
                  </a:lnTo>
                  <a:lnTo>
                    <a:pt x="21973" y="112698"/>
                  </a:lnTo>
                  <a:lnTo>
                    <a:pt x="0" y="16153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SMARTInkShape-1088">
              <a:extLst>
                <a:ext uri="{FF2B5EF4-FFF2-40B4-BE49-F238E27FC236}">
                  <a16:creationId xmlns:a16="http://schemas.microsoft.com/office/drawing/2014/main" id="{34205FA8-3996-888B-C75F-D960C10F4367}"/>
                </a:ext>
              </a:extLst>
            </p:cNvPr>
            <p:cNvSpPr/>
            <p:nvPr>
              <p:custDataLst>
                <p:tags r:id="rId318"/>
              </p:custDataLst>
            </p:nvPr>
          </p:nvSpPr>
          <p:spPr>
            <a:xfrm>
              <a:off x="7228081" y="5876925"/>
              <a:ext cx="96645" cy="90023"/>
            </a:xfrm>
            <a:custGeom>
              <a:avLst/>
              <a:gdLst/>
              <a:ahLst/>
              <a:cxnLst/>
              <a:rect l="0" t="0" r="0" b="0"/>
              <a:pathLst>
                <a:path w="96645" h="90023">
                  <a:moveTo>
                    <a:pt x="10919" y="28575"/>
                  </a:moveTo>
                  <a:lnTo>
                    <a:pt x="10919" y="28575"/>
                  </a:lnTo>
                  <a:lnTo>
                    <a:pt x="28253" y="11242"/>
                  </a:lnTo>
                  <a:lnTo>
                    <a:pt x="27766" y="10670"/>
                  </a:lnTo>
                  <a:lnTo>
                    <a:pt x="24403" y="10033"/>
                  </a:lnTo>
                  <a:lnTo>
                    <a:pt x="19381" y="12574"/>
                  </a:lnTo>
                  <a:lnTo>
                    <a:pt x="12564" y="19346"/>
                  </a:lnTo>
                  <a:lnTo>
                    <a:pt x="2478" y="32941"/>
                  </a:lnTo>
                  <a:lnTo>
                    <a:pt x="0" y="41010"/>
                  </a:lnTo>
                  <a:lnTo>
                    <a:pt x="1278" y="79697"/>
                  </a:lnTo>
                  <a:lnTo>
                    <a:pt x="3433" y="82765"/>
                  </a:lnTo>
                  <a:lnTo>
                    <a:pt x="11473" y="88995"/>
                  </a:lnTo>
                  <a:lnTo>
                    <a:pt x="16580" y="90022"/>
                  </a:lnTo>
                  <a:lnTo>
                    <a:pt x="27899" y="88340"/>
                  </a:lnTo>
                  <a:lnTo>
                    <a:pt x="46172" y="76387"/>
                  </a:lnTo>
                  <a:lnTo>
                    <a:pt x="74815" y="47232"/>
                  </a:lnTo>
                  <a:lnTo>
                    <a:pt x="92045" y="22369"/>
                  </a:lnTo>
                  <a:lnTo>
                    <a:pt x="96644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6" name="SMARTInkShape-1089">
              <a:extLst>
                <a:ext uri="{FF2B5EF4-FFF2-40B4-BE49-F238E27FC236}">
                  <a16:creationId xmlns:a16="http://schemas.microsoft.com/office/drawing/2014/main" id="{D937460B-C6D5-B71E-21D4-36003EC5ACF4}"/>
                </a:ext>
              </a:extLst>
            </p:cNvPr>
            <p:cNvSpPr/>
            <p:nvPr>
              <p:custDataLst>
                <p:tags r:id="rId319"/>
              </p:custDataLst>
            </p:nvPr>
          </p:nvSpPr>
          <p:spPr>
            <a:xfrm>
              <a:off x="7058025" y="5878815"/>
              <a:ext cx="131388" cy="91180"/>
            </a:xfrm>
            <a:custGeom>
              <a:avLst/>
              <a:gdLst/>
              <a:ahLst/>
              <a:cxnLst/>
              <a:rect l="0" t="0" r="0" b="0"/>
              <a:pathLst>
                <a:path w="131388" h="91180">
                  <a:moveTo>
                    <a:pt x="9525" y="64785"/>
                  </a:moveTo>
                  <a:lnTo>
                    <a:pt x="9525" y="64785"/>
                  </a:lnTo>
                  <a:lnTo>
                    <a:pt x="9525" y="59729"/>
                  </a:lnTo>
                  <a:lnTo>
                    <a:pt x="14581" y="46471"/>
                  </a:lnTo>
                  <a:lnTo>
                    <a:pt x="28822" y="27200"/>
                  </a:lnTo>
                  <a:lnTo>
                    <a:pt x="36094" y="20564"/>
                  </a:lnTo>
                  <a:lnTo>
                    <a:pt x="64071" y="4491"/>
                  </a:lnTo>
                  <a:lnTo>
                    <a:pt x="87775" y="0"/>
                  </a:lnTo>
                  <a:lnTo>
                    <a:pt x="100041" y="1773"/>
                  </a:lnTo>
                  <a:lnTo>
                    <a:pt x="112898" y="8720"/>
                  </a:lnTo>
                  <a:lnTo>
                    <a:pt x="116540" y="11534"/>
                  </a:lnTo>
                  <a:lnTo>
                    <a:pt x="126723" y="30662"/>
                  </a:lnTo>
                  <a:lnTo>
                    <a:pt x="131387" y="56438"/>
                  </a:lnTo>
                  <a:lnTo>
                    <a:pt x="129655" y="69189"/>
                  </a:lnTo>
                  <a:lnTo>
                    <a:pt x="127712" y="74072"/>
                  </a:lnTo>
                  <a:lnTo>
                    <a:pt x="119908" y="82318"/>
                  </a:lnTo>
                  <a:lnTo>
                    <a:pt x="114864" y="85998"/>
                  </a:lnTo>
                  <a:lnTo>
                    <a:pt x="87538" y="91179"/>
                  </a:lnTo>
                  <a:lnTo>
                    <a:pt x="67481" y="86746"/>
                  </a:lnTo>
                  <a:lnTo>
                    <a:pt x="0" y="5526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7" name="SMARTInkShape-1090">
              <a:extLst>
                <a:ext uri="{FF2B5EF4-FFF2-40B4-BE49-F238E27FC236}">
                  <a16:creationId xmlns:a16="http://schemas.microsoft.com/office/drawing/2014/main" id="{809FDA79-671B-DE7C-C409-16954E207973}"/>
                </a:ext>
              </a:extLst>
            </p:cNvPr>
            <p:cNvSpPr/>
            <p:nvPr>
              <p:custDataLst>
                <p:tags r:id="rId320"/>
              </p:custDataLst>
            </p:nvPr>
          </p:nvSpPr>
          <p:spPr>
            <a:xfrm>
              <a:off x="7019925" y="5887774"/>
              <a:ext cx="85218" cy="246327"/>
            </a:xfrm>
            <a:custGeom>
              <a:avLst/>
              <a:gdLst/>
              <a:ahLst/>
              <a:cxnLst/>
              <a:rect l="0" t="0" r="0" b="0"/>
              <a:pathLst>
                <a:path w="85218" h="246327">
                  <a:moveTo>
                    <a:pt x="66675" y="8201"/>
                  </a:moveTo>
                  <a:lnTo>
                    <a:pt x="66675" y="8201"/>
                  </a:lnTo>
                  <a:lnTo>
                    <a:pt x="71731" y="8201"/>
                  </a:lnTo>
                  <a:lnTo>
                    <a:pt x="77036" y="5379"/>
                  </a:lnTo>
                  <a:lnTo>
                    <a:pt x="84008" y="0"/>
                  </a:lnTo>
                  <a:lnTo>
                    <a:pt x="84961" y="4909"/>
                  </a:lnTo>
                  <a:lnTo>
                    <a:pt x="85217" y="9182"/>
                  </a:lnTo>
                  <a:lnTo>
                    <a:pt x="78019" y="31246"/>
                  </a:lnTo>
                  <a:lnTo>
                    <a:pt x="57070" y="77746"/>
                  </a:lnTo>
                  <a:lnTo>
                    <a:pt x="39378" y="123656"/>
                  </a:lnTo>
                  <a:lnTo>
                    <a:pt x="21663" y="163178"/>
                  </a:lnTo>
                  <a:lnTo>
                    <a:pt x="8065" y="201698"/>
                  </a:lnTo>
                  <a:lnTo>
                    <a:pt x="0" y="24632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8" name="SMARTInkShape-1091">
              <a:extLst>
                <a:ext uri="{FF2B5EF4-FFF2-40B4-BE49-F238E27FC236}">
                  <a16:creationId xmlns:a16="http://schemas.microsoft.com/office/drawing/2014/main" id="{C444D3A7-55BD-96CB-F9D3-D16BACC2CECE}"/>
                </a:ext>
              </a:extLst>
            </p:cNvPr>
            <p:cNvSpPr/>
            <p:nvPr>
              <p:custDataLst>
                <p:tags r:id="rId321"/>
              </p:custDataLst>
            </p:nvPr>
          </p:nvSpPr>
          <p:spPr>
            <a:xfrm>
              <a:off x="6929972" y="5859717"/>
              <a:ext cx="86411" cy="90986"/>
            </a:xfrm>
            <a:custGeom>
              <a:avLst/>
              <a:gdLst/>
              <a:ahLst/>
              <a:cxnLst/>
              <a:rect l="0" t="0" r="0" b="0"/>
              <a:pathLst>
                <a:path w="86411" h="90986">
                  <a:moveTo>
                    <a:pt x="42328" y="36258"/>
                  </a:moveTo>
                  <a:lnTo>
                    <a:pt x="42328" y="36258"/>
                  </a:lnTo>
                  <a:lnTo>
                    <a:pt x="47384" y="31202"/>
                  </a:lnTo>
                  <a:lnTo>
                    <a:pt x="55511" y="28719"/>
                  </a:lnTo>
                  <a:lnTo>
                    <a:pt x="60642" y="28057"/>
                  </a:lnTo>
                  <a:lnTo>
                    <a:pt x="64062" y="26557"/>
                  </a:lnTo>
                  <a:lnTo>
                    <a:pt x="66343" y="24499"/>
                  </a:lnTo>
                  <a:lnTo>
                    <a:pt x="68876" y="19390"/>
                  </a:lnTo>
                  <a:lnTo>
                    <a:pt x="70002" y="13592"/>
                  </a:lnTo>
                  <a:lnTo>
                    <a:pt x="69243" y="10565"/>
                  </a:lnTo>
                  <a:lnTo>
                    <a:pt x="65579" y="4377"/>
                  </a:lnTo>
                  <a:lnTo>
                    <a:pt x="62062" y="2305"/>
                  </a:lnTo>
                  <a:lnTo>
                    <a:pt x="52510" y="0"/>
                  </a:lnTo>
                  <a:lnTo>
                    <a:pt x="48058" y="445"/>
                  </a:lnTo>
                  <a:lnTo>
                    <a:pt x="40289" y="3761"/>
                  </a:lnTo>
                  <a:lnTo>
                    <a:pt x="20202" y="20597"/>
                  </a:lnTo>
                  <a:lnTo>
                    <a:pt x="1062" y="52709"/>
                  </a:lnTo>
                  <a:lnTo>
                    <a:pt x="0" y="58867"/>
                  </a:lnTo>
                  <a:lnTo>
                    <a:pt x="1643" y="71354"/>
                  </a:lnTo>
                  <a:lnTo>
                    <a:pt x="5680" y="76589"/>
                  </a:lnTo>
                  <a:lnTo>
                    <a:pt x="18631" y="85227"/>
                  </a:lnTo>
                  <a:lnTo>
                    <a:pt x="43774" y="90985"/>
                  </a:lnTo>
                  <a:lnTo>
                    <a:pt x="56376" y="89509"/>
                  </a:lnTo>
                  <a:lnTo>
                    <a:pt x="69421" y="82728"/>
                  </a:lnTo>
                  <a:lnTo>
                    <a:pt x="83311" y="70954"/>
                  </a:lnTo>
                  <a:lnTo>
                    <a:pt x="84467" y="67856"/>
                  </a:lnTo>
                  <a:lnTo>
                    <a:pt x="84179" y="64731"/>
                  </a:lnTo>
                  <a:lnTo>
                    <a:pt x="82929" y="61591"/>
                  </a:lnTo>
                  <a:lnTo>
                    <a:pt x="83153" y="58438"/>
                  </a:lnTo>
                  <a:lnTo>
                    <a:pt x="86225" y="52113"/>
                  </a:lnTo>
                  <a:lnTo>
                    <a:pt x="86410" y="48944"/>
                  </a:lnTo>
                  <a:lnTo>
                    <a:pt x="80871" y="26733"/>
                  </a:lnTo>
                  <a:lnTo>
                    <a:pt x="80723" y="23558"/>
                  </a:lnTo>
                  <a:lnTo>
                    <a:pt x="70903" y="768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9" name="SMARTInkShape-1092">
              <a:extLst>
                <a:ext uri="{FF2B5EF4-FFF2-40B4-BE49-F238E27FC236}">
                  <a16:creationId xmlns:a16="http://schemas.microsoft.com/office/drawing/2014/main" id="{79085B14-6B93-9F7F-4B4E-68C7394FA987}"/>
                </a:ext>
              </a:extLst>
            </p:cNvPr>
            <p:cNvSpPr/>
            <p:nvPr>
              <p:custDataLst>
                <p:tags r:id="rId322"/>
              </p:custDataLst>
            </p:nvPr>
          </p:nvSpPr>
          <p:spPr>
            <a:xfrm>
              <a:off x="6743700" y="5877130"/>
              <a:ext cx="130674" cy="83085"/>
            </a:xfrm>
            <a:custGeom>
              <a:avLst/>
              <a:gdLst/>
              <a:ahLst/>
              <a:cxnLst/>
              <a:rect l="0" t="0" r="0" b="0"/>
              <a:pathLst>
                <a:path w="130674" h="83085">
                  <a:moveTo>
                    <a:pt x="0" y="66470"/>
                  </a:moveTo>
                  <a:lnTo>
                    <a:pt x="0" y="66470"/>
                  </a:lnTo>
                  <a:lnTo>
                    <a:pt x="10361" y="41031"/>
                  </a:lnTo>
                  <a:lnTo>
                    <a:pt x="27446" y="20758"/>
                  </a:lnTo>
                  <a:lnTo>
                    <a:pt x="45057" y="7653"/>
                  </a:lnTo>
                  <a:lnTo>
                    <a:pt x="58624" y="2124"/>
                  </a:lnTo>
                  <a:lnTo>
                    <a:pt x="92483" y="0"/>
                  </a:lnTo>
                  <a:lnTo>
                    <a:pt x="111246" y="4911"/>
                  </a:lnTo>
                  <a:lnTo>
                    <a:pt x="125154" y="13070"/>
                  </a:lnTo>
                  <a:lnTo>
                    <a:pt x="129708" y="24744"/>
                  </a:lnTo>
                  <a:lnTo>
                    <a:pt x="130673" y="39459"/>
                  </a:lnTo>
                  <a:lnTo>
                    <a:pt x="127574" y="53053"/>
                  </a:lnTo>
                  <a:lnTo>
                    <a:pt x="119846" y="63329"/>
                  </a:lnTo>
                  <a:lnTo>
                    <a:pt x="108298" y="71424"/>
                  </a:lnTo>
                  <a:lnTo>
                    <a:pt x="82888" y="80873"/>
                  </a:lnTo>
                  <a:lnTo>
                    <a:pt x="53252" y="83084"/>
                  </a:lnTo>
                  <a:lnTo>
                    <a:pt x="38100" y="7599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0" name="SMARTInkShape-1093">
              <a:extLst>
                <a:ext uri="{FF2B5EF4-FFF2-40B4-BE49-F238E27FC236}">
                  <a16:creationId xmlns:a16="http://schemas.microsoft.com/office/drawing/2014/main" id="{CAA58B8A-BB17-CB55-28FA-D1A8CC4F34F1}"/>
                </a:ext>
              </a:extLst>
            </p:cNvPr>
            <p:cNvSpPr/>
            <p:nvPr>
              <p:custDataLst>
                <p:tags r:id="rId323"/>
              </p:custDataLst>
            </p:nvPr>
          </p:nvSpPr>
          <p:spPr>
            <a:xfrm>
              <a:off x="6705600" y="5872319"/>
              <a:ext cx="66283" cy="271307"/>
            </a:xfrm>
            <a:custGeom>
              <a:avLst/>
              <a:gdLst/>
              <a:ahLst/>
              <a:cxnLst/>
              <a:rect l="0" t="0" r="0" b="0"/>
              <a:pathLst>
                <a:path w="66283" h="271307">
                  <a:moveTo>
                    <a:pt x="57150" y="14131"/>
                  </a:moveTo>
                  <a:lnTo>
                    <a:pt x="57150" y="14131"/>
                  </a:lnTo>
                  <a:lnTo>
                    <a:pt x="62206" y="9075"/>
                  </a:lnTo>
                  <a:lnTo>
                    <a:pt x="64688" y="3770"/>
                  </a:lnTo>
                  <a:lnTo>
                    <a:pt x="65350" y="874"/>
                  </a:lnTo>
                  <a:lnTo>
                    <a:pt x="65792" y="0"/>
                  </a:lnTo>
                  <a:lnTo>
                    <a:pt x="66087" y="478"/>
                  </a:lnTo>
                  <a:lnTo>
                    <a:pt x="66282" y="1854"/>
                  </a:lnTo>
                  <a:lnTo>
                    <a:pt x="53382" y="49194"/>
                  </a:lnTo>
                  <a:lnTo>
                    <a:pt x="41157" y="89731"/>
                  </a:lnTo>
                  <a:lnTo>
                    <a:pt x="25385" y="132820"/>
                  </a:lnTo>
                  <a:lnTo>
                    <a:pt x="12346" y="173812"/>
                  </a:lnTo>
                  <a:lnTo>
                    <a:pt x="3350" y="214057"/>
                  </a:lnTo>
                  <a:lnTo>
                    <a:pt x="0" y="27130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2" name="SMARTInkShape-1094">
            <a:extLst>
              <a:ext uri="{FF2B5EF4-FFF2-40B4-BE49-F238E27FC236}">
                <a16:creationId xmlns:a16="http://schemas.microsoft.com/office/drawing/2014/main" id="{1368ADF9-66A9-80F6-CE46-5870424F6304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6108767" y="5859708"/>
            <a:ext cx="225359" cy="116034"/>
          </a:xfrm>
          <a:custGeom>
            <a:avLst/>
            <a:gdLst/>
            <a:ahLst/>
            <a:cxnLst/>
            <a:rect l="0" t="0" r="0" b="0"/>
            <a:pathLst>
              <a:path w="225359" h="116034">
                <a:moveTo>
                  <a:pt x="130108" y="26742"/>
                </a:moveTo>
                <a:lnTo>
                  <a:pt x="130108" y="26742"/>
                </a:lnTo>
                <a:lnTo>
                  <a:pt x="139630" y="26742"/>
                </a:lnTo>
                <a:lnTo>
                  <a:pt x="144689" y="21686"/>
                </a:lnTo>
                <a:lnTo>
                  <a:pt x="145121" y="19138"/>
                </a:lnTo>
                <a:lnTo>
                  <a:pt x="144349" y="16381"/>
                </a:lnTo>
                <a:lnTo>
                  <a:pt x="142777" y="13485"/>
                </a:lnTo>
                <a:lnTo>
                  <a:pt x="130452" y="4352"/>
                </a:lnTo>
                <a:lnTo>
                  <a:pt x="103282" y="0"/>
                </a:lnTo>
                <a:lnTo>
                  <a:pt x="63363" y="13879"/>
                </a:lnTo>
                <a:lnTo>
                  <a:pt x="28134" y="38100"/>
                </a:lnTo>
                <a:lnTo>
                  <a:pt x="7701" y="65385"/>
                </a:lnTo>
                <a:lnTo>
                  <a:pt x="0" y="88521"/>
                </a:lnTo>
                <a:lnTo>
                  <a:pt x="1020" y="99356"/>
                </a:lnTo>
                <a:lnTo>
                  <a:pt x="2775" y="103725"/>
                </a:lnTo>
                <a:lnTo>
                  <a:pt x="10368" y="111405"/>
                </a:lnTo>
                <a:lnTo>
                  <a:pt x="15356" y="114934"/>
                </a:lnTo>
                <a:lnTo>
                  <a:pt x="29365" y="116033"/>
                </a:lnTo>
                <a:lnTo>
                  <a:pt x="44059" y="112993"/>
                </a:lnTo>
                <a:lnTo>
                  <a:pt x="75842" y="94362"/>
                </a:lnTo>
                <a:lnTo>
                  <a:pt x="102965" y="70752"/>
                </a:lnTo>
                <a:lnTo>
                  <a:pt x="114892" y="53070"/>
                </a:lnTo>
                <a:lnTo>
                  <a:pt x="118054" y="44440"/>
                </a:lnTo>
                <a:lnTo>
                  <a:pt x="116780" y="41716"/>
                </a:lnTo>
                <a:lnTo>
                  <a:pt x="113815" y="39899"/>
                </a:lnTo>
                <a:lnTo>
                  <a:pt x="109722" y="38689"/>
                </a:lnTo>
                <a:lnTo>
                  <a:pt x="105933" y="39997"/>
                </a:lnTo>
                <a:lnTo>
                  <a:pt x="98902" y="47096"/>
                </a:lnTo>
                <a:lnTo>
                  <a:pt x="95073" y="57308"/>
                </a:lnTo>
                <a:lnTo>
                  <a:pt x="92613" y="76054"/>
                </a:lnTo>
                <a:lnTo>
                  <a:pt x="95098" y="83230"/>
                </a:lnTo>
                <a:lnTo>
                  <a:pt x="97244" y="86626"/>
                </a:lnTo>
                <a:lnTo>
                  <a:pt x="115432" y="96461"/>
                </a:lnTo>
                <a:lnTo>
                  <a:pt x="155510" y="108208"/>
                </a:lnTo>
                <a:lnTo>
                  <a:pt x="199400" y="112093"/>
                </a:lnTo>
                <a:lnTo>
                  <a:pt x="212410" y="112301"/>
                </a:lnTo>
                <a:lnTo>
                  <a:pt x="216726" y="111298"/>
                </a:lnTo>
                <a:lnTo>
                  <a:pt x="225358" y="102942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04" name="SMARTInkShape-Group217">
            <a:extLst>
              <a:ext uri="{FF2B5EF4-FFF2-40B4-BE49-F238E27FC236}">
                <a16:creationId xmlns:a16="http://schemas.microsoft.com/office/drawing/2014/main" id="{CEA18952-CE70-3CB9-CDDC-9B85F301E493}"/>
              </a:ext>
            </a:extLst>
          </p:cNvPr>
          <p:cNvGrpSpPr/>
          <p:nvPr/>
        </p:nvGrpSpPr>
        <p:grpSpPr>
          <a:xfrm>
            <a:off x="4184800" y="5728562"/>
            <a:ext cx="1548432" cy="293736"/>
            <a:chOff x="4184800" y="5728562"/>
            <a:chExt cx="1548432" cy="293736"/>
          </a:xfrm>
        </p:grpSpPr>
        <p:sp>
          <p:nvSpPr>
            <p:cNvPr id="593" name="SMARTInkShape-1095">
              <a:extLst>
                <a:ext uri="{FF2B5EF4-FFF2-40B4-BE49-F238E27FC236}">
                  <a16:creationId xmlns:a16="http://schemas.microsoft.com/office/drawing/2014/main" id="{1864929C-60AB-E68E-B5C9-570C1B33CE02}"/>
                </a:ext>
              </a:extLst>
            </p:cNvPr>
            <p:cNvSpPr/>
            <p:nvPr>
              <p:custDataLst>
                <p:tags r:id="rId305"/>
              </p:custDataLst>
            </p:nvPr>
          </p:nvSpPr>
          <p:spPr>
            <a:xfrm>
              <a:off x="5540484" y="5844463"/>
              <a:ext cx="192748" cy="118188"/>
            </a:xfrm>
            <a:custGeom>
              <a:avLst/>
              <a:gdLst/>
              <a:ahLst/>
              <a:cxnLst/>
              <a:rect l="0" t="0" r="0" b="0"/>
              <a:pathLst>
                <a:path w="192748" h="118188">
                  <a:moveTo>
                    <a:pt x="79266" y="32462"/>
                  </a:moveTo>
                  <a:lnTo>
                    <a:pt x="79266" y="32462"/>
                  </a:lnTo>
                  <a:lnTo>
                    <a:pt x="84322" y="37518"/>
                  </a:lnTo>
                  <a:lnTo>
                    <a:pt x="89627" y="40001"/>
                  </a:lnTo>
                  <a:lnTo>
                    <a:pt x="116826" y="41594"/>
                  </a:lnTo>
                  <a:lnTo>
                    <a:pt x="159788" y="34305"/>
                  </a:lnTo>
                  <a:lnTo>
                    <a:pt x="190751" y="19586"/>
                  </a:lnTo>
                  <a:lnTo>
                    <a:pt x="192747" y="16470"/>
                  </a:lnTo>
                  <a:lnTo>
                    <a:pt x="191962" y="13333"/>
                  </a:lnTo>
                  <a:lnTo>
                    <a:pt x="189321" y="10185"/>
                  </a:lnTo>
                  <a:lnTo>
                    <a:pt x="160323" y="697"/>
                  </a:lnTo>
                  <a:lnTo>
                    <a:pt x="141397" y="0"/>
                  </a:lnTo>
                  <a:lnTo>
                    <a:pt x="107553" y="5558"/>
                  </a:lnTo>
                  <a:lnTo>
                    <a:pt x="65775" y="16728"/>
                  </a:lnTo>
                  <a:lnTo>
                    <a:pt x="33328" y="34411"/>
                  </a:lnTo>
                  <a:lnTo>
                    <a:pt x="1642" y="70981"/>
                  </a:lnTo>
                  <a:lnTo>
                    <a:pt x="0" y="76133"/>
                  </a:lnTo>
                  <a:lnTo>
                    <a:pt x="998" y="87502"/>
                  </a:lnTo>
                  <a:lnTo>
                    <a:pt x="4862" y="91380"/>
                  </a:lnTo>
                  <a:lnTo>
                    <a:pt x="46197" y="105002"/>
                  </a:lnTo>
                  <a:lnTo>
                    <a:pt x="87590" y="107938"/>
                  </a:lnTo>
                  <a:lnTo>
                    <a:pt x="133083" y="115113"/>
                  </a:lnTo>
                  <a:lnTo>
                    <a:pt x="145941" y="11818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4" name="SMARTInkShape-1096">
              <a:extLst>
                <a:ext uri="{FF2B5EF4-FFF2-40B4-BE49-F238E27FC236}">
                  <a16:creationId xmlns:a16="http://schemas.microsoft.com/office/drawing/2014/main" id="{DC4E5EB1-0FD8-CEBF-D846-74BA814F25C1}"/>
                </a:ext>
              </a:extLst>
            </p:cNvPr>
            <p:cNvSpPr/>
            <p:nvPr>
              <p:custDataLst>
                <p:tags r:id="rId306"/>
              </p:custDataLst>
            </p:nvPr>
          </p:nvSpPr>
          <p:spPr>
            <a:xfrm>
              <a:off x="5438775" y="5857875"/>
              <a:ext cx="114301" cy="9526"/>
            </a:xfrm>
            <a:custGeom>
              <a:avLst/>
              <a:gdLst/>
              <a:ahLst/>
              <a:cxnLst/>
              <a:rect l="0" t="0" r="0" b="0"/>
              <a:pathLst>
                <a:path w="114301" h="9526">
                  <a:moveTo>
                    <a:pt x="0" y="9525"/>
                  </a:moveTo>
                  <a:lnTo>
                    <a:pt x="0" y="9525"/>
                  </a:lnTo>
                  <a:lnTo>
                    <a:pt x="5056" y="4469"/>
                  </a:lnTo>
                  <a:lnTo>
                    <a:pt x="23370" y="1324"/>
                  </a:lnTo>
                  <a:lnTo>
                    <a:pt x="69138" y="175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5" name="SMARTInkShape-1097">
              <a:extLst>
                <a:ext uri="{FF2B5EF4-FFF2-40B4-BE49-F238E27FC236}">
                  <a16:creationId xmlns:a16="http://schemas.microsoft.com/office/drawing/2014/main" id="{DE8CDA09-F6AA-A9AD-D46D-604FB4C949D5}"/>
                </a:ext>
              </a:extLst>
            </p:cNvPr>
            <p:cNvSpPr/>
            <p:nvPr>
              <p:custDataLst>
                <p:tags r:id="rId307"/>
              </p:custDataLst>
            </p:nvPr>
          </p:nvSpPr>
          <p:spPr>
            <a:xfrm>
              <a:off x="5441174" y="5728562"/>
              <a:ext cx="83327" cy="269361"/>
            </a:xfrm>
            <a:custGeom>
              <a:avLst/>
              <a:gdLst/>
              <a:ahLst/>
              <a:cxnLst/>
              <a:rect l="0" t="0" r="0" b="0"/>
              <a:pathLst>
                <a:path w="83327" h="269361">
                  <a:moveTo>
                    <a:pt x="83326" y="5488"/>
                  </a:moveTo>
                  <a:lnTo>
                    <a:pt x="83326" y="5488"/>
                  </a:lnTo>
                  <a:lnTo>
                    <a:pt x="83326" y="0"/>
                  </a:lnTo>
                  <a:lnTo>
                    <a:pt x="83326" y="9613"/>
                  </a:lnTo>
                  <a:lnTo>
                    <a:pt x="80504" y="15435"/>
                  </a:lnTo>
                  <a:lnTo>
                    <a:pt x="60532" y="52699"/>
                  </a:lnTo>
                  <a:lnTo>
                    <a:pt x="42919" y="96775"/>
                  </a:lnTo>
                  <a:lnTo>
                    <a:pt x="25492" y="137664"/>
                  </a:lnTo>
                  <a:lnTo>
                    <a:pt x="9746" y="176590"/>
                  </a:lnTo>
                  <a:lnTo>
                    <a:pt x="0" y="222613"/>
                  </a:lnTo>
                  <a:lnTo>
                    <a:pt x="3368" y="247503"/>
                  </a:lnTo>
                  <a:lnTo>
                    <a:pt x="11100" y="258748"/>
                  </a:lnTo>
                  <a:lnTo>
                    <a:pt x="16126" y="263228"/>
                  </a:lnTo>
                  <a:lnTo>
                    <a:pt x="30176" y="268206"/>
                  </a:lnTo>
                  <a:lnTo>
                    <a:pt x="47004" y="269360"/>
                  </a:lnTo>
                  <a:lnTo>
                    <a:pt x="65065" y="266345"/>
                  </a:lnTo>
                  <a:lnTo>
                    <a:pt x="75210" y="261477"/>
                  </a:lnTo>
                  <a:lnTo>
                    <a:pt x="83326" y="25313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6" name="SMARTInkShape-1098">
              <a:extLst>
                <a:ext uri="{FF2B5EF4-FFF2-40B4-BE49-F238E27FC236}">
                  <a16:creationId xmlns:a16="http://schemas.microsoft.com/office/drawing/2014/main" id="{1B3B6886-22C8-568C-D167-103BC0E7C09C}"/>
                </a:ext>
              </a:extLst>
            </p:cNvPr>
            <p:cNvSpPr/>
            <p:nvPr>
              <p:custDataLst>
                <p:tags r:id="rId308"/>
              </p:custDataLst>
            </p:nvPr>
          </p:nvSpPr>
          <p:spPr>
            <a:xfrm>
              <a:off x="5174517" y="5869285"/>
              <a:ext cx="273784" cy="153013"/>
            </a:xfrm>
            <a:custGeom>
              <a:avLst/>
              <a:gdLst/>
              <a:ahLst/>
              <a:cxnLst/>
              <a:rect l="0" t="0" r="0" b="0"/>
              <a:pathLst>
                <a:path w="273784" h="153013">
                  <a:moveTo>
                    <a:pt x="111858" y="93365"/>
                  </a:moveTo>
                  <a:lnTo>
                    <a:pt x="111858" y="93365"/>
                  </a:lnTo>
                  <a:lnTo>
                    <a:pt x="119462" y="84703"/>
                  </a:lnTo>
                  <a:lnTo>
                    <a:pt x="145757" y="40502"/>
                  </a:lnTo>
                  <a:lnTo>
                    <a:pt x="148713" y="30195"/>
                  </a:lnTo>
                  <a:lnTo>
                    <a:pt x="149405" y="23661"/>
                  </a:lnTo>
                  <a:lnTo>
                    <a:pt x="146890" y="17230"/>
                  </a:lnTo>
                  <a:lnTo>
                    <a:pt x="136652" y="4479"/>
                  </a:lnTo>
                  <a:lnTo>
                    <a:pt x="127816" y="943"/>
                  </a:lnTo>
                  <a:lnTo>
                    <a:pt x="122496" y="0"/>
                  </a:lnTo>
                  <a:lnTo>
                    <a:pt x="99841" y="3730"/>
                  </a:lnTo>
                  <a:lnTo>
                    <a:pt x="78077" y="11539"/>
                  </a:lnTo>
                  <a:lnTo>
                    <a:pt x="38933" y="43187"/>
                  </a:lnTo>
                  <a:lnTo>
                    <a:pt x="9918" y="89475"/>
                  </a:lnTo>
                  <a:lnTo>
                    <a:pt x="3052" y="105394"/>
                  </a:lnTo>
                  <a:lnTo>
                    <a:pt x="0" y="123053"/>
                  </a:lnTo>
                  <a:lnTo>
                    <a:pt x="1465" y="135840"/>
                  </a:lnTo>
                  <a:lnTo>
                    <a:pt x="3336" y="140733"/>
                  </a:lnTo>
                  <a:lnTo>
                    <a:pt x="11063" y="148990"/>
                  </a:lnTo>
                  <a:lnTo>
                    <a:pt x="16086" y="152673"/>
                  </a:lnTo>
                  <a:lnTo>
                    <a:pt x="21551" y="153012"/>
                  </a:lnTo>
                  <a:lnTo>
                    <a:pt x="33269" y="147743"/>
                  </a:lnTo>
                  <a:lnTo>
                    <a:pt x="78852" y="115068"/>
                  </a:lnTo>
                  <a:lnTo>
                    <a:pt x="116881" y="70072"/>
                  </a:lnTo>
                  <a:lnTo>
                    <a:pt x="126282" y="59064"/>
                  </a:lnTo>
                  <a:lnTo>
                    <a:pt x="130299" y="47704"/>
                  </a:lnTo>
                  <a:lnTo>
                    <a:pt x="115685" y="71802"/>
                  </a:lnTo>
                  <a:lnTo>
                    <a:pt x="112082" y="102278"/>
                  </a:lnTo>
                  <a:lnTo>
                    <a:pt x="112007" y="105657"/>
                  </a:lnTo>
                  <a:lnTo>
                    <a:pt x="113016" y="107909"/>
                  </a:lnTo>
                  <a:lnTo>
                    <a:pt x="114746" y="109412"/>
                  </a:lnTo>
                  <a:lnTo>
                    <a:pt x="119490" y="112138"/>
                  </a:lnTo>
                  <a:lnTo>
                    <a:pt x="139309" y="125498"/>
                  </a:lnTo>
                  <a:lnTo>
                    <a:pt x="183759" y="130287"/>
                  </a:lnTo>
                  <a:lnTo>
                    <a:pt x="225310" y="128410"/>
                  </a:lnTo>
                  <a:lnTo>
                    <a:pt x="243772" y="122698"/>
                  </a:lnTo>
                  <a:lnTo>
                    <a:pt x="273783" y="10289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SMARTInkShape-1099">
              <a:extLst>
                <a:ext uri="{FF2B5EF4-FFF2-40B4-BE49-F238E27FC236}">
                  <a16:creationId xmlns:a16="http://schemas.microsoft.com/office/drawing/2014/main" id="{1C0BB38D-ABA1-E5F1-21E1-CF669420E171}"/>
                </a:ext>
              </a:extLst>
            </p:cNvPr>
            <p:cNvSpPr/>
            <p:nvPr>
              <p:custDataLst>
                <p:tags r:id="rId309"/>
              </p:custDataLst>
            </p:nvPr>
          </p:nvSpPr>
          <p:spPr>
            <a:xfrm>
              <a:off x="4895850" y="5907009"/>
              <a:ext cx="275530" cy="102396"/>
            </a:xfrm>
            <a:custGeom>
              <a:avLst/>
              <a:gdLst/>
              <a:ahLst/>
              <a:cxnLst/>
              <a:rect l="0" t="0" r="0" b="0"/>
              <a:pathLst>
                <a:path w="275530" h="102396">
                  <a:moveTo>
                    <a:pt x="0" y="36591"/>
                  </a:moveTo>
                  <a:lnTo>
                    <a:pt x="0" y="36591"/>
                  </a:lnTo>
                  <a:lnTo>
                    <a:pt x="5056" y="26478"/>
                  </a:lnTo>
                  <a:lnTo>
                    <a:pt x="13183" y="18691"/>
                  </a:lnTo>
                  <a:lnTo>
                    <a:pt x="23851" y="12760"/>
                  </a:lnTo>
                  <a:lnTo>
                    <a:pt x="45124" y="6131"/>
                  </a:lnTo>
                  <a:lnTo>
                    <a:pt x="52863" y="1887"/>
                  </a:lnTo>
                  <a:lnTo>
                    <a:pt x="59831" y="0"/>
                  </a:lnTo>
                  <a:lnTo>
                    <a:pt x="63170" y="1613"/>
                  </a:lnTo>
                  <a:lnTo>
                    <a:pt x="69704" y="9050"/>
                  </a:lnTo>
                  <a:lnTo>
                    <a:pt x="73313" y="19412"/>
                  </a:lnTo>
                  <a:lnTo>
                    <a:pt x="75629" y="48367"/>
                  </a:lnTo>
                  <a:lnTo>
                    <a:pt x="67949" y="93351"/>
                  </a:lnTo>
                  <a:lnTo>
                    <a:pt x="66787" y="102395"/>
                  </a:lnTo>
                  <a:lnTo>
                    <a:pt x="84999" y="76674"/>
                  </a:lnTo>
                  <a:lnTo>
                    <a:pt x="125921" y="39661"/>
                  </a:lnTo>
                  <a:lnTo>
                    <a:pt x="154644" y="14914"/>
                  </a:lnTo>
                  <a:lnTo>
                    <a:pt x="158129" y="13673"/>
                  </a:lnTo>
                  <a:lnTo>
                    <a:pt x="161511" y="13904"/>
                  </a:lnTo>
                  <a:lnTo>
                    <a:pt x="164824" y="15115"/>
                  </a:lnTo>
                  <a:lnTo>
                    <a:pt x="167033" y="16983"/>
                  </a:lnTo>
                  <a:lnTo>
                    <a:pt x="169487" y="21879"/>
                  </a:lnTo>
                  <a:lnTo>
                    <a:pt x="171374" y="65459"/>
                  </a:lnTo>
                  <a:lnTo>
                    <a:pt x="171449" y="83891"/>
                  </a:lnTo>
                  <a:lnTo>
                    <a:pt x="171450" y="79063"/>
                  </a:lnTo>
                  <a:lnTo>
                    <a:pt x="177095" y="73812"/>
                  </a:lnTo>
                  <a:lnTo>
                    <a:pt x="221287" y="47358"/>
                  </a:lnTo>
                  <a:lnTo>
                    <a:pt x="268278" y="23613"/>
                  </a:lnTo>
                  <a:lnTo>
                    <a:pt x="270927" y="22648"/>
                  </a:lnTo>
                  <a:lnTo>
                    <a:pt x="272692" y="23062"/>
                  </a:lnTo>
                  <a:lnTo>
                    <a:pt x="273870" y="24398"/>
                  </a:lnTo>
                  <a:lnTo>
                    <a:pt x="275529" y="36388"/>
                  </a:lnTo>
                  <a:lnTo>
                    <a:pt x="266700" y="9374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8" name="SMARTInkShape-1100">
              <a:extLst>
                <a:ext uri="{FF2B5EF4-FFF2-40B4-BE49-F238E27FC236}">
                  <a16:creationId xmlns:a16="http://schemas.microsoft.com/office/drawing/2014/main" id="{AD471CC7-6F6C-E6EB-7618-9C0D50FF2888}"/>
                </a:ext>
              </a:extLst>
            </p:cNvPr>
            <p:cNvSpPr/>
            <p:nvPr>
              <p:custDataLst>
                <p:tags r:id="rId310"/>
              </p:custDataLst>
            </p:nvPr>
          </p:nvSpPr>
          <p:spPr>
            <a:xfrm>
              <a:off x="4829175" y="5848350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0" y="19050"/>
                  </a:moveTo>
                  <a:lnTo>
                    <a:pt x="0" y="19050"/>
                  </a:lnTo>
                  <a:lnTo>
                    <a:pt x="0" y="8937"/>
                  </a:lnTo>
                  <a:lnTo>
                    <a:pt x="1058" y="5958"/>
                  </a:lnTo>
                  <a:lnTo>
                    <a:pt x="2822" y="3972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9" name="SMARTInkShape-1101">
              <a:extLst>
                <a:ext uri="{FF2B5EF4-FFF2-40B4-BE49-F238E27FC236}">
                  <a16:creationId xmlns:a16="http://schemas.microsoft.com/office/drawing/2014/main" id="{4F400A19-E9E1-2A46-5E65-EA4CDFED97A2}"/>
                </a:ext>
              </a:extLst>
            </p:cNvPr>
            <p:cNvSpPr/>
            <p:nvPr>
              <p:custDataLst>
                <p:tags r:id="rId311"/>
              </p:custDataLst>
            </p:nvPr>
          </p:nvSpPr>
          <p:spPr>
            <a:xfrm>
              <a:off x="4772661" y="5876925"/>
              <a:ext cx="46990" cy="142876"/>
            </a:xfrm>
            <a:custGeom>
              <a:avLst/>
              <a:gdLst/>
              <a:ahLst/>
              <a:cxnLst/>
              <a:rect l="0" t="0" r="0" b="0"/>
              <a:pathLst>
                <a:path w="46990" h="142876">
                  <a:moveTo>
                    <a:pt x="46989" y="0"/>
                  </a:moveTo>
                  <a:lnTo>
                    <a:pt x="46989" y="0"/>
                  </a:lnTo>
                  <a:lnTo>
                    <a:pt x="37857" y="0"/>
                  </a:lnTo>
                  <a:lnTo>
                    <a:pt x="37580" y="5056"/>
                  </a:lnTo>
                  <a:lnTo>
                    <a:pt x="34693" y="10361"/>
                  </a:lnTo>
                  <a:lnTo>
                    <a:pt x="32441" y="13257"/>
                  </a:lnTo>
                  <a:lnTo>
                    <a:pt x="29940" y="22120"/>
                  </a:lnTo>
                  <a:lnTo>
                    <a:pt x="29273" y="27446"/>
                  </a:lnTo>
                  <a:lnTo>
                    <a:pt x="10215" y="67780"/>
                  </a:lnTo>
                  <a:lnTo>
                    <a:pt x="792" y="99237"/>
                  </a:lnTo>
                  <a:lnTo>
                    <a:pt x="0" y="106900"/>
                  </a:lnTo>
                  <a:lnTo>
                    <a:pt x="2469" y="113833"/>
                  </a:lnTo>
                  <a:lnTo>
                    <a:pt x="18414" y="1428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0" name="SMARTInkShape-1102">
              <a:extLst>
                <a:ext uri="{FF2B5EF4-FFF2-40B4-BE49-F238E27FC236}">
                  <a16:creationId xmlns:a16="http://schemas.microsoft.com/office/drawing/2014/main" id="{DB3A4F4C-6B19-D319-BDB9-EF3F867D106D}"/>
                </a:ext>
              </a:extLst>
            </p:cNvPr>
            <p:cNvSpPr/>
            <p:nvPr>
              <p:custDataLst>
                <p:tags r:id="rId312"/>
              </p:custDataLst>
            </p:nvPr>
          </p:nvSpPr>
          <p:spPr>
            <a:xfrm>
              <a:off x="4600575" y="5886450"/>
              <a:ext cx="142876" cy="19051"/>
            </a:xfrm>
            <a:custGeom>
              <a:avLst/>
              <a:gdLst/>
              <a:ahLst/>
              <a:cxnLst/>
              <a:rect l="0" t="0" r="0" b="0"/>
              <a:pathLst>
                <a:path w="142876" h="19051">
                  <a:moveTo>
                    <a:pt x="0" y="19050"/>
                  </a:moveTo>
                  <a:lnTo>
                    <a:pt x="0" y="19050"/>
                  </a:lnTo>
                  <a:lnTo>
                    <a:pt x="10113" y="13994"/>
                  </a:lnTo>
                  <a:lnTo>
                    <a:pt x="53673" y="7291"/>
                  </a:lnTo>
                  <a:lnTo>
                    <a:pt x="80814" y="2160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1" name="SMARTInkShape-1103">
              <a:extLst>
                <a:ext uri="{FF2B5EF4-FFF2-40B4-BE49-F238E27FC236}">
                  <a16:creationId xmlns:a16="http://schemas.microsoft.com/office/drawing/2014/main" id="{E68C5822-A85D-A74B-B80B-FFFA77B96ED7}"/>
                </a:ext>
              </a:extLst>
            </p:cNvPr>
            <p:cNvSpPr/>
            <p:nvPr>
              <p:custDataLst>
                <p:tags r:id="rId313"/>
              </p:custDataLst>
            </p:nvPr>
          </p:nvSpPr>
          <p:spPr>
            <a:xfrm>
              <a:off x="4612094" y="5767094"/>
              <a:ext cx="112307" cy="228294"/>
            </a:xfrm>
            <a:custGeom>
              <a:avLst/>
              <a:gdLst/>
              <a:ahLst/>
              <a:cxnLst/>
              <a:rect l="0" t="0" r="0" b="0"/>
              <a:pathLst>
                <a:path w="112307" h="228294">
                  <a:moveTo>
                    <a:pt x="55156" y="5056"/>
                  </a:moveTo>
                  <a:lnTo>
                    <a:pt x="55156" y="5056"/>
                  </a:lnTo>
                  <a:lnTo>
                    <a:pt x="60212" y="5056"/>
                  </a:lnTo>
                  <a:lnTo>
                    <a:pt x="61701" y="3998"/>
                  </a:lnTo>
                  <a:lnTo>
                    <a:pt x="62695" y="2234"/>
                  </a:lnTo>
                  <a:lnTo>
                    <a:pt x="63357" y="0"/>
                  </a:lnTo>
                  <a:lnTo>
                    <a:pt x="62740" y="627"/>
                  </a:lnTo>
                  <a:lnTo>
                    <a:pt x="59232" y="6968"/>
                  </a:lnTo>
                  <a:lnTo>
                    <a:pt x="52870" y="47483"/>
                  </a:lnTo>
                  <a:lnTo>
                    <a:pt x="42004" y="84698"/>
                  </a:lnTo>
                  <a:lnTo>
                    <a:pt x="18983" y="132156"/>
                  </a:lnTo>
                  <a:lnTo>
                    <a:pt x="4736" y="175271"/>
                  </a:lnTo>
                  <a:lnTo>
                    <a:pt x="0" y="194603"/>
                  </a:lnTo>
                  <a:lnTo>
                    <a:pt x="393" y="199154"/>
                  </a:lnTo>
                  <a:lnTo>
                    <a:pt x="3653" y="207032"/>
                  </a:lnTo>
                  <a:lnTo>
                    <a:pt x="20449" y="227199"/>
                  </a:lnTo>
                  <a:lnTo>
                    <a:pt x="23551" y="228293"/>
                  </a:lnTo>
                  <a:lnTo>
                    <a:pt x="26678" y="227964"/>
                  </a:lnTo>
                  <a:lnTo>
                    <a:pt x="34032" y="225834"/>
                  </a:lnTo>
                  <a:lnTo>
                    <a:pt x="60627" y="223223"/>
                  </a:lnTo>
                  <a:lnTo>
                    <a:pt x="71829" y="217629"/>
                  </a:lnTo>
                  <a:lnTo>
                    <a:pt x="95072" y="215004"/>
                  </a:lnTo>
                  <a:lnTo>
                    <a:pt x="98701" y="212755"/>
                  </a:lnTo>
                  <a:lnTo>
                    <a:pt x="112306" y="19555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2" name="SMARTInkShape-1104">
              <a:extLst>
                <a:ext uri="{FF2B5EF4-FFF2-40B4-BE49-F238E27FC236}">
                  <a16:creationId xmlns:a16="http://schemas.microsoft.com/office/drawing/2014/main" id="{37E75DD1-2A82-D0B9-B9C7-0EC965B03F94}"/>
                </a:ext>
              </a:extLst>
            </p:cNvPr>
            <p:cNvSpPr/>
            <p:nvPr>
              <p:custDataLst>
                <p:tags r:id="rId314"/>
              </p:custDataLst>
            </p:nvPr>
          </p:nvSpPr>
          <p:spPr>
            <a:xfrm>
              <a:off x="4457700" y="5843124"/>
              <a:ext cx="91956" cy="148102"/>
            </a:xfrm>
            <a:custGeom>
              <a:avLst/>
              <a:gdLst/>
              <a:ahLst/>
              <a:cxnLst/>
              <a:rect l="0" t="0" r="0" b="0"/>
              <a:pathLst>
                <a:path w="91956" h="148102">
                  <a:moveTo>
                    <a:pt x="85725" y="14751"/>
                  </a:moveTo>
                  <a:lnTo>
                    <a:pt x="85725" y="14751"/>
                  </a:lnTo>
                  <a:lnTo>
                    <a:pt x="85725" y="6550"/>
                  </a:lnTo>
                  <a:lnTo>
                    <a:pt x="80669" y="562"/>
                  </a:lnTo>
                  <a:lnTo>
                    <a:pt x="77063" y="0"/>
                  </a:lnTo>
                  <a:lnTo>
                    <a:pt x="37422" y="12232"/>
                  </a:lnTo>
                  <a:lnTo>
                    <a:pt x="23334" y="18217"/>
                  </a:lnTo>
                  <a:lnTo>
                    <a:pt x="12840" y="30050"/>
                  </a:lnTo>
                  <a:lnTo>
                    <a:pt x="8561" y="37651"/>
                  </a:lnTo>
                  <a:lnTo>
                    <a:pt x="6765" y="43776"/>
                  </a:lnTo>
                  <a:lnTo>
                    <a:pt x="6627" y="48918"/>
                  </a:lnTo>
                  <a:lnTo>
                    <a:pt x="9296" y="57452"/>
                  </a:lnTo>
                  <a:lnTo>
                    <a:pt x="22613" y="74845"/>
                  </a:lnTo>
                  <a:lnTo>
                    <a:pt x="54566" y="94105"/>
                  </a:lnTo>
                  <a:lnTo>
                    <a:pt x="83925" y="104973"/>
                  </a:lnTo>
                  <a:lnTo>
                    <a:pt x="87700" y="107708"/>
                  </a:lnTo>
                  <a:lnTo>
                    <a:pt x="91894" y="113568"/>
                  </a:lnTo>
                  <a:lnTo>
                    <a:pt x="91955" y="116613"/>
                  </a:lnTo>
                  <a:lnTo>
                    <a:pt x="89199" y="122817"/>
                  </a:lnTo>
                  <a:lnTo>
                    <a:pt x="86982" y="124895"/>
                  </a:lnTo>
                  <a:lnTo>
                    <a:pt x="66563" y="136347"/>
                  </a:lnTo>
                  <a:lnTo>
                    <a:pt x="21622" y="146057"/>
                  </a:lnTo>
                  <a:lnTo>
                    <a:pt x="0" y="14810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3" name="SMARTInkShape-1105">
              <a:extLst>
                <a:ext uri="{FF2B5EF4-FFF2-40B4-BE49-F238E27FC236}">
                  <a16:creationId xmlns:a16="http://schemas.microsoft.com/office/drawing/2014/main" id="{7354A950-9883-C9A9-21FF-FACBCBA2206F}"/>
                </a:ext>
              </a:extLst>
            </p:cNvPr>
            <p:cNvSpPr/>
            <p:nvPr>
              <p:custDataLst>
                <p:tags r:id="rId315"/>
              </p:custDataLst>
            </p:nvPr>
          </p:nvSpPr>
          <p:spPr>
            <a:xfrm>
              <a:off x="4184800" y="5826175"/>
              <a:ext cx="195345" cy="164306"/>
            </a:xfrm>
            <a:custGeom>
              <a:avLst/>
              <a:gdLst/>
              <a:ahLst/>
              <a:cxnLst/>
              <a:rect l="0" t="0" r="0" b="0"/>
              <a:pathLst>
                <a:path w="195345" h="164306">
                  <a:moveTo>
                    <a:pt x="63350" y="31700"/>
                  </a:moveTo>
                  <a:lnTo>
                    <a:pt x="63350" y="31700"/>
                  </a:lnTo>
                  <a:lnTo>
                    <a:pt x="81664" y="50014"/>
                  </a:lnTo>
                  <a:lnTo>
                    <a:pt x="95831" y="55715"/>
                  </a:lnTo>
                  <a:lnTo>
                    <a:pt x="134577" y="59675"/>
                  </a:lnTo>
                  <a:lnTo>
                    <a:pt x="173531" y="57334"/>
                  </a:lnTo>
                  <a:lnTo>
                    <a:pt x="186403" y="52618"/>
                  </a:lnTo>
                  <a:lnTo>
                    <a:pt x="189835" y="49878"/>
                  </a:lnTo>
                  <a:lnTo>
                    <a:pt x="192124" y="46993"/>
                  </a:lnTo>
                  <a:lnTo>
                    <a:pt x="194666" y="38145"/>
                  </a:lnTo>
                  <a:lnTo>
                    <a:pt x="195344" y="32821"/>
                  </a:lnTo>
                  <a:lnTo>
                    <a:pt x="190453" y="21262"/>
                  </a:lnTo>
                  <a:lnTo>
                    <a:pt x="186186" y="15217"/>
                  </a:lnTo>
                  <a:lnTo>
                    <a:pt x="172977" y="5676"/>
                  </a:lnTo>
                  <a:lnTo>
                    <a:pt x="165009" y="1651"/>
                  </a:lnTo>
                  <a:lnTo>
                    <a:pt x="142046" y="0"/>
                  </a:lnTo>
                  <a:lnTo>
                    <a:pt x="102190" y="5021"/>
                  </a:lnTo>
                  <a:lnTo>
                    <a:pt x="78496" y="11376"/>
                  </a:lnTo>
                  <a:lnTo>
                    <a:pt x="40393" y="32703"/>
                  </a:lnTo>
                  <a:lnTo>
                    <a:pt x="20339" y="45904"/>
                  </a:lnTo>
                  <a:lnTo>
                    <a:pt x="7898" y="62354"/>
                  </a:lnTo>
                  <a:lnTo>
                    <a:pt x="0" y="94523"/>
                  </a:lnTo>
                  <a:lnTo>
                    <a:pt x="3798" y="112890"/>
                  </a:lnTo>
                  <a:lnTo>
                    <a:pt x="17835" y="135131"/>
                  </a:lnTo>
                  <a:lnTo>
                    <a:pt x="23482" y="141929"/>
                  </a:lnTo>
                  <a:lnTo>
                    <a:pt x="41045" y="152305"/>
                  </a:lnTo>
                  <a:lnTo>
                    <a:pt x="74733" y="161273"/>
                  </a:lnTo>
                  <a:lnTo>
                    <a:pt x="118986" y="164305"/>
                  </a:lnTo>
                  <a:lnTo>
                    <a:pt x="187175" y="155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7" name="SMARTInkShape-Group218">
            <a:extLst>
              <a:ext uri="{FF2B5EF4-FFF2-40B4-BE49-F238E27FC236}">
                <a16:creationId xmlns:a16="http://schemas.microsoft.com/office/drawing/2014/main" id="{A7795007-2A5E-AF0D-C4DA-381826BB782F}"/>
              </a:ext>
            </a:extLst>
          </p:cNvPr>
          <p:cNvGrpSpPr/>
          <p:nvPr/>
        </p:nvGrpSpPr>
        <p:grpSpPr>
          <a:xfrm>
            <a:off x="8143879" y="5354999"/>
            <a:ext cx="251220" cy="255168"/>
            <a:chOff x="8143879" y="5354999"/>
            <a:chExt cx="251220" cy="255168"/>
          </a:xfrm>
        </p:grpSpPr>
        <p:sp>
          <p:nvSpPr>
            <p:cNvPr id="605" name="SMARTInkShape-1106">
              <a:extLst>
                <a:ext uri="{FF2B5EF4-FFF2-40B4-BE49-F238E27FC236}">
                  <a16:creationId xmlns:a16="http://schemas.microsoft.com/office/drawing/2014/main" id="{3C1893AE-B860-10C2-546D-28648C17F54F}"/>
                </a:ext>
              </a:extLst>
            </p:cNvPr>
            <p:cNvSpPr/>
            <p:nvPr>
              <p:custDataLst>
                <p:tags r:id="rId303"/>
              </p:custDataLst>
            </p:nvPr>
          </p:nvSpPr>
          <p:spPr>
            <a:xfrm>
              <a:off x="8153400" y="5462443"/>
              <a:ext cx="241699" cy="116609"/>
            </a:xfrm>
            <a:custGeom>
              <a:avLst/>
              <a:gdLst/>
              <a:ahLst/>
              <a:cxnLst/>
              <a:rect l="0" t="0" r="0" b="0"/>
              <a:pathLst>
                <a:path w="241699" h="116609">
                  <a:moveTo>
                    <a:pt x="0" y="52532"/>
                  </a:moveTo>
                  <a:lnTo>
                    <a:pt x="0" y="52532"/>
                  </a:lnTo>
                  <a:lnTo>
                    <a:pt x="0" y="47476"/>
                  </a:lnTo>
                  <a:lnTo>
                    <a:pt x="5644" y="42171"/>
                  </a:lnTo>
                  <a:lnTo>
                    <a:pt x="39039" y="21534"/>
                  </a:lnTo>
                  <a:lnTo>
                    <a:pt x="82844" y="10311"/>
                  </a:lnTo>
                  <a:lnTo>
                    <a:pt x="128743" y="5975"/>
                  </a:lnTo>
                  <a:lnTo>
                    <a:pt x="162194" y="5048"/>
                  </a:lnTo>
                  <a:lnTo>
                    <a:pt x="164222" y="6059"/>
                  </a:lnTo>
                  <a:lnTo>
                    <a:pt x="164515" y="7792"/>
                  </a:lnTo>
                  <a:lnTo>
                    <a:pt x="163075" y="12539"/>
                  </a:lnTo>
                  <a:lnTo>
                    <a:pt x="162076" y="27301"/>
                  </a:lnTo>
                  <a:lnTo>
                    <a:pt x="136854" y="74695"/>
                  </a:lnTo>
                  <a:lnTo>
                    <a:pt x="134908" y="82843"/>
                  </a:lnTo>
                  <a:lnTo>
                    <a:pt x="136864" y="92815"/>
                  </a:lnTo>
                  <a:lnTo>
                    <a:pt x="143916" y="107507"/>
                  </a:lnTo>
                  <a:lnTo>
                    <a:pt x="146744" y="111407"/>
                  </a:lnTo>
                  <a:lnTo>
                    <a:pt x="158353" y="115741"/>
                  </a:lnTo>
                  <a:lnTo>
                    <a:pt x="174096" y="116608"/>
                  </a:lnTo>
                  <a:lnTo>
                    <a:pt x="214368" y="110803"/>
                  </a:lnTo>
                  <a:lnTo>
                    <a:pt x="220170" y="108313"/>
                  </a:lnTo>
                  <a:lnTo>
                    <a:pt x="229439" y="99901"/>
                  </a:lnTo>
                  <a:lnTo>
                    <a:pt x="240609" y="83265"/>
                  </a:lnTo>
                  <a:lnTo>
                    <a:pt x="241698" y="68308"/>
                  </a:lnTo>
                  <a:lnTo>
                    <a:pt x="237596" y="51077"/>
                  </a:lnTo>
                  <a:lnTo>
                    <a:pt x="221931" y="14828"/>
                  </a:lnTo>
                  <a:lnTo>
                    <a:pt x="218863" y="11522"/>
                  </a:lnTo>
                  <a:lnTo>
                    <a:pt x="192811" y="722"/>
                  </a:lnTo>
                  <a:lnTo>
                    <a:pt x="187807" y="0"/>
                  </a:lnTo>
                  <a:lnTo>
                    <a:pt x="161925" y="490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6" name="SMARTInkShape-1107">
              <a:extLst>
                <a:ext uri="{FF2B5EF4-FFF2-40B4-BE49-F238E27FC236}">
                  <a16:creationId xmlns:a16="http://schemas.microsoft.com/office/drawing/2014/main" id="{ED763C36-EA39-31CA-B428-12E1CE3E213E}"/>
                </a:ext>
              </a:extLst>
            </p:cNvPr>
            <p:cNvSpPr/>
            <p:nvPr>
              <p:custDataLst>
                <p:tags r:id="rId304"/>
              </p:custDataLst>
            </p:nvPr>
          </p:nvSpPr>
          <p:spPr>
            <a:xfrm>
              <a:off x="8143879" y="5354999"/>
              <a:ext cx="142872" cy="255168"/>
            </a:xfrm>
            <a:custGeom>
              <a:avLst/>
              <a:gdLst/>
              <a:ahLst/>
              <a:cxnLst/>
              <a:rect l="0" t="0" r="0" b="0"/>
              <a:pathLst>
                <a:path w="142872" h="255168">
                  <a:moveTo>
                    <a:pt x="38096" y="36151"/>
                  </a:moveTo>
                  <a:lnTo>
                    <a:pt x="38096" y="36151"/>
                  </a:lnTo>
                  <a:lnTo>
                    <a:pt x="51353" y="14692"/>
                  </a:lnTo>
                  <a:lnTo>
                    <a:pt x="64838" y="0"/>
                  </a:lnTo>
                  <a:lnTo>
                    <a:pt x="61071" y="3686"/>
                  </a:lnTo>
                  <a:lnTo>
                    <a:pt x="50316" y="38283"/>
                  </a:lnTo>
                  <a:lnTo>
                    <a:pt x="41129" y="76764"/>
                  </a:lnTo>
                  <a:lnTo>
                    <a:pt x="28543" y="118806"/>
                  </a:lnTo>
                  <a:lnTo>
                    <a:pt x="19037" y="159066"/>
                  </a:lnTo>
                  <a:lnTo>
                    <a:pt x="6344" y="205540"/>
                  </a:lnTo>
                  <a:lnTo>
                    <a:pt x="832" y="229516"/>
                  </a:lnTo>
                  <a:lnTo>
                    <a:pt x="0" y="255026"/>
                  </a:lnTo>
                  <a:lnTo>
                    <a:pt x="5053" y="255167"/>
                  </a:lnTo>
                  <a:lnTo>
                    <a:pt x="52659" y="238748"/>
                  </a:lnTo>
                  <a:lnTo>
                    <a:pt x="93126" y="235456"/>
                  </a:lnTo>
                  <a:lnTo>
                    <a:pt x="142871" y="21712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4" name="SMARTInkShape-Group219">
            <a:extLst>
              <a:ext uri="{FF2B5EF4-FFF2-40B4-BE49-F238E27FC236}">
                <a16:creationId xmlns:a16="http://schemas.microsoft.com/office/drawing/2014/main" id="{E3A242A9-A891-1094-71A1-E1468F95DC9E}"/>
              </a:ext>
            </a:extLst>
          </p:cNvPr>
          <p:cNvGrpSpPr/>
          <p:nvPr/>
        </p:nvGrpSpPr>
        <p:grpSpPr>
          <a:xfrm>
            <a:off x="6686550" y="5374208"/>
            <a:ext cx="1022898" cy="290755"/>
            <a:chOff x="6686550" y="5374208"/>
            <a:chExt cx="1022898" cy="290755"/>
          </a:xfrm>
        </p:grpSpPr>
        <p:sp>
          <p:nvSpPr>
            <p:cNvPr id="608" name="SMARTInkShape-1108">
              <a:extLst>
                <a:ext uri="{FF2B5EF4-FFF2-40B4-BE49-F238E27FC236}">
                  <a16:creationId xmlns:a16="http://schemas.microsoft.com/office/drawing/2014/main" id="{3D4CFE28-BB1C-9B0F-C6E5-15E1BC3D6C3E}"/>
                </a:ext>
              </a:extLst>
            </p:cNvPr>
            <p:cNvSpPr/>
            <p:nvPr>
              <p:custDataLst>
                <p:tags r:id="rId297"/>
              </p:custDataLst>
            </p:nvPr>
          </p:nvSpPr>
          <p:spPr>
            <a:xfrm>
              <a:off x="7429500" y="5488232"/>
              <a:ext cx="279948" cy="176731"/>
            </a:xfrm>
            <a:custGeom>
              <a:avLst/>
              <a:gdLst/>
              <a:ahLst/>
              <a:cxnLst/>
              <a:rect l="0" t="0" r="0" b="0"/>
              <a:pathLst>
                <a:path w="279948" h="176731">
                  <a:moveTo>
                    <a:pt x="257175" y="26743"/>
                  </a:moveTo>
                  <a:lnTo>
                    <a:pt x="257175" y="26743"/>
                  </a:lnTo>
                  <a:lnTo>
                    <a:pt x="278633" y="13486"/>
                  </a:lnTo>
                  <a:lnTo>
                    <a:pt x="279947" y="10496"/>
                  </a:lnTo>
                  <a:lnTo>
                    <a:pt x="279765" y="7445"/>
                  </a:lnTo>
                  <a:lnTo>
                    <a:pt x="278585" y="4353"/>
                  </a:lnTo>
                  <a:lnTo>
                    <a:pt x="275681" y="2291"/>
                  </a:lnTo>
                  <a:lnTo>
                    <a:pt x="266811" y="0"/>
                  </a:lnTo>
                  <a:lnTo>
                    <a:pt x="239804" y="3768"/>
                  </a:lnTo>
                  <a:lnTo>
                    <a:pt x="200356" y="21069"/>
                  </a:lnTo>
                  <a:lnTo>
                    <a:pt x="162557" y="39114"/>
                  </a:lnTo>
                  <a:lnTo>
                    <a:pt x="150353" y="48871"/>
                  </a:lnTo>
                  <a:lnTo>
                    <a:pt x="146198" y="55275"/>
                  </a:lnTo>
                  <a:lnTo>
                    <a:pt x="145090" y="58464"/>
                  </a:lnTo>
                  <a:lnTo>
                    <a:pt x="147527" y="62707"/>
                  </a:lnTo>
                  <a:lnTo>
                    <a:pt x="171428" y="81903"/>
                  </a:lnTo>
                  <a:lnTo>
                    <a:pt x="215898" y="106002"/>
                  </a:lnTo>
                  <a:lnTo>
                    <a:pt x="225778" y="115239"/>
                  </a:lnTo>
                  <a:lnTo>
                    <a:pt x="232637" y="125340"/>
                  </a:lnTo>
                  <a:lnTo>
                    <a:pt x="235686" y="133359"/>
                  </a:lnTo>
                  <a:lnTo>
                    <a:pt x="235441" y="136979"/>
                  </a:lnTo>
                  <a:lnTo>
                    <a:pt x="232346" y="143823"/>
                  </a:lnTo>
                  <a:lnTo>
                    <a:pt x="219597" y="158681"/>
                  </a:lnTo>
                  <a:lnTo>
                    <a:pt x="208371" y="164757"/>
                  </a:lnTo>
                  <a:lnTo>
                    <a:pt x="168524" y="176730"/>
                  </a:lnTo>
                  <a:lnTo>
                    <a:pt x="139185" y="175605"/>
                  </a:lnTo>
                  <a:lnTo>
                    <a:pt x="91981" y="168289"/>
                  </a:lnTo>
                  <a:lnTo>
                    <a:pt x="46353" y="149051"/>
                  </a:lnTo>
                  <a:lnTo>
                    <a:pt x="0" y="12199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9" name="SMARTInkShape-1109">
              <a:extLst>
                <a:ext uri="{FF2B5EF4-FFF2-40B4-BE49-F238E27FC236}">
                  <a16:creationId xmlns:a16="http://schemas.microsoft.com/office/drawing/2014/main" id="{592B60CE-B25C-EF7C-7D3A-13AF3A19279F}"/>
                </a:ext>
              </a:extLst>
            </p:cNvPr>
            <p:cNvSpPr/>
            <p:nvPr>
              <p:custDataLst>
                <p:tags r:id="rId298"/>
              </p:custDataLst>
            </p:nvPr>
          </p:nvSpPr>
          <p:spPr>
            <a:xfrm>
              <a:off x="7400925" y="5525137"/>
              <a:ext cx="120980" cy="103888"/>
            </a:xfrm>
            <a:custGeom>
              <a:avLst/>
              <a:gdLst/>
              <a:ahLst/>
              <a:cxnLst/>
              <a:rect l="0" t="0" r="0" b="0"/>
              <a:pathLst>
                <a:path w="120980" h="103888">
                  <a:moveTo>
                    <a:pt x="0" y="37463"/>
                  </a:moveTo>
                  <a:lnTo>
                    <a:pt x="0" y="37463"/>
                  </a:lnTo>
                  <a:lnTo>
                    <a:pt x="18828" y="40285"/>
                  </a:lnTo>
                  <a:lnTo>
                    <a:pt x="36943" y="42951"/>
                  </a:lnTo>
                  <a:lnTo>
                    <a:pt x="59041" y="38501"/>
                  </a:lnTo>
                  <a:lnTo>
                    <a:pt x="88293" y="30338"/>
                  </a:lnTo>
                  <a:lnTo>
                    <a:pt x="96962" y="29538"/>
                  </a:lnTo>
                  <a:lnTo>
                    <a:pt x="103799" y="26888"/>
                  </a:lnTo>
                  <a:lnTo>
                    <a:pt x="114219" y="18299"/>
                  </a:lnTo>
                  <a:lnTo>
                    <a:pt x="119556" y="10248"/>
                  </a:lnTo>
                  <a:lnTo>
                    <a:pt x="120979" y="6620"/>
                  </a:lnTo>
                  <a:lnTo>
                    <a:pt x="120869" y="4201"/>
                  </a:lnTo>
                  <a:lnTo>
                    <a:pt x="119738" y="2589"/>
                  </a:lnTo>
                  <a:lnTo>
                    <a:pt x="117925" y="1513"/>
                  </a:lnTo>
                  <a:lnTo>
                    <a:pt x="95148" y="0"/>
                  </a:lnTo>
                  <a:lnTo>
                    <a:pt x="61588" y="9665"/>
                  </a:lnTo>
                  <a:lnTo>
                    <a:pt x="42894" y="22991"/>
                  </a:lnTo>
                  <a:lnTo>
                    <a:pt x="29649" y="38440"/>
                  </a:lnTo>
                  <a:lnTo>
                    <a:pt x="23761" y="52361"/>
                  </a:lnTo>
                  <a:lnTo>
                    <a:pt x="19463" y="94497"/>
                  </a:lnTo>
                  <a:lnTo>
                    <a:pt x="20384" y="97710"/>
                  </a:lnTo>
                  <a:lnTo>
                    <a:pt x="22055" y="99853"/>
                  </a:lnTo>
                  <a:lnTo>
                    <a:pt x="24229" y="101281"/>
                  </a:lnTo>
                  <a:lnTo>
                    <a:pt x="71110" y="103887"/>
                  </a:lnTo>
                  <a:lnTo>
                    <a:pt x="95250" y="9461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0" name="SMARTInkShape-1110">
              <a:extLst>
                <a:ext uri="{FF2B5EF4-FFF2-40B4-BE49-F238E27FC236}">
                  <a16:creationId xmlns:a16="http://schemas.microsoft.com/office/drawing/2014/main" id="{A227E5FC-69D2-3074-68E8-C61DCF56A8E2}"/>
                </a:ext>
              </a:extLst>
            </p:cNvPr>
            <p:cNvSpPr/>
            <p:nvPr>
              <p:custDataLst>
                <p:tags r:id="rId299"/>
              </p:custDataLst>
            </p:nvPr>
          </p:nvSpPr>
          <p:spPr>
            <a:xfrm>
              <a:off x="7221664" y="5525401"/>
              <a:ext cx="141162" cy="138947"/>
            </a:xfrm>
            <a:custGeom>
              <a:avLst/>
              <a:gdLst/>
              <a:ahLst/>
              <a:cxnLst/>
              <a:rect l="0" t="0" r="0" b="0"/>
              <a:pathLst>
                <a:path w="141162" h="138947">
                  <a:moveTo>
                    <a:pt x="7811" y="27674"/>
                  </a:moveTo>
                  <a:lnTo>
                    <a:pt x="7811" y="27674"/>
                  </a:lnTo>
                  <a:lnTo>
                    <a:pt x="12867" y="22618"/>
                  </a:lnTo>
                  <a:lnTo>
                    <a:pt x="15351" y="14491"/>
                  </a:lnTo>
                  <a:lnTo>
                    <a:pt x="17221" y="0"/>
                  </a:lnTo>
                  <a:lnTo>
                    <a:pt x="6959" y="40661"/>
                  </a:lnTo>
                  <a:lnTo>
                    <a:pt x="0" y="83627"/>
                  </a:lnTo>
                  <a:lnTo>
                    <a:pt x="3851" y="113044"/>
                  </a:lnTo>
                  <a:lnTo>
                    <a:pt x="11695" y="126647"/>
                  </a:lnTo>
                  <a:lnTo>
                    <a:pt x="16751" y="131756"/>
                  </a:lnTo>
                  <a:lnTo>
                    <a:pt x="30834" y="137433"/>
                  </a:lnTo>
                  <a:lnTo>
                    <a:pt x="39035" y="138946"/>
                  </a:lnTo>
                  <a:lnTo>
                    <a:pt x="46619" y="137839"/>
                  </a:lnTo>
                  <a:lnTo>
                    <a:pt x="85567" y="115193"/>
                  </a:lnTo>
                  <a:lnTo>
                    <a:pt x="102935" y="102171"/>
                  </a:lnTo>
                  <a:lnTo>
                    <a:pt x="130052" y="55263"/>
                  </a:lnTo>
                  <a:lnTo>
                    <a:pt x="141161" y="3719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1" name="SMARTInkShape-1111">
              <a:extLst>
                <a:ext uri="{FF2B5EF4-FFF2-40B4-BE49-F238E27FC236}">
                  <a16:creationId xmlns:a16="http://schemas.microsoft.com/office/drawing/2014/main" id="{73D63A02-03A4-42E6-658C-E8FF5055F0F5}"/>
                </a:ext>
              </a:extLst>
            </p:cNvPr>
            <p:cNvSpPr/>
            <p:nvPr>
              <p:custDataLst>
                <p:tags r:id="rId300"/>
              </p:custDataLst>
            </p:nvPr>
          </p:nvSpPr>
          <p:spPr>
            <a:xfrm>
              <a:off x="7106824" y="5374208"/>
              <a:ext cx="36811" cy="264593"/>
            </a:xfrm>
            <a:custGeom>
              <a:avLst/>
              <a:gdLst/>
              <a:ahLst/>
              <a:cxnLst/>
              <a:rect l="0" t="0" r="0" b="0"/>
              <a:pathLst>
                <a:path w="36811" h="264593">
                  <a:moveTo>
                    <a:pt x="27401" y="26467"/>
                  </a:moveTo>
                  <a:lnTo>
                    <a:pt x="27401" y="26467"/>
                  </a:lnTo>
                  <a:lnTo>
                    <a:pt x="34939" y="8567"/>
                  </a:lnTo>
                  <a:lnTo>
                    <a:pt x="36533" y="0"/>
                  </a:lnTo>
                  <a:lnTo>
                    <a:pt x="36665" y="356"/>
                  </a:lnTo>
                  <a:lnTo>
                    <a:pt x="36810" y="3573"/>
                  </a:lnTo>
                  <a:lnTo>
                    <a:pt x="26550" y="45534"/>
                  </a:lnTo>
                  <a:lnTo>
                    <a:pt x="17960" y="93144"/>
                  </a:lnTo>
                  <a:lnTo>
                    <a:pt x="4769" y="140767"/>
                  </a:lnTo>
                  <a:lnTo>
                    <a:pt x="0" y="180984"/>
                  </a:lnTo>
                  <a:lnTo>
                    <a:pt x="232" y="220534"/>
                  </a:lnTo>
                  <a:lnTo>
                    <a:pt x="8351" y="26459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2" name="SMARTInkShape-1112">
              <a:extLst>
                <a:ext uri="{FF2B5EF4-FFF2-40B4-BE49-F238E27FC236}">
                  <a16:creationId xmlns:a16="http://schemas.microsoft.com/office/drawing/2014/main" id="{3F8060A9-2043-3C29-0F8D-A2EE90C83E8E}"/>
                </a:ext>
              </a:extLst>
            </p:cNvPr>
            <p:cNvSpPr/>
            <p:nvPr>
              <p:custDataLst>
                <p:tags r:id="rId301"/>
              </p:custDataLst>
            </p:nvPr>
          </p:nvSpPr>
          <p:spPr>
            <a:xfrm>
              <a:off x="6864569" y="5497815"/>
              <a:ext cx="260132" cy="127981"/>
            </a:xfrm>
            <a:custGeom>
              <a:avLst/>
              <a:gdLst/>
              <a:ahLst/>
              <a:cxnLst/>
              <a:rect l="0" t="0" r="0" b="0"/>
              <a:pathLst>
                <a:path w="260132" h="127981">
                  <a:moveTo>
                    <a:pt x="126781" y="64785"/>
                  </a:moveTo>
                  <a:lnTo>
                    <a:pt x="126781" y="64785"/>
                  </a:lnTo>
                  <a:lnTo>
                    <a:pt x="126781" y="59729"/>
                  </a:lnTo>
                  <a:lnTo>
                    <a:pt x="135718" y="27200"/>
                  </a:lnTo>
                  <a:lnTo>
                    <a:pt x="136190" y="14086"/>
                  </a:lnTo>
                  <a:lnTo>
                    <a:pt x="133054" y="10878"/>
                  </a:lnTo>
                  <a:lnTo>
                    <a:pt x="121102" y="4491"/>
                  </a:lnTo>
                  <a:lnTo>
                    <a:pt x="101579" y="0"/>
                  </a:lnTo>
                  <a:lnTo>
                    <a:pt x="85947" y="4595"/>
                  </a:lnTo>
                  <a:lnTo>
                    <a:pt x="62118" y="19081"/>
                  </a:lnTo>
                  <a:lnTo>
                    <a:pt x="15773" y="58579"/>
                  </a:lnTo>
                  <a:lnTo>
                    <a:pt x="1697" y="79762"/>
                  </a:lnTo>
                  <a:lnTo>
                    <a:pt x="0" y="86410"/>
                  </a:lnTo>
                  <a:lnTo>
                    <a:pt x="937" y="99445"/>
                  </a:lnTo>
                  <a:lnTo>
                    <a:pt x="3726" y="104824"/>
                  </a:lnTo>
                  <a:lnTo>
                    <a:pt x="12470" y="113624"/>
                  </a:lnTo>
                  <a:lnTo>
                    <a:pt x="29293" y="124530"/>
                  </a:lnTo>
                  <a:lnTo>
                    <a:pt x="34272" y="125781"/>
                  </a:lnTo>
                  <a:lnTo>
                    <a:pt x="38651" y="125558"/>
                  </a:lnTo>
                  <a:lnTo>
                    <a:pt x="70765" y="113749"/>
                  </a:lnTo>
                  <a:lnTo>
                    <a:pt x="104287" y="86351"/>
                  </a:lnTo>
                  <a:lnTo>
                    <a:pt x="111492" y="76839"/>
                  </a:lnTo>
                  <a:lnTo>
                    <a:pt x="113414" y="72821"/>
                  </a:lnTo>
                  <a:lnTo>
                    <a:pt x="121193" y="65535"/>
                  </a:lnTo>
                  <a:lnTo>
                    <a:pt x="135422" y="55863"/>
                  </a:lnTo>
                  <a:lnTo>
                    <a:pt x="122971" y="73626"/>
                  </a:lnTo>
                  <a:lnTo>
                    <a:pt x="111839" y="97027"/>
                  </a:lnTo>
                  <a:lnTo>
                    <a:pt x="109557" y="109454"/>
                  </a:lnTo>
                  <a:lnTo>
                    <a:pt x="110006" y="113615"/>
                  </a:lnTo>
                  <a:lnTo>
                    <a:pt x="111365" y="116388"/>
                  </a:lnTo>
                  <a:lnTo>
                    <a:pt x="121149" y="125896"/>
                  </a:lnTo>
                  <a:lnTo>
                    <a:pt x="126201" y="126692"/>
                  </a:lnTo>
                  <a:lnTo>
                    <a:pt x="157123" y="126010"/>
                  </a:lnTo>
                  <a:lnTo>
                    <a:pt x="175191" y="127980"/>
                  </a:lnTo>
                  <a:lnTo>
                    <a:pt x="222134" y="117884"/>
                  </a:lnTo>
                  <a:lnTo>
                    <a:pt x="260131" y="10288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3" name="SMARTInkShape-1113">
              <a:extLst>
                <a:ext uri="{FF2B5EF4-FFF2-40B4-BE49-F238E27FC236}">
                  <a16:creationId xmlns:a16="http://schemas.microsoft.com/office/drawing/2014/main" id="{2B72E310-6325-5E00-C0D0-02F8D78C82E2}"/>
                </a:ext>
              </a:extLst>
            </p:cNvPr>
            <p:cNvSpPr/>
            <p:nvPr>
              <p:custDataLst>
                <p:tags r:id="rId302"/>
              </p:custDataLst>
            </p:nvPr>
          </p:nvSpPr>
          <p:spPr>
            <a:xfrm>
              <a:off x="6686550" y="5472531"/>
              <a:ext cx="200026" cy="152926"/>
            </a:xfrm>
            <a:custGeom>
              <a:avLst/>
              <a:gdLst/>
              <a:ahLst/>
              <a:cxnLst/>
              <a:rect l="0" t="0" r="0" b="0"/>
              <a:pathLst>
                <a:path w="200026" h="152926">
                  <a:moveTo>
                    <a:pt x="0" y="23394"/>
                  </a:moveTo>
                  <a:lnTo>
                    <a:pt x="0" y="23394"/>
                  </a:lnTo>
                  <a:lnTo>
                    <a:pt x="15188" y="7147"/>
                  </a:lnTo>
                  <a:lnTo>
                    <a:pt x="17905" y="0"/>
                  </a:lnTo>
                  <a:lnTo>
                    <a:pt x="18286" y="390"/>
                  </a:lnTo>
                  <a:lnTo>
                    <a:pt x="26522" y="37903"/>
                  </a:lnTo>
                  <a:lnTo>
                    <a:pt x="33226" y="79647"/>
                  </a:lnTo>
                  <a:lnTo>
                    <a:pt x="36656" y="103797"/>
                  </a:lnTo>
                  <a:lnTo>
                    <a:pt x="45925" y="117689"/>
                  </a:lnTo>
                  <a:lnTo>
                    <a:pt x="72689" y="143855"/>
                  </a:lnTo>
                  <a:lnTo>
                    <a:pt x="91220" y="151016"/>
                  </a:lnTo>
                  <a:lnTo>
                    <a:pt x="102088" y="152925"/>
                  </a:lnTo>
                  <a:lnTo>
                    <a:pt x="110392" y="152082"/>
                  </a:lnTo>
                  <a:lnTo>
                    <a:pt x="116986" y="149403"/>
                  </a:lnTo>
                  <a:lnTo>
                    <a:pt x="127136" y="140781"/>
                  </a:lnTo>
                  <a:lnTo>
                    <a:pt x="135174" y="129894"/>
                  </a:lnTo>
                  <a:lnTo>
                    <a:pt x="155045" y="84325"/>
                  </a:lnTo>
                  <a:lnTo>
                    <a:pt x="177953" y="51409"/>
                  </a:lnTo>
                  <a:lnTo>
                    <a:pt x="200025" y="4244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8" name="SMARTInkShape-Group220">
            <a:extLst>
              <a:ext uri="{FF2B5EF4-FFF2-40B4-BE49-F238E27FC236}">
                <a16:creationId xmlns:a16="http://schemas.microsoft.com/office/drawing/2014/main" id="{B766A4F6-B617-A9C9-A2F9-DBA9D430C407}"/>
              </a:ext>
            </a:extLst>
          </p:cNvPr>
          <p:cNvGrpSpPr/>
          <p:nvPr/>
        </p:nvGrpSpPr>
        <p:grpSpPr>
          <a:xfrm>
            <a:off x="6084182" y="5420428"/>
            <a:ext cx="249944" cy="361248"/>
            <a:chOff x="6084182" y="5420428"/>
            <a:chExt cx="249944" cy="361248"/>
          </a:xfrm>
        </p:grpSpPr>
        <p:sp>
          <p:nvSpPr>
            <p:cNvPr id="615" name="SMARTInkShape-1114">
              <a:extLst>
                <a:ext uri="{FF2B5EF4-FFF2-40B4-BE49-F238E27FC236}">
                  <a16:creationId xmlns:a16="http://schemas.microsoft.com/office/drawing/2014/main" id="{01AB262B-19EC-7F08-9C5A-F9B37768C801}"/>
                </a:ext>
              </a:extLst>
            </p:cNvPr>
            <p:cNvSpPr/>
            <p:nvPr>
              <p:custDataLst>
                <p:tags r:id="rId294"/>
              </p:custDataLst>
            </p:nvPr>
          </p:nvSpPr>
          <p:spPr>
            <a:xfrm>
              <a:off x="6162675" y="5600700"/>
              <a:ext cx="171451" cy="28576"/>
            </a:xfrm>
            <a:custGeom>
              <a:avLst/>
              <a:gdLst/>
              <a:ahLst/>
              <a:cxnLst/>
              <a:rect l="0" t="0" r="0" b="0"/>
              <a:pathLst>
                <a:path w="171451" h="28576">
                  <a:moveTo>
                    <a:pt x="0" y="28575"/>
                  </a:moveTo>
                  <a:lnTo>
                    <a:pt x="0" y="28575"/>
                  </a:lnTo>
                  <a:lnTo>
                    <a:pt x="23370" y="10261"/>
                  </a:lnTo>
                  <a:lnTo>
                    <a:pt x="53961" y="3041"/>
                  </a:lnTo>
                  <a:lnTo>
                    <a:pt x="94893" y="901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6" name="SMARTInkShape-1115">
              <a:extLst>
                <a:ext uri="{FF2B5EF4-FFF2-40B4-BE49-F238E27FC236}">
                  <a16:creationId xmlns:a16="http://schemas.microsoft.com/office/drawing/2014/main" id="{AF237B81-7AD6-A519-8187-CD8C437C0CA4}"/>
                </a:ext>
              </a:extLst>
            </p:cNvPr>
            <p:cNvSpPr/>
            <p:nvPr>
              <p:custDataLst>
                <p:tags r:id="rId295"/>
              </p:custDataLst>
            </p:nvPr>
          </p:nvSpPr>
          <p:spPr>
            <a:xfrm>
              <a:off x="6182166" y="5420428"/>
              <a:ext cx="137966" cy="361248"/>
            </a:xfrm>
            <a:custGeom>
              <a:avLst/>
              <a:gdLst/>
              <a:ahLst/>
              <a:cxnLst/>
              <a:rect l="0" t="0" r="0" b="0"/>
              <a:pathLst>
                <a:path w="137966" h="361248">
                  <a:moveTo>
                    <a:pt x="132909" y="85022"/>
                  </a:moveTo>
                  <a:lnTo>
                    <a:pt x="132909" y="85022"/>
                  </a:lnTo>
                  <a:lnTo>
                    <a:pt x="137965" y="79966"/>
                  </a:lnTo>
                  <a:lnTo>
                    <a:pt x="137625" y="66194"/>
                  </a:lnTo>
                  <a:lnTo>
                    <a:pt x="133185" y="20769"/>
                  </a:lnTo>
                  <a:lnTo>
                    <a:pt x="132991" y="7305"/>
                  </a:lnTo>
                  <a:lnTo>
                    <a:pt x="131906" y="4636"/>
                  </a:lnTo>
                  <a:lnTo>
                    <a:pt x="130123" y="2856"/>
                  </a:lnTo>
                  <a:lnTo>
                    <a:pt x="125320" y="879"/>
                  </a:lnTo>
                  <a:lnTo>
                    <a:pt x="119659" y="0"/>
                  </a:lnTo>
                  <a:lnTo>
                    <a:pt x="113614" y="2432"/>
                  </a:lnTo>
                  <a:lnTo>
                    <a:pt x="105284" y="10215"/>
                  </a:lnTo>
                  <a:lnTo>
                    <a:pt x="70161" y="56421"/>
                  </a:lnTo>
                  <a:lnTo>
                    <a:pt x="51762" y="94542"/>
                  </a:lnTo>
                  <a:lnTo>
                    <a:pt x="37936" y="132646"/>
                  </a:lnTo>
                  <a:lnTo>
                    <a:pt x="25014" y="170747"/>
                  </a:lnTo>
                  <a:lnTo>
                    <a:pt x="15451" y="209435"/>
                  </a:lnTo>
                  <a:lnTo>
                    <a:pt x="9284" y="256824"/>
                  </a:lnTo>
                  <a:lnTo>
                    <a:pt x="2911" y="297615"/>
                  </a:lnTo>
                  <a:lnTo>
                    <a:pt x="0" y="340756"/>
                  </a:lnTo>
                  <a:lnTo>
                    <a:pt x="9084" y="36124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7" name="SMARTInkShape-1116">
              <a:extLst>
                <a:ext uri="{FF2B5EF4-FFF2-40B4-BE49-F238E27FC236}">
                  <a16:creationId xmlns:a16="http://schemas.microsoft.com/office/drawing/2014/main" id="{A5678EB7-9299-76C8-4711-A5BEAAE991D0}"/>
                </a:ext>
              </a:extLst>
            </p:cNvPr>
            <p:cNvSpPr/>
            <p:nvPr>
              <p:custDataLst>
                <p:tags r:id="rId296"/>
              </p:custDataLst>
            </p:nvPr>
          </p:nvSpPr>
          <p:spPr>
            <a:xfrm>
              <a:off x="6084182" y="5543550"/>
              <a:ext cx="85237" cy="103941"/>
            </a:xfrm>
            <a:custGeom>
              <a:avLst/>
              <a:gdLst/>
              <a:ahLst/>
              <a:cxnLst/>
              <a:rect l="0" t="0" r="0" b="0"/>
              <a:pathLst>
                <a:path w="85237" h="103941">
                  <a:moveTo>
                    <a:pt x="49918" y="28575"/>
                  </a:moveTo>
                  <a:lnTo>
                    <a:pt x="49918" y="28575"/>
                  </a:lnTo>
                  <a:lnTo>
                    <a:pt x="68923" y="9570"/>
                  </a:lnTo>
                  <a:lnTo>
                    <a:pt x="68954" y="4482"/>
                  </a:lnTo>
                  <a:lnTo>
                    <a:pt x="67900" y="2987"/>
                  </a:lnTo>
                  <a:lnTo>
                    <a:pt x="66140" y="1992"/>
                  </a:lnTo>
                  <a:lnTo>
                    <a:pt x="55710" y="394"/>
                  </a:lnTo>
                  <a:lnTo>
                    <a:pt x="49670" y="2997"/>
                  </a:lnTo>
                  <a:lnTo>
                    <a:pt x="13107" y="36859"/>
                  </a:lnTo>
                  <a:lnTo>
                    <a:pt x="441" y="54547"/>
                  </a:lnTo>
                  <a:lnTo>
                    <a:pt x="0" y="61765"/>
                  </a:lnTo>
                  <a:lnTo>
                    <a:pt x="5154" y="78251"/>
                  </a:lnTo>
                  <a:lnTo>
                    <a:pt x="14900" y="95270"/>
                  </a:lnTo>
                  <a:lnTo>
                    <a:pt x="21301" y="100550"/>
                  </a:lnTo>
                  <a:lnTo>
                    <a:pt x="28733" y="102897"/>
                  </a:lnTo>
                  <a:lnTo>
                    <a:pt x="39091" y="103940"/>
                  </a:lnTo>
                  <a:lnTo>
                    <a:pt x="61880" y="99471"/>
                  </a:lnTo>
                  <a:lnTo>
                    <a:pt x="78627" y="91444"/>
                  </a:lnTo>
                  <a:lnTo>
                    <a:pt x="81758" y="87421"/>
                  </a:lnTo>
                  <a:lnTo>
                    <a:pt x="85236" y="77307"/>
                  </a:lnTo>
                  <a:lnTo>
                    <a:pt x="82137" y="54656"/>
                  </a:lnTo>
                  <a:lnTo>
                    <a:pt x="65555" y="21239"/>
                  </a:lnTo>
                  <a:lnTo>
                    <a:pt x="49918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3" name="SMARTInkShape-Group221">
            <a:extLst>
              <a:ext uri="{FF2B5EF4-FFF2-40B4-BE49-F238E27FC236}">
                <a16:creationId xmlns:a16="http://schemas.microsoft.com/office/drawing/2014/main" id="{BEC1F336-CB35-BB0A-55A4-A0520ECED583}"/>
              </a:ext>
            </a:extLst>
          </p:cNvPr>
          <p:cNvGrpSpPr/>
          <p:nvPr/>
        </p:nvGrpSpPr>
        <p:grpSpPr>
          <a:xfrm>
            <a:off x="4857750" y="5478824"/>
            <a:ext cx="946695" cy="332311"/>
            <a:chOff x="4857750" y="5478824"/>
            <a:chExt cx="946695" cy="332311"/>
          </a:xfrm>
        </p:grpSpPr>
        <p:sp>
          <p:nvSpPr>
            <p:cNvPr id="619" name="SMARTInkShape-1117">
              <a:extLst>
                <a:ext uri="{FF2B5EF4-FFF2-40B4-BE49-F238E27FC236}">
                  <a16:creationId xmlns:a16="http://schemas.microsoft.com/office/drawing/2014/main" id="{535D7443-7C8E-D267-1D2C-E63511A50FEC}"/>
                </a:ext>
              </a:extLst>
            </p:cNvPr>
            <p:cNvSpPr/>
            <p:nvPr>
              <p:custDataLst>
                <p:tags r:id="rId290"/>
              </p:custDataLst>
            </p:nvPr>
          </p:nvSpPr>
          <p:spPr>
            <a:xfrm>
              <a:off x="5648325" y="5555058"/>
              <a:ext cx="156120" cy="102221"/>
            </a:xfrm>
            <a:custGeom>
              <a:avLst/>
              <a:gdLst/>
              <a:ahLst/>
              <a:cxnLst/>
              <a:rect l="0" t="0" r="0" b="0"/>
              <a:pathLst>
                <a:path w="156120" h="102221">
                  <a:moveTo>
                    <a:pt x="0" y="45642"/>
                  </a:moveTo>
                  <a:lnTo>
                    <a:pt x="0" y="45642"/>
                  </a:lnTo>
                  <a:lnTo>
                    <a:pt x="41683" y="45642"/>
                  </a:lnTo>
                  <a:lnTo>
                    <a:pt x="79496" y="45642"/>
                  </a:lnTo>
                  <a:lnTo>
                    <a:pt x="112455" y="40586"/>
                  </a:lnTo>
                  <a:lnTo>
                    <a:pt x="142328" y="27328"/>
                  </a:lnTo>
                  <a:lnTo>
                    <a:pt x="153215" y="18805"/>
                  </a:lnTo>
                  <a:lnTo>
                    <a:pt x="156119" y="15050"/>
                  </a:lnTo>
                  <a:lnTo>
                    <a:pt x="154879" y="11489"/>
                  </a:lnTo>
                  <a:lnTo>
                    <a:pt x="145035" y="4710"/>
                  </a:lnTo>
                  <a:lnTo>
                    <a:pt x="121643" y="0"/>
                  </a:lnTo>
                  <a:lnTo>
                    <a:pt x="84490" y="3661"/>
                  </a:lnTo>
                  <a:lnTo>
                    <a:pt x="46284" y="15438"/>
                  </a:lnTo>
                  <a:lnTo>
                    <a:pt x="20769" y="31167"/>
                  </a:lnTo>
                  <a:lnTo>
                    <a:pt x="9936" y="43089"/>
                  </a:lnTo>
                  <a:lnTo>
                    <a:pt x="4416" y="55444"/>
                  </a:lnTo>
                  <a:lnTo>
                    <a:pt x="2944" y="61701"/>
                  </a:lnTo>
                  <a:lnTo>
                    <a:pt x="4079" y="66932"/>
                  </a:lnTo>
                  <a:lnTo>
                    <a:pt x="10985" y="75565"/>
                  </a:lnTo>
                  <a:lnTo>
                    <a:pt x="33724" y="89731"/>
                  </a:lnTo>
                  <a:lnTo>
                    <a:pt x="58676" y="98452"/>
                  </a:lnTo>
                  <a:lnTo>
                    <a:pt x="99919" y="102220"/>
                  </a:lnTo>
                  <a:lnTo>
                    <a:pt x="133350" y="9326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0" name="SMARTInkShape-1118">
              <a:extLst>
                <a:ext uri="{FF2B5EF4-FFF2-40B4-BE49-F238E27FC236}">
                  <a16:creationId xmlns:a16="http://schemas.microsoft.com/office/drawing/2014/main" id="{66288282-3909-F0E8-B211-607BDEA32F0B}"/>
                </a:ext>
              </a:extLst>
            </p:cNvPr>
            <p:cNvSpPr/>
            <p:nvPr>
              <p:custDataLst>
                <p:tags r:id="rId291"/>
              </p:custDataLst>
            </p:nvPr>
          </p:nvSpPr>
          <p:spPr>
            <a:xfrm>
              <a:off x="5492909" y="5563228"/>
              <a:ext cx="117317" cy="247907"/>
            </a:xfrm>
            <a:custGeom>
              <a:avLst/>
              <a:gdLst/>
              <a:ahLst/>
              <a:cxnLst/>
              <a:rect l="0" t="0" r="0" b="0"/>
              <a:pathLst>
                <a:path w="117317" h="247907">
                  <a:moveTo>
                    <a:pt x="79216" y="46997"/>
                  </a:moveTo>
                  <a:lnTo>
                    <a:pt x="79216" y="46997"/>
                  </a:lnTo>
                  <a:lnTo>
                    <a:pt x="79216" y="41941"/>
                  </a:lnTo>
                  <a:lnTo>
                    <a:pt x="82038" y="36636"/>
                  </a:lnTo>
                  <a:lnTo>
                    <a:pt x="88348" y="28455"/>
                  </a:lnTo>
                  <a:lnTo>
                    <a:pt x="88707" y="6533"/>
                  </a:lnTo>
                  <a:lnTo>
                    <a:pt x="87660" y="4147"/>
                  </a:lnTo>
                  <a:lnTo>
                    <a:pt x="85904" y="2555"/>
                  </a:lnTo>
                  <a:lnTo>
                    <a:pt x="83673" y="1494"/>
                  </a:lnTo>
                  <a:lnTo>
                    <a:pt x="65367" y="0"/>
                  </a:lnTo>
                  <a:lnTo>
                    <a:pt x="44891" y="4615"/>
                  </a:lnTo>
                  <a:lnTo>
                    <a:pt x="39399" y="9218"/>
                  </a:lnTo>
                  <a:lnTo>
                    <a:pt x="26614" y="30863"/>
                  </a:lnTo>
                  <a:lnTo>
                    <a:pt x="19502" y="48293"/>
                  </a:lnTo>
                  <a:lnTo>
                    <a:pt x="18457" y="63801"/>
                  </a:lnTo>
                  <a:lnTo>
                    <a:pt x="21519" y="76690"/>
                  </a:lnTo>
                  <a:lnTo>
                    <a:pt x="30056" y="92053"/>
                  </a:lnTo>
                  <a:lnTo>
                    <a:pt x="36553" y="90658"/>
                  </a:lnTo>
                  <a:lnTo>
                    <a:pt x="46497" y="85452"/>
                  </a:lnTo>
                  <a:lnTo>
                    <a:pt x="78509" y="59829"/>
                  </a:lnTo>
                  <a:lnTo>
                    <a:pt x="86719" y="57175"/>
                  </a:lnTo>
                  <a:lnTo>
                    <a:pt x="93198" y="66828"/>
                  </a:lnTo>
                  <a:lnTo>
                    <a:pt x="96764" y="98264"/>
                  </a:lnTo>
                  <a:lnTo>
                    <a:pt x="92764" y="136035"/>
                  </a:lnTo>
                  <a:lnTo>
                    <a:pt x="89933" y="174038"/>
                  </a:lnTo>
                  <a:lnTo>
                    <a:pt x="81372" y="215084"/>
                  </a:lnTo>
                  <a:lnTo>
                    <a:pt x="75588" y="226830"/>
                  </a:lnTo>
                  <a:lnTo>
                    <a:pt x="56269" y="244450"/>
                  </a:lnTo>
                  <a:lnTo>
                    <a:pt x="49102" y="247424"/>
                  </a:lnTo>
                  <a:lnTo>
                    <a:pt x="35493" y="247906"/>
                  </a:lnTo>
                  <a:lnTo>
                    <a:pt x="22390" y="241771"/>
                  </a:lnTo>
                  <a:lnTo>
                    <a:pt x="10568" y="231988"/>
                  </a:lnTo>
                  <a:lnTo>
                    <a:pt x="1786" y="220585"/>
                  </a:lnTo>
                  <a:lnTo>
                    <a:pt x="0" y="202817"/>
                  </a:lnTo>
                  <a:lnTo>
                    <a:pt x="7477" y="161972"/>
                  </a:lnTo>
                  <a:lnTo>
                    <a:pt x="20204" y="130935"/>
                  </a:lnTo>
                  <a:lnTo>
                    <a:pt x="53113" y="92924"/>
                  </a:lnTo>
                  <a:lnTo>
                    <a:pt x="69836" y="80714"/>
                  </a:lnTo>
                  <a:lnTo>
                    <a:pt x="117316" y="5652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1" name="SMARTInkShape-1119">
              <a:extLst>
                <a:ext uri="{FF2B5EF4-FFF2-40B4-BE49-F238E27FC236}">
                  <a16:creationId xmlns:a16="http://schemas.microsoft.com/office/drawing/2014/main" id="{9215A70E-A3E6-32E2-E7FC-1B60E48FAACC}"/>
                </a:ext>
              </a:extLst>
            </p:cNvPr>
            <p:cNvSpPr/>
            <p:nvPr>
              <p:custDataLst>
                <p:tags r:id="rId292"/>
              </p:custDataLst>
            </p:nvPr>
          </p:nvSpPr>
          <p:spPr>
            <a:xfrm>
              <a:off x="5088034" y="5487761"/>
              <a:ext cx="366256" cy="160565"/>
            </a:xfrm>
            <a:custGeom>
              <a:avLst/>
              <a:gdLst/>
              <a:ahLst/>
              <a:cxnLst/>
              <a:rect l="0" t="0" r="0" b="0"/>
              <a:pathLst>
                <a:path w="366256" h="160565">
                  <a:moveTo>
                    <a:pt x="103091" y="55789"/>
                  </a:moveTo>
                  <a:lnTo>
                    <a:pt x="103091" y="55789"/>
                  </a:lnTo>
                  <a:lnTo>
                    <a:pt x="103091" y="50733"/>
                  </a:lnTo>
                  <a:lnTo>
                    <a:pt x="104149" y="49244"/>
                  </a:lnTo>
                  <a:lnTo>
                    <a:pt x="105913" y="48250"/>
                  </a:lnTo>
                  <a:lnTo>
                    <a:pt x="108147" y="47588"/>
                  </a:lnTo>
                  <a:lnTo>
                    <a:pt x="122389" y="36077"/>
                  </a:lnTo>
                  <a:lnTo>
                    <a:pt x="131123" y="27733"/>
                  </a:lnTo>
                  <a:lnTo>
                    <a:pt x="123417" y="19058"/>
                  </a:lnTo>
                  <a:lnTo>
                    <a:pt x="122518" y="13039"/>
                  </a:lnTo>
                  <a:lnTo>
                    <a:pt x="121335" y="11412"/>
                  </a:lnTo>
                  <a:lnTo>
                    <a:pt x="119487" y="10330"/>
                  </a:lnTo>
                  <a:lnTo>
                    <a:pt x="111830" y="8806"/>
                  </a:lnTo>
                  <a:lnTo>
                    <a:pt x="108917" y="8592"/>
                  </a:lnTo>
                  <a:lnTo>
                    <a:pt x="106974" y="7391"/>
                  </a:lnTo>
                  <a:lnTo>
                    <a:pt x="105680" y="5532"/>
                  </a:lnTo>
                  <a:lnTo>
                    <a:pt x="104818" y="3234"/>
                  </a:lnTo>
                  <a:lnTo>
                    <a:pt x="102125" y="1701"/>
                  </a:lnTo>
                  <a:lnTo>
                    <a:pt x="93490" y="0"/>
                  </a:lnTo>
                  <a:lnTo>
                    <a:pt x="71671" y="4099"/>
                  </a:lnTo>
                  <a:lnTo>
                    <a:pt x="50155" y="17072"/>
                  </a:lnTo>
                  <a:lnTo>
                    <a:pt x="17504" y="49423"/>
                  </a:lnTo>
                  <a:lnTo>
                    <a:pt x="6844" y="66718"/>
                  </a:lnTo>
                  <a:lnTo>
                    <a:pt x="0" y="103692"/>
                  </a:lnTo>
                  <a:lnTo>
                    <a:pt x="122" y="121529"/>
                  </a:lnTo>
                  <a:lnTo>
                    <a:pt x="3706" y="136512"/>
                  </a:lnTo>
                  <a:lnTo>
                    <a:pt x="7201" y="141354"/>
                  </a:lnTo>
                  <a:lnTo>
                    <a:pt x="11647" y="144582"/>
                  </a:lnTo>
                  <a:lnTo>
                    <a:pt x="16729" y="146734"/>
                  </a:lnTo>
                  <a:lnTo>
                    <a:pt x="21175" y="147112"/>
                  </a:lnTo>
                  <a:lnTo>
                    <a:pt x="28937" y="144706"/>
                  </a:lnTo>
                  <a:lnTo>
                    <a:pt x="53331" y="126856"/>
                  </a:lnTo>
                  <a:lnTo>
                    <a:pt x="57218" y="125393"/>
                  </a:lnTo>
                  <a:lnTo>
                    <a:pt x="64358" y="118121"/>
                  </a:lnTo>
                  <a:lnTo>
                    <a:pt x="97951" y="72553"/>
                  </a:lnTo>
                  <a:lnTo>
                    <a:pt x="102076" y="56592"/>
                  </a:lnTo>
                  <a:lnTo>
                    <a:pt x="103074" y="37311"/>
                  </a:lnTo>
                  <a:lnTo>
                    <a:pt x="103086" y="41965"/>
                  </a:lnTo>
                  <a:lnTo>
                    <a:pt x="94890" y="77458"/>
                  </a:lnTo>
                  <a:lnTo>
                    <a:pt x="94886" y="113456"/>
                  </a:lnTo>
                  <a:lnTo>
                    <a:pt x="101248" y="139551"/>
                  </a:lnTo>
                  <a:lnTo>
                    <a:pt x="106859" y="150519"/>
                  </a:lnTo>
                  <a:lnTo>
                    <a:pt x="112880" y="156100"/>
                  </a:lnTo>
                  <a:lnTo>
                    <a:pt x="119083" y="158581"/>
                  </a:lnTo>
                  <a:lnTo>
                    <a:pt x="125368" y="159682"/>
                  </a:lnTo>
                  <a:lnTo>
                    <a:pt x="131689" y="157350"/>
                  </a:lnTo>
                  <a:lnTo>
                    <a:pt x="149427" y="142173"/>
                  </a:lnTo>
                  <a:lnTo>
                    <a:pt x="180750" y="98167"/>
                  </a:lnTo>
                  <a:lnTo>
                    <a:pt x="207295" y="56520"/>
                  </a:lnTo>
                  <a:lnTo>
                    <a:pt x="215436" y="95930"/>
                  </a:lnTo>
                  <a:lnTo>
                    <a:pt x="225770" y="142556"/>
                  </a:lnTo>
                  <a:lnTo>
                    <a:pt x="226764" y="157983"/>
                  </a:lnTo>
                  <a:lnTo>
                    <a:pt x="227874" y="158844"/>
                  </a:lnTo>
                  <a:lnTo>
                    <a:pt x="231928" y="159800"/>
                  </a:lnTo>
                  <a:lnTo>
                    <a:pt x="233432" y="158996"/>
                  </a:lnTo>
                  <a:lnTo>
                    <a:pt x="234435" y="157403"/>
                  </a:lnTo>
                  <a:lnTo>
                    <a:pt x="235105" y="155281"/>
                  </a:lnTo>
                  <a:lnTo>
                    <a:pt x="262839" y="124896"/>
                  </a:lnTo>
                  <a:lnTo>
                    <a:pt x="308230" y="87474"/>
                  </a:lnTo>
                  <a:lnTo>
                    <a:pt x="333564" y="70788"/>
                  </a:lnTo>
                  <a:lnTo>
                    <a:pt x="342402" y="67747"/>
                  </a:lnTo>
                  <a:lnTo>
                    <a:pt x="346239" y="67994"/>
                  </a:lnTo>
                  <a:lnTo>
                    <a:pt x="353327" y="71092"/>
                  </a:lnTo>
                  <a:lnTo>
                    <a:pt x="360004" y="81640"/>
                  </a:lnTo>
                  <a:lnTo>
                    <a:pt x="363266" y="88898"/>
                  </a:lnTo>
                  <a:lnTo>
                    <a:pt x="364069" y="102607"/>
                  </a:lnTo>
                  <a:lnTo>
                    <a:pt x="363015" y="115755"/>
                  </a:lnTo>
                  <a:lnTo>
                    <a:pt x="366255" y="135058"/>
                  </a:lnTo>
                  <a:lnTo>
                    <a:pt x="360266" y="16056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2" name="SMARTInkShape-1120">
              <a:extLst>
                <a:ext uri="{FF2B5EF4-FFF2-40B4-BE49-F238E27FC236}">
                  <a16:creationId xmlns:a16="http://schemas.microsoft.com/office/drawing/2014/main" id="{BA629052-650B-A250-1A6C-778B7C380A64}"/>
                </a:ext>
              </a:extLst>
            </p:cNvPr>
            <p:cNvSpPr/>
            <p:nvPr>
              <p:custDataLst>
                <p:tags r:id="rId293"/>
              </p:custDataLst>
            </p:nvPr>
          </p:nvSpPr>
          <p:spPr>
            <a:xfrm>
              <a:off x="4857750" y="5478824"/>
              <a:ext cx="238126" cy="176393"/>
            </a:xfrm>
            <a:custGeom>
              <a:avLst/>
              <a:gdLst/>
              <a:ahLst/>
              <a:cxnLst/>
              <a:rect l="0" t="0" r="0" b="0"/>
              <a:pathLst>
                <a:path w="238126" h="176393">
                  <a:moveTo>
                    <a:pt x="0" y="36151"/>
                  </a:moveTo>
                  <a:lnTo>
                    <a:pt x="0" y="36151"/>
                  </a:lnTo>
                  <a:lnTo>
                    <a:pt x="13257" y="14692"/>
                  </a:lnTo>
                  <a:lnTo>
                    <a:pt x="27446" y="4629"/>
                  </a:lnTo>
                  <a:lnTo>
                    <a:pt x="45057" y="0"/>
                  </a:lnTo>
                  <a:lnTo>
                    <a:pt x="57419" y="1739"/>
                  </a:lnTo>
                  <a:lnTo>
                    <a:pt x="73458" y="8669"/>
                  </a:lnTo>
                  <a:lnTo>
                    <a:pt x="81331" y="15470"/>
                  </a:lnTo>
                  <a:lnTo>
                    <a:pt x="88359" y="25548"/>
                  </a:lnTo>
                  <a:lnTo>
                    <a:pt x="104758" y="66791"/>
                  </a:lnTo>
                  <a:lnTo>
                    <a:pt x="111473" y="98970"/>
                  </a:lnTo>
                  <a:lnTo>
                    <a:pt x="108406" y="130258"/>
                  </a:lnTo>
                  <a:lnTo>
                    <a:pt x="100794" y="154581"/>
                  </a:lnTo>
                  <a:lnTo>
                    <a:pt x="89248" y="165692"/>
                  </a:lnTo>
                  <a:lnTo>
                    <a:pt x="70541" y="175075"/>
                  </a:lnTo>
                  <a:lnTo>
                    <a:pt x="66078" y="176392"/>
                  </a:lnTo>
                  <a:lnTo>
                    <a:pt x="62043" y="175153"/>
                  </a:lnTo>
                  <a:lnTo>
                    <a:pt x="54739" y="168132"/>
                  </a:lnTo>
                  <a:lnTo>
                    <a:pt x="53608" y="152313"/>
                  </a:lnTo>
                  <a:lnTo>
                    <a:pt x="61507" y="112718"/>
                  </a:lnTo>
                  <a:lnTo>
                    <a:pt x="83894" y="70419"/>
                  </a:lnTo>
                  <a:lnTo>
                    <a:pt x="87680" y="65346"/>
                  </a:lnTo>
                  <a:lnTo>
                    <a:pt x="123114" y="43055"/>
                  </a:lnTo>
                  <a:lnTo>
                    <a:pt x="161785" y="27363"/>
                  </a:lnTo>
                  <a:lnTo>
                    <a:pt x="183029" y="21662"/>
                  </a:lnTo>
                  <a:lnTo>
                    <a:pt x="219448" y="19511"/>
                  </a:lnTo>
                  <a:lnTo>
                    <a:pt x="238125" y="2662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6" name="SMARTInkShape-Group222">
            <a:extLst>
              <a:ext uri="{FF2B5EF4-FFF2-40B4-BE49-F238E27FC236}">
                <a16:creationId xmlns:a16="http://schemas.microsoft.com/office/drawing/2014/main" id="{55EDE22A-A4EA-1926-0E18-7CE8B8043EB2}"/>
              </a:ext>
            </a:extLst>
          </p:cNvPr>
          <p:cNvGrpSpPr/>
          <p:nvPr/>
        </p:nvGrpSpPr>
        <p:grpSpPr>
          <a:xfrm>
            <a:off x="4438650" y="5486400"/>
            <a:ext cx="76201" cy="152401"/>
            <a:chOff x="4438650" y="5486400"/>
            <a:chExt cx="76201" cy="152401"/>
          </a:xfrm>
        </p:grpSpPr>
        <p:sp>
          <p:nvSpPr>
            <p:cNvPr id="624" name="SMARTInkShape-1121">
              <a:extLst>
                <a:ext uri="{FF2B5EF4-FFF2-40B4-BE49-F238E27FC236}">
                  <a16:creationId xmlns:a16="http://schemas.microsoft.com/office/drawing/2014/main" id="{ABF1BC79-39A8-1305-693F-62274E06CF8D}"/>
                </a:ext>
              </a:extLst>
            </p:cNvPr>
            <p:cNvSpPr/>
            <p:nvPr>
              <p:custDataLst>
                <p:tags r:id="rId288"/>
              </p:custDataLst>
            </p:nvPr>
          </p:nvSpPr>
          <p:spPr>
            <a:xfrm>
              <a:off x="4438650" y="5629275"/>
              <a:ext cx="28576" cy="9526"/>
            </a:xfrm>
            <a:custGeom>
              <a:avLst/>
              <a:gdLst/>
              <a:ahLst/>
              <a:cxnLst/>
              <a:rect l="0" t="0" r="0" b="0"/>
              <a:pathLst>
                <a:path w="28576" h="9526">
                  <a:moveTo>
                    <a:pt x="0" y="9525"/>
                  </a:moveTo>
                  <a:lnTo>
                    <a:pt x="0" y="9525"/>
                  </a:lnTo>
                  <a:lnTo>
                    <a:pt x="5056" y="9525"/>
                  </a:lnTo>
                  <a:lnTo>
                    <a:pt x="285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5" name="SMARTInkShape-1122">
              <a:extLst>
                <a:ext uri="{FF2B5EF4-FFF2-40B4-BE49-F238E27FC236}">
                  <a16:creationId xmlns:a16="http://schemas.microsoft.com/office/drawing/2014/main" id="{A6A9BEEC-E494-8588-E126-EA471C853BD1}"/>
                </a:ext>
              </a:extLst>
            </p:cNvPr>
            <p:cNvSpPr/>
            <p:nvPr>
              <p:custDataLst>
                <p:tags r:id="rId289"/>
              </p:custDataLst>
            </p:nvPr>
          </p:nvSpPr>
          <p:spPr>
            <a:xfrm>
              <a:off x="4514850" y="548640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8" name="SMARTInkShape-Group223">
            <a:extLst>
              <a:ext uri="{FF2B5EF4-FFF2-40B4-BE49-F238E27FC236}">
                <a16:creationId xmlns:a16="http://schemas.microsoft.com/office/drawing/2014/main" id="{4ADB008C-F0F2-EDC5-D3A1-60124339FDE7}"/>
              </a:ext>
            </a:extLst>
          </p:cNvPr>
          <p:cNvGrpSpPr/>
          <p:nvPr/>
        </p:nvGrpSpPr>
        <p:grpSpPr>
          <a:xfrm>
            <a:off x="2390775" y="5357969"/>
            <a:ext cx="1638301" cy="290357"/>
            <a:chOff x="2390775" y="5357969"/>
            <a:chExt cx="1638301" cy="290357"/>
          </a:xfrm>
        </p:grpSpPr>
        <p:sp>
          <p:nvSpPr>
            <p:cNvPr id="627" name="SMARTInkShape-1123">
              <a:extLst>
                <a:ext uri="{FF2B5EF4-FFF2-40B4-BE49-F238E27FC236}">
                  <a16:creationId xmlns:a16="http://schemas.microsoft.com/office/drawing/2014/main" id="{6E857213-70CD-3EA3-92E6-D9AB8BC4E0FC}"/>
                </a:ext>
              </a:extLst>
            </p:cNvPr>
            <p:cNvSpPr/>
            <p:nvPr>
              <p:custDataLst>
                <p:tags r:id="rId277"/>
              </p:custDataLst>
            </p:nvPr>
          </p:nvSpPr>
          <p:spPr>
            <a:xfrm>
              <a:off x="3838575" y="5486400"/>
              <a:ext cx="190501" cy="119933"/>
            </a:xfrm>
            <a:custGeom>
              <a:avLst/>
              <a:gdLst/>
              <a:ahLst/>
              <a:cxnLst/>
              <a:rect l="0" t="0" r="0" b="0"/>
              <a:pathLst>
                <a:path w="190501" h="119933">
                  <a:moveTo>
                    <a:pt x="0" y="47625"/>
                  </a:moveTo>
                  <a:lnTo>
                    <a:pt x="0" y="47625"/>
                  </a:lnTo>
                  <a:lnTo>
                    <a:pt x="5056" y="42569"/>
                  </a:lnTo>
                  <a:lnTo>
                    <a:pt x="10361" y="40086"/>
                  </a:lnTo>
                  <a:lnTo>
                    <a:pt x="17333" y="38492"/>
                  </a:lnTo>
                  <a:lnTo>
                    <a:pt x="26315" y="31631"/>
                  </a:lnTo>
                  <a:lnTo>
                    <a:pt x="35196" y="28423"/>
                  </a:lnTo>
                  <a:lnTo>
                    <a:pt x="44530" y="22297"/>
                  </a:lnTo>
                  <a:lnTo>
                    <a:pt x="50836" y="20493"/>
                  </a:lnTo>
                  <a:lnTo>
                    <a:pt x="53999" y="21070"/>
                  </a:lnTo>
                  <a:lnTo>
                    <a:pt x="60336" y="24534"/>
                  </a:lnTo>
                  <a:lnTo>
                    <a:pt x="61390" y="27998"/>
                  </a:lnTo>
                  <a:lnTo>
                    <a:pt x="55545" y="68436"/>
                  </a:lnTo>
                  <a:lnTo>
                    <a:pt x="39910" y="114259"/>
                  </a:lnTo>
                  <a:lnTo>
                    <a:pt x="38905" y="119574"/>
                  </a:lnTo>
                  <a:lnTo>
                    <a:pt x="36520" y="119932"/>
                  </a:lnTo>
                  <a:lnTo>
                    <a:pt x="28226" y="117509"/>
                  </a:lnTo>
                  <a:lnTo>
                    <a:pt x="25166" y="115381"/>
                  </a:lnTo>
                  <a:lnTo>
                    <a:pt x="21768" y="110194"/>
                  </a:lnTo>
                  <a:lnTo>
                    <a:pt x="19855" y="101324"/>
                  </a:lnTo>
                  <a:lnTo>
                    <a:pt x="29402" y="81880"/>
                  </a:lnTo>
                  <a:lnTo>
                    <a:pt x="42701" y="70611"/>
                  </a:lnTo>
                  <a:lnTo>
                    <a:pt x="87390" y="43714"/>
                  </a:lnTo>
                  <a:lnTo>
                    <a:pt x="131518" y="22716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8" name="SMARTInkShape-1124">
              <a:extLst>
                <a:ext uri="{FF2B5EF4-FFF2-40B4-BE49-F238E27FC236}">
                  <a16:creationId xmlns:a16="http://schemas.microsoft.com/office/drawing/2014/main" id="{6D35E713-D29A-63A9-5D79-BC6A659A4BD4}"/>
                </a:ext>
              </a:extLst>
            </p:cNvPr>
            <p:cNvSpPr/>
            <p:nvPr>
              <p:custDataLst>
                <p:tags r:id="rId278"/>
              </p:custDataLst>
            </p:nvPr>
          </p:nvSpPr>
          <p:spPr>
            <a:xfrm>
              <a:off x="3657600" y="5505450"/>
              <a:ext cx="138359" cy="102778"/>
            </a:xfrm>
            <a:custGeom>
              <a:avLst/>
              <a:gdLst/>
              <a:ahLst/>
              <a:cxnLst/>
              <a:rect l="0" t="0" r="0" b="0"/>
              <a:pathLst>
                <a:path w="138359" h="102778">
                  <a:moveTo>
                    <a:pt x="0" y="19050"/>
                  </a:moveTo>
                  <a:lnTo>
                    <a:pt x="0" y="19050"/>
                  </a:lnTo>
                  <a:lnTo>
                    <a:pt x="0" y="13994"/>
                  </a:lnTo>
                  <a:lnTo>
                    <a:pt x="1058" y="12505"/>
                  </a:lnTo>
                  <a:lnTo>
                    <a:pt x="2822" y="11511"/>
                  </a:lnTo>
                  <a:lnTo>
                    <a:pt x="40704" y="1441"/>
                  </a:lnTo>
                  <a:lnTo>
                    <a:pt x="88245" y="38"/>
                  </a:lnTo>
                  <a:lnTo>
                    <a:pt x="123776" y="0"/>
                  </a:lnTo>
                  <a:lnTo>
                    <a:pt x="107575" y="15188"/>
                  </a:lnTo>
                  <a:lnTo>
                    <a:pt x="101433" y="17333"/>
                  </a:lnTo>
                  <a:lnTo>
                    <a:pt x="95176" y="23931"/>
                  </a:lnTo>
                  <a:lnTo>
                    <a:pt x="88867" y="31803"/>
                  </a:lnTo>
                  <a:lnTo>
                    <a:pt x="53975" y="60417"/>
                  </a:lnTo>
                  <a:lnTo>
                    <a:pt x="50447" y="69538"/>
                  </a:lnTo>
                  <a:lnTo>
                    <a:pt x="48183" y="87584"/>
                  </a:lnTo>
                  <a:lnTo>
                    <a:pt x="50113" y="91198"/>
                  </a:lnTo>
                  <a:lnTo>
                    <a:pt x="57903" y="98035"/>
                  </a:lnTo>
                  <a:lnTo>
                    <a:pt x="68421" y="101779"/>
                  </a:lnTo>
                  <a:lnTo>
                    <a:pt x="74188" y="102777"/>
                  </a:lnTo>
                  <a:lnTo>
                    <a:pt x="86242" y="101065"/>
                  </a:lnTo>
                  <a:lnTo>
                    <a:pt x="98654" y="95717"/>
                  </a:lnTo>
                  <a:lnTo>
                    <a:pt x="121048" y="80682"/>
                  </a:lnTo>
                  <a:lnTo>
                    <a:pt x="125149" y="79188"/>
                  </a:lnTo>
                  <a:lnTo>
                    <a:pt x="127883" y="75017"/>
                  </a:lnTo>
                  <a:lnTo>
                    <a:pt x="138358" y="28693"/>
                  </a:lnTo>
                  <a:lnTo>
                    <a:pt x="136281" y="14163"/>
                  </a:lnTo>
                  <a:lnTo>
                    <a:pt x="133187" y="9442"/>
                  </a:lnTo>
                  <a:lnTo>
                    <a:pt x="129008" y="6295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9" name="SMARTInkShape-1125">
              <a:extLst>
                <a:ext uri="{FF2B5EF4-FFF2-40B4-BE49-F238E27FC236}">
                  <a16:creationId xmlns:a16="http://schemas.microsoft.com/office/drawing/2014/main" id="{B46DA29D-6E8F-556B-FFC7-F556D64258B8}"/>
                </a:ext>
              </a:extLst>
            </p:cNvPr>
            <p:cNvSpPr/>
            <p:nvPr>
              <p:custDataLst>
                <p:tags r:id="rId279"/>
              </p:custDataLst>
            </p:nvPr>
          </p:nvSpPr>
          <p:spPr>
            <a:xfrm>
              <a:off x="3634652" y="5372100"/>
              <a:ext cx="89624" cy="263809"/>
            </a:xfrm>
            <a:custGeom>
              <a:avLst/>
              <a:gdLst/>
              <a:ahLst/>
              <a:cxnLst/>
              <a:rect l="0" t="0" r="0" b="0"/>
              <a:pathLst>
                <a:path w="89624" h="263809">
                  <a:moveTo>
                    <a:pt x="41998" y="0"/>
                  </a:moveTo>
                  <a:lnTo>
                    <a:pt x="41998" y="0"/>
                  </a:lnTo>
                  <a:lnTo>
                    <a:pt x="35452" y="24930"/>
                  </a:lnTo>
                  <a:lnTo>
                    <a:pt x="32297" y="62890"/>
                  </a:lnTo>
                  <a:lnTo>
                    <a:pt x="25130" y="100361"/>
                  </a:lnTo>
                  <a:lnTo>
                    <a:pt x="13227" y="144825"/>
                  </a:lnTo>
                  <a:lnTo>
                    <a:pt x="684" y="189004"/>
                  </a:lnTo>
                  <a:lnTo>
                    <a:pt x="0" y="206063"/>
                  </a:lnTo>
                  <a:lnTo>
                    <a:pt x="10989" y="246329"/>
                  </a:lnTo>
                  <a:lnTo>
                    <a:pt x="16927" y="256941"/>
                  </a:lnTo>
                  <a:lnTo>
                    <a:pt x="21051" y="260194"/>
                  </a:lnTo>
                  <a:lnTo>
                    <a:pt x="31277" y="263808"/>
                  </a:lnTo>
                  <a:lnTo>
                    <a:pt x="53991" y="260787"/>
                  </a:lnTo>
                  <a:lnTo>
                    <a:pt x="70717" y="253189"/>
                  </a:lnTo>
                  <a:lnTo>
                    <a:pt x="89623" y="2286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0" name="SMARTInkShape-1126">
              <a:extLst>
                <a:ext uri="{FF2B5EF4-FFF2-40B4-BE49-F238E27FC236}">
                  <a16:creationId xmlns:a16="http://schemas.microsoft.com/office/drawing/2014/main" id="{A122454E-9C25-C6D3-1A0F-939202B51FBD}"/>
                </a:ext>
              </a:extLst>
            </p:cNvPr>
            <p:cNvSpPr/>
            <p:nvPr>
              <p:custDataLst>
                <p:tags r:id="rId280"/>
              </p:custDataLst>
            </p:nvPr>
          </p:nvSpPr>
          <p:spPr>
            <a:xfrm>
              <a:off x="3440557" y="5524892"/>
              <a:ext cx="178944" cy="85286"/>
            </a:xfrm>
            <a:custGeom>
              <a:avLst/>
              <a:gdLst/>
              <a:ahLst/>
              <a:cxnLst/>
              <a:rect l="0" t="0" r="0" b="0"/>
              <a:pathLst>
                <a:path w="178944" h="85286">
                  <a:moveTo>
                    <a:pt x="45593" y="37708"/>
                  </a:moveTo>
                  <a:lnTo>
                    <a:pt x="45593" y="37708"/>
                  </a:lnTo>
                  <a:lnTo>
                    <a:pt x="50649" y="32652"/>
                  </a:lnTo>
                  <a:lnTo>
                    <a:pt x="55954" y="30169"/>
                  </a:lnTo>
                  <a:lnTo>
                    <a:pt x="58850" y="29507"/>
                  </a:lnTo>
                  <a:lnTo>
                    <a:pt x="72336" y="20099"/>
                  </a:lnTo>
                  <a:lnTo>
                    <a:pt x="73354" y="16476"/>
                  </a:lnTo>
                  <a:lnTo>
                    <a:pt x="73625" y="14028"/>
                  </a:lnTo>
                  <a:lnTo>
                    <a:pt x="74864" y="12396"/>
                  </a:lnTo>
                  <a:lnTo>
                    <a:pt x="83512" y="9189"/>
                  </a:lnTo>
                  <a:lnTo>
                    <a:pt x="83683" y="9136"/>
                  </a:lnTo>
                  <a:lnTo>
                    <a:pt x="78633" y="4077"/>
                  </a:lnTo>
                  <a:lnTo>
                    <a:pt x="73330" y="1594"/>
                  </a:lnTo>
                  <a:lnTo>
                    <a:pt x="61303" y="0"/>
                  </a:lnTo>
                  <a:lnTo>
                    <a:pt x="35210" y="10021"/>
                  </a:lnTo>
                  <a:lnTo>
                    <a:pt x="29146" y="12900"/>
                  </a:lnTo>
                  <a:lnTo>
                    <a:pt x="19586" y="21744"/>
                  </a:lnTo>
                  <a:lnTo>
                    <a:pt x="4825" y="44667"/>
                  </a:lnTo>
                  <a:lnTo>
                    <a:pt x="0" y="63288"/>
                  </a:lnTo>
                  <a:lnTo>
                    <a:pt x="1693" y="73066"/>
                  </a:lnTo>
                  <a:lnTo>
                    <a:pt x="6347" y="82910"/>
                  </a:lnTo>
                  <a:lnTo>
                    <a:pt x="22323" y="84615"/>
                  </a:lnTo>
                  <a:lnTo>
                    <a:pt x="27963" y="82738"/>
                  </a:lnTo>
                  <a:lnTo>
                    <a:pt x="66828" y="50546"/>
                  </a:lnTo>
                  <a:lnTo>
                    <a:pt x="74083" y="37875"/>
                  </a:lnTo>
                  <a:lnTo>
                    <a:pt x="60903" y="50980"/>
                  </a:lnTo>
                  <a:lnTo>
                    <a:pt x="60033" y="53964"/>
                  </a:lnTo>
                  <a:lnTo>
                    <a:pt x="60511" y="57011"/>
                  </a:lnTo>
                  <a:lnTo>
                    <a:pt x="62806" y="63221"/>
                  </a:lnTo>
                  <a:lnTo>
                    <a:pt x="65157" y="72666"/>
                  </a:lnTo>
                  <a:lnTo>
                    <a:pt x="69458" y="78998"/>
                  </a:lnTo>
                  <a:lnTo>
                    <a:pt x="74896" y="82518"/>
                  </a:lnTo>
                  <a:lnTo>
                    <a:pt x="84017" y="84082"/>
                  </a:lnTo>
                  <a:lnTo>
                    <a:pt x="126095" y="85168"/>
                  </a:lnTo>
                  <a:lnTo>
                    <a:pt x="146586" y="85285"/>
                  </a:lnTo>
                  <a:lnTo>
                    <a:pt x="178943" y="6628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1" name="SMARTInkShape-1127">
              <a:extLst>
                <a:ext uri="{FF2B5EF4-FFF2-40B4-BE49-F238E27FC236}">
                  <a16:creationId xmlns:a16="http://schemas.microsoft.com/office/drawing/2014/main" id="{0A102BAA-C6BA-2CB3-8FDE-E9F029602368}"/>
                </a:ext>
              </a:extLst>
            </p:cNvPr>
            <p:cNvSpPr/>
            <p:nvPr>
              <p:custDataLst>
                <p:tags r:id="rId281"/>
              </p:custDataLst>
            </p:nvPr>
          </p:nvSpPr>
          <p:spPr>
            <a:xfrm>
              <a:off x="3067050" y="5534417"/>
              <a:ext cx="283642" cy="113909"/>
            </a:xfrm>
            <a:custGeom>
              <a:avLst/>
              <a:gdLst/>
              <a:ahLst/>
              <a:cxnLst/>
              <a:rect l="0" t="0" r="0" b="0"/>
              <a:pathLst>
                <a:path w="283642" h="113909">
                  <a:moveTo>
                    <a:pt x="0" y="9133"/>
                  </a:moveTo>
                  <a:lnTo>
                    <a:pt x="0" y="9133"/>
                  </a:lnTo>
                  <a:lnTo>
                    <a:pt x="15209" y="2588"/>
                  </a:lnTo>
                  <a:lnTo>
                    <a:pt x="39724" y="0"/>
                  </a:lnTo>
                  <a:lnTo>
                    <a:pt x="42357" y="1986"/>
                  </a:lnTo>
                  <a:lnTo>
                    <a:pt x="45283" y="9837"/>
                  </a:lnTo>
                  <a:lnTo>
                    <a:pt x="47419" y="39342"/>
                  </a:lnTo>
                  <a:lnTo>
                    <a:pt x="44711" y="46548"/>
                  </a:lnTo>
                  <a:lnTo>
                    <a:pt x="42507" y="49951"/>
                  </a:lnTo>
                  <a:lnTo>
                    <a:pt x="35858" y="73762"/>
                  </a:lnTo>
                  <a:lnTo>
                    <a:pt x="31812" y="81248"/>
                  </a:lnTo>
                  <a:lnTo>
                    <a:pt x="29214" y="94679"/>
                  </a:lnTo>
                  <a:lnTo>
                    <a:pt x="28701" y="102466"/>
                  </a:lnTo>
                  <a:lnTo>
                    <a:pt x="29717" y="102047"/>
                  </a:lnTo>
                  <a:lnTo>
                    <a:pt x="33669" y="98759"/>
                  </a:lnTo>
                  <a:lnTo>
                    <a:pt x="45887" y="81478"/>
                  </a:lnTo>
                  <a:lnTo>
                    <a:pt x="91999" y="41830"/>
                  </a:lnTo>
                  <a:lnTo>
                    <a:pt x="131620" y="15520"/>
                  </a:lnTo>
                  <a:lnTo>
                    <a:pt x="136430" y="14449"/>
                  </a:lnTo>
                  <a:lnTo>
                    <a:pt x="140695" y="14794"/>
                  </a:lnTo>
                  <a:lnTo>
                    <a:pt x="144596" y="16083"/>
                  </a:lnTo>
                  <a:lnTo>
                    <a:pt x="147197" y="19058"/>
                  </a:lnTo>
                  <a:lnTo>
                    <a:pt x="150858" y="32299"/>
                  </a:lnTo>
                  <a:lnTo>
                    <a:pt x="151715" y="39890"/>
                  </a:lnTo>
                  <a:lnTo>
                    <a:pt x="142659" y="86881"/>
                  </a:lnTo>
                  <a:lnTo>
                    <a:pt x="138193" y="95899"/>
                  </a:lnTo>
                  <a:lnTo>
                    <a:pt x="137637" y="99785"/>
                  </a:lnTo>
                  <a:lnTo>
                    <a:pt x="142609" y="113295"/>
                  </a:lnTo>
                  <a:lnTo>
                    <a:pt x="152909" y="108670"/>
                  </a:lnTo>
                  <a:lnTo>
                    <a:pt x="191821" y="73864"/>
                  </a:lnTo>
                  <a:lnTo>
                    <a:pt x="231753" y="35531"/>
                  </a:lnTo>
                  <a:lnTo>
                    <a:pt x="261679" y="14975"/>
                  </a:lnTo>
                  <a:lnTo>
                    <a:pt x="273352" y="10288"/>
                  </a:lnTo>
                  <a:lnTo>
                    <a:pt x="275368" y="10960"/>
                  </a:lnTo>
                  <a:lnTo>
                    <a:pt x="280430" y="14531"/>
                  </a:lnTo>
                  <a:lnTo>
                    <a:pt x="283386" y="25290"/>
                  </a:lnTo>
                  <a:lnTo>
                    <a:pt x="283641" y="39597"/>
                  </a:lnTo>
                  <a:lnTo>
                    <a:pt x="273930" y="85257"/>
                  </a:lnTo>
                  <a:lnTo>
                    <a:pt x="257175" y="11390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2" name="SMARTInkShape-1128">
              <a:extLst>
                <a:ext uri="{FF2B5EF4-FFF2-40B4-BE49-F238E27FC236}">
                  <a16:creationId xmlns:a16="http://schemas.microsoft.com/office/drawing/2014/main" id="{AABD19FC-97FB-3CCF-6E75-AA1F6299CDC7}"/>
                </a:ext>
              </a:extLst>
            </p:cNvPr>
            <p:cNvSpPr/>
            <p:nvPr>
              <p:custDataLst>
                <p:tags r:id="rId282"/>
              </p:custDataLst>
            </p:nvPr>
          </p:nvSpPr>
          <p:spPr>
            <a:xfrm>
              <a:off x="2976360" y="5391150"/>
              <a:ext cx="24016" cy="47626"/>
            </a:xfrm>
            <a:custGeom>
              <a:avLst/>
              <a:gdLst/>
              <a:ahLst/>
              <a:cxnLst/>
              <a:rect l="0" t="0" r="0" b="0"/>
              <a:pathLst>
                <a:path w="24016" h="47626">
                  <a:moveTo>
                    <a:pt x="24015" y="47625"/>
                  </a:moveTo>
                  <a:lnTo>
                    <a:pt x="24015" y="47625"/>
                  </a:lnTo>
                  <a:lnTo>
                    <a:pt x="10923" y="33474"/>
                  </a:lnTo>
                  <a:lnTo>
                    <a:pt x="693" y="16103"/>
                  </a:lnTo>
                  <a:lnTo>
                    <a:pt x="0" y="12852"/>
                  </a:lnTo>
                  <a:lnTo>
                    <a:pt x="496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3" name="SMARTInkShape-1129">
              <a:extLst>
                <a:ext uri="{FF2B5EF4-FFF2-40B4-BE49-F238E27FC236}">
                  <a16:creationId xmlns:a16="http://schemas.microsoft.com/office/drawing/2014/main" id="{88390FD3-46BF-3B3E-E7EB-DDAC3B6B9055}"/>
                </a:ext>
              </a:extLst>
            </p:cNvPr>
            <p:cNvSpPr/>
            <p:nvPr>
              <p:custDataLst>
                <p:tags r:id="rId283"/>
              </p:custDataLst>
            </p:nvPr>
          </p:nvSpPr>
          <p:spPr>
            <a:xfrm>
              <a:off x="2943225" y="5514975"/>
              <a:ext cx="28576" cy="104776"/>
            </a:xfrm>
            <a:custGeom>
              <a:avLst/>
              <a:gdLst/>
              <a:ahLst/>
              <a:cxnLst/>
              <a:rect l="0" t="0" r="0" b="0"/>
              <a:pathLst>
                <a:path w="28576" h="104776">
                  <a:moveTo>
                    <a:pt x="28575" y="0"/>
                  </a:moveTo>
                  <a:lnTo>
                    <a:pt x="28575" y="0"/>
                  </a:lnTo>
                  <a:lnTo>
                    <a:pt x="23519" y="0"/>
                  </a:lnTo>
                  <a:lnTo>
                    <a:pt x="18214" y="2822"/>
                  </a:lnTo>
                  <a:lnTo>
                    <a:pt x="12329" y="8662"/>
                  </a:lnTo>
                  <a:lnTo>
                    <a:pt x="6185" y="18314"/>
                  </a:lnTo>
                  <a:lnTo>
                    <a:pt x="1832" y="35648"/>
                  </a:lnTo>
                  <a:lnTo>
                    <a:pt x="161" y="78144"/>
                  </a:lnTo>
                  <a:lnTo>
                    <a:pt x="0" y="1047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4" name="SMARTInkShape-1130">
              <a:extLst>
                <a:ext uri="{FF2B5EF4-FFF2-40B4-BE49-F238E27FC236}">
                  <a16:creationId xmlns:a16="http://schemas.microsoft.com/office/drawing/2014/main" id="{72DD6144-0863-C228-71EA-8106C4D757BF}"/>
                </a:ext>
              </a:extLst>
            </p:cNvPr>
            <p:cNvSpPr/>
            <p:nvPr>
              <p:custDataLst>
                <p:tags r:id="rId284"/>
              </p:custDataLst>
            </p:nvPr>
          </p:nvSpPr>
          <p:spPr>
            <a:xfrm>
              <a:off x="2743200" y="5479118"/>
              <a:ext cx="190501" cy="45383"/>
            </a:xfrm>
            <a:custGeom>
              <a:avLst/>
              <a:gdLst/>
              <a:ahLst/>
              <a:cxnLst/>
              <a:rect l="0" t="0" r="0" b="0"/>
              <a:pathLst>
                <a:path w="190501" h="45383">
                  <a:moveTo>
                    <a:pt x="0" y="45382"/>
                  </a:moveTo>
                  <a:lnTo>
                    <a:pt x="0" y="45382"/>
                  </a:lnTo>
                  <a:lnTo>
                    <a:pt x="0" y="35269"/>
                  </a:lnTo>
                  <a:lnTo>
                    <a:pt x="2117" y="31231"/>
                  </a:lnTo>
                  <a:lnTo>
                    <a:pt x="10113" y="23923"/>
                  </a:lnTo>
                  <a:lnTo>
                    <a:pt x="45586" y="11667"/>
                  </a:lnTo>
                  <a:lnTo>
                    <a:pt x="83637" y="5327"/>
                  </a:lnTo>
                  <a:lnTo>
                    <a:pt x="123206" y="0"/>
                  </a:lnTo>
                  <a:lnTo>
                    <a:pt x="158920" y="1244"/>
                  </a:lnTo>
                  <a:lnTo>
                    <a:pt x="190500" y="728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5" name="SMARTInkShape-1131">
              <a:extLst>
                <a:ext uri="{FF2B5EF4-FFF2-40B4-BE49-F238E27FC236}">
                  <a16:creationId xmlns:a16="http://schemas.microsoft.com/office/drawing/2014/main" id="{6B5293F7-870F-4A80-CFA9-27F35B92533E}"/>
                </a:ext>
              </a:extLst>
            </p:cNvPr>
            <p:cNvSpPr/>
            <p:nvPr>
              <p:custDataLst>
                <p:tags r:id="rId285"/>
              </p:custDataLst>
            </p:nvPr>
          </p:nvSpPr>
          <p:spPr>
            <a:xfrm>
              <a:off x="2762475" y="5357969"/>
              <a:ext cx="104551" cy="270078"/>
            </a:xfrm>
            <a:custGeom>
              <a:avLst/>
              <a:gdLst/>
              <a:ahLst/>
              <a:cxnLst/>
              <a:rect l="0" t="0" r="0" b="0"/>
              <a:pathLst>
                <a:path w="104551" h="270078">
                  <a:moveTo>
                    <a:pt x="9300" y="14131"/>
                  </a:moveTo>
                  <a:lnTo>
                    <a:pt x="9300" y="14131"/>
                  </a:lnTo>
                  <a:lnTo>
                    <a:pt x="9300" y="9075"/>
                  </a:lnTo>
                  <a:lnTo>
                    <a:pt x="12122" y="3770"/>
                  </a:lnTo>
                  <a:lnTo>
                    <a:pt x="14356" y="874"/>
                  </a:lnTo>
                  <a:lnTo>
                    <a:pt x="15846" y="0"/>
                  </a:lnTo>
                  <a:lnTo>
                    <a:pt x="16839" y="478"/>
                  </a:lnTo>
                  <a:lnTo>
                    <a:pt x="17501" y="1854"/>
                  </a:lnTo>
                  <a:lnTo>
                    <a:pt x="18709" y="30879"/>
                  </a:lnTo>
                  <a:lnTo>
                    <a:pt x="11198" y="71845"/>
                  </a:lnTo>
                  <a:lnTo>
                    <a:pt x="3630" y="114604"/>
                  </a:lnTo>
                  <a:lnTo>
                    <a:pt x="917" y="159730"/>
                  </a:lnTo>
                  <a:lnTo>
                    <a:pt x="0" y="204973"/>
                  </a:lnTo>
                  <a:lnTo>
                    <a:pt x="863" y="242972"/>
                  </a:lnTo>
                  <a:lnTo>
                    <a:pt x="4845" y="257302"/>
                  </a:lnTo>
                  <a:lnTo>
                    <a:pt x="7388" y="261971"/>
                  </a:lnTo>
                  <a:lnTo>
                    <a:pt x="10142" y="265082"/>
                  </a:lnTo>
                  <a:lnTo>
                    <a:pt x="13037" y="267157"/>
                  </a:lnTo>
                  <a:lnTo>
                    <a:pt x="27223" y="270077"/>
                  </a:lnTo>
                  <a:lnTo>
                    <a:pt x="57525" y="270005"/>
                  </a:lnTo>
                  <a:lnTo>
                    <a:pt x="71656" y="266142"/>
                  </a:lnTo>
                  <a:lnTo>
                    <a:pt x="104550" y="24273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6" name="SMARTInkShape-1132">
              <a:extLst>
                <a:ext uri="{FF2B5EF4-FFF2-40B4-BE49-F238E27FC236}">
                  <a16:creationId xmlns:a16="http://schemas.microsoft.com/office/drawing/2014/main" id="{2B49D4CC-6ED7-FD16-0F0F-3D8AF9554AA9}"/>
                </a:ext>
              </a:extLst>
            </p:cNvPr>
            <p:cNvSpPr/>
            <p:nvPr>
              <p:custDataLst>
                <p:tags r:id="rId286"/>
              </p:custDataLst>
            </p:nvPr>
          </p:nvSpPr>
          <p:spPr>
            <a:xfrm>
              <a:off x="2590800" y="5459657"/>
              <a:ext cx="182294" cy="168548"/>
            </a:xfrm>
            <a:custGeom>
              <a:avLst/>
              <a:gdLst/>
              <a:ahLst/>
              <a:cxnLst/>
              <a:rect l="0" t="0" r="0" b="0"/>
              <a:pathLst>
                <a:path w="182294" h="168548">
                  <a:moveTo>
                    <a:pt x="104775" y="26743"/>
                  </a:moveTo>
                  <a:lnTo>
                    <a:pt x="104775" y="26743"/>
                  </a:lnTo>
                  <a:lnTo>
                    <a:pt x="104775" y="4353"/>
                  </a:lnTo>
                  <a:lnTo>
                    <a:pt x="103717" y="2291"/>
                  </a:lnTo>
                  <a:lnTo>
                    <a:pt x="101953" y="917"/>
                  </a:lnTo>
                  <a:lnTo>
                    <a:pt x="99719" y="0"/>
                  </a:lnTo>
                  <a:lnTo>
                    <a:pt x="91592" y="1805"/>
                  </a:lnTo>
                  <a:lnTo>
                    <a:pt x="64071" y="16643"/>
                  </a:lnTo>
                  <a:lnTo>
                    <a:pt x="54934" y="25076"/>
                  </a:lnTo>
                  <a:lnTo>
                    <a:pt x="44012" y="44170"/>
                  </a:lnTo>
                  <a:lnTo>
                    <a:pt x="43100" y="48945"/>
                  </a:lnTo>
                  <a:lnTo>
                    <a:pt x="43550" y="53186"/>
                  </a:lnTo>
                  <a:lnTo>
                    <a:pt x="44908" y="57071"/>
                  </a:lnTo>
                  <a:lnTo>
                    <a:pt x="61989" y="72653"/>
                  </a:lnTo>
                  <a:lnTo>
                    <a:pt x="106524" y="101221"/>
                  </a:lnTo>
                  <a:lnTo>
                    <a:pt x="148708" y="117852"/>
                  </a:lnTo>
                  <a:lnTo>
                    <a:pt x="176796" y="131327"/>
                  </a:lnTo>
                  <a:lnTo>
                    <a:pt x="181364" y="134565"/>
                  </a:lnTo>
                  <a:lnTo>
                    <a:pt x="182293" y="138842"/>
                  </a:lnTo>
                  <a:lnTo>
                    <a:pt x="180795" y="143809"/>
                  </a:lnTo>
                  <a:lnTo>
                    <a:pt x="177680" y="149237"/>
                  </a:lnTo>
                  <a:lnTo>
                    <a:pt x="172428" y="152856"/>
                  </a:lnTo>
                  <a:lnTo>
                    <a:pt x="132224" y="164196"/>
                  </a:lnTo>
                  <a:lnTo>
                    <a:pt x="87423" y="168547"/>
                  </a:lnTo>
                  <a:lnTo>
                    <a:pt x="43453" y="166584"/>
                  </a:lnTo>
                  <a:lnTo>
                    <a:pt x="0" y="16009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7" name="SMARTInkShape-1133">
              <a:extLst>
                <a:ext uri="{FF2B5EF4-FFF2-40B4-BE49-F238E27FC236}">
                  <a16:creationId xmlns:a16="http://schemas.microsoft.com/office/drawing/2014/main" id="{D9E2AAF4-7142-B607-2CB5-39DDB3E6A49F}"/>
                </a:ext>
              </a:extLst>
            </p:cNvPr>
            <p:cNvSpPr/>
            <p:nvPr>
              <p:custDataLst>
                <p:tags r:id="rId287"/>
              </p:custDataLst>
            </p:nvPr>
          </p:nvSpPr>
          <p:spPr>
            <a:xfrm>
              <a:off x="2390775" y="5450757"/>
              <a:ext cx="161926" cy="176344"/>
            </a:xfrm>
            <a:custGeom>
              <a:avLst/>
              <a:gdLst/>
              <a:ahLst/>
              <a:cxnLst/>
              <a:rect l="0" t="0" r="0" b="0"/>
              <a:pathLst>
                <a:path w="161926" h="176344">
                  <a:moveTo>
                    <a:pt x="0" y="73743"/>
                  </a:moveTo>
                  <a:lnTo>
                    <a:pt x="0" y="73743"/>
                  </a:lnTo>
                  <a:lnTo>
                    <a:pt x="36628" y="87000"/>
                  </a:lnTo>
                  <a:lnTo>
                    <a:pt x="66239" y="91076"/>
                  </a:lnTo>
                  <a:lnTo>
                    <a:pt x="90064" y="87227"/>
                  </a:lnTo>
                  <a:lnTo>
                    <a:pt x="115586" y="79385"/>
                  </a:lnTo>
                  <a:lnTo>
                    <a:pt x="131099" y="67784"/>
                  </a:lnTo>
                  <a:lnTo>
                    <a:pt x="153249" y="39522"/>
                  </a:lnTo>
                  <a:lnTo>
                    <a:pt x="155083" y="32937"/>
                  </a:lnTo>
                  <a:lnTo>
                    <a:pt x="154298" y="19977"/>
                  </a:lnTo>
                  <a:lnTo>
                    <a:pt x="150490" y="14616"/>
                  </a:lnTo>
                  <a:lnTo>
                    <a:pt x="137793" y="5836"/>
                  </a:lnTo>
                  <a:lnTo>
                    <a:pt x="107738" y="0"/>
                  </a:lnTo>
                  <a:lnTo>
                    <a:pt x="72021" y="3328"/>
                  </a:lnTo>
                  <a:lnTo>
                    <a:pt x="52824" y="11050"/>
                  </a:lnTo>
                  <a:lnTo>
                    <a:pt x="28308" y="28197"/>
                  </a:lnTo>
                  <a:lnTo>
                    <a:pt x="9908" y="55385"/>
                  </a:lnTo>
                  <a:lnTo>
                    <a:pt x="4404" y="67701"/>
                  </a:lnTo>
                  <a:lnTo>
                    <a:pt x="1957" y="80230"/>
                  </a:lnTo>
                  <a:lnTo>
                    <a:pt x="7991" y="118613"/>
                  </a:lnTo>
                  <a:lnTo>
                    <a:pt x="17419" y="141835"/>
                  </a:lnTo>
                  <a:lnTo>
                    <a:pt x="27498" y="155513"/>
                  </a:lnTo>
                  <a:lnTo>
                    <a:pt x="39032" y="163001"/>
                  </a:lnTo>
                  <a:lnTo>
                    <a:pt x="78635" y="174750"/>
                  </a:lnTo>
                  <a:lnTo>
                    <a:pt x="112787" y="176343"/>
                  </a:lnTo>
                  <a:lnTo>
                    <a:pt x="161925" y="16899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2" name="SMARTInkShape-Group224">
            <a:extLst>
              <a:ext uri="{FF2B5EF4-FFF2-40B4-BE49-F238E27FC236}">
                <a16:creationId xmlns:a16="http://schemas.microsoft.com/office/drawing/2014/main" id="{F3A8ACD7-227C-4458-2082-9158FE733825}"/>
              </a:ext>
            </a:extLst>
          </p:cNvPr>
          <p:cNvGrpSpPr/>
          <p:nvPr/>
        </p:nvGrpSpPr>
        <p:grpSpPr>
          <a:xfrm>
            <a:off x="1504950" y="5307926"/>
            <a:ext cx="457201" cy="300095"/>
            <a:chOff x="1504950" y="5307926"/>
            <a:chExt cx="457201" cy="300095"/>
          </a:xfrm>
        </p:grpSpPr>
        <p:sp>
          <p:nvSpPr>
            <p:cNvPr id="639" name="SMARTInkShape-1134">
              <a:extLst>
                <a:ext uri="{FF2B5EF4-FFF2-40B4-BE49-F238E27FC236}">
                  <a16:creationId xmlns:a16="http://schemas.microsoft.com/office/drawing/2014/main" id="{3B52AF80-E5E3-8C92-3569-F5F0CFADDF46}"/>
                </a:ext>
              </a:extLst>
            </p:cNvPr>
            <p:cNvSpPr/>
            <p:nvPr>
              <p:custDataLst>
                <p:tags r:id="rId274"/>
              </p:custDataLst>
            </p:nvPr>
          </p:nvSpPr>
          <p:spPr>
            <a:xfrm>
              <a:off x="1905883" y="5307926"/>
              <a:ext cx="56268" cy="299122"/>
            </a:xfrm>
            <a:custGeom>
              <a:avLst/>
              <a:gdLst/>
              <a:ahLst/>
              <a:cxnLst/>
              <a:rect l="0" t="0" r="0" b="0"/>
              <a:pathLst>
                <a:path w="56268" h="299122">
                  <a:moveTo>
                    <a:pt x="8642" y="35599"/>
                  </a:moveTo>
                  <a:lnTo>
                    <a:pt x="8642" y="35599"/>
                  </a:lnTo>
                  <a:lnTo>
                    <a:pt x="8642" y="0"/>
                  </a:lnTo>
                  <a:lnTo>
                    <a:pt x="7584" y="46406"/>
                  </a:lnTo>
                  <a:lnTo>
                    <a:pt x="2096" y="86543"/>
                  </a:lnTo>
                  <a:lnTo>
                    <a:pt x="0" y="122660"/>
                  </a:lnTo>
                  <a:lnTo>
                    <a:pt x="437" y="170051"/>
                  </a:lnTo>
                  <a:lnTo>
                    <a:pt x="6799" y="211844"/>
                  </a:lnTo>
                  <a:lnTo>
                    <a:pt x="16445" y="249980"/>
                  </a:lnTo>
                  <a:lnTo>
                    <a:pt x="43354" y="297529"/>
                  </a:lnTo>
                  <a:lnTo>
                    <a:pt x="44483" y="299119"/>
                  </a:lnTo>
                  <a:lnTo>
                    <a:pt x="46295" y="299121"/>
                  </a:lnTo>
                  <a:lnTo>
                    <a:pt x="56267" y="29277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0" name="SMARTInkShape-1135">
              <a:extLst>
                <a:ext uri="{FF2B5EF4-FFF2-40B4-BE49-F238E27FC236}">
                  <a16:creationId xmlns:a16="http://schemas.microsoft.com/office/drawing/2014/main" id="{ADAC3149-8830-99DA-A9AB-D0A643B268C5}"/>
                </a:ext>
              </a:extLst>
            </p:cNvPr>
            <p:cNvSpPr/>
            <p:nvPr>
              <p:custDataLst>
                <p:tags r:id="rId275"/>
              </p:custDataLst>
            </p:nvPr>
          </p:nvSpPr>
          <p:spPr>
            <a:xfrm>
              <a:off x="1666940" y="5467388"/>
              <a:ext cx="199961" cy="123623"/>
            </a:xfrm>
            <a:custGeom>
              <a:avLst/>
              <a:gdLst/>
              <a:ahLst/>
              <a:cxnLst/>
              <a:rect l="0" t="0" r="0" b="0"/>
              <a:pathLst>
                <a:path w="199961" h="123623">
                  <a:moveTo>
                    <a:pt x="66610" y="38062"/>
                  </a:moveTo>
                  <a:lnTo>
                    <a:pt x="66610" y="38062"/>
                  </a:lnTo>
                  <a:lnTo>
                    <a:pt x="79867" y="38062"/>
                  </a:lnTo>
                  <a:lnTo>
                    <a:pt x="81798" y="37004"/>
                  </a:lnTo>
                  <a:lnTo>
                    <a:pt x="83086" y="35240"/>
                  </a:lnTo>
                  <a:lnTo>
                    <a:pt x="85152" y="29861"/>
                  </a:lnTo>
                  <a:lnTo>
                    <a:pt x="88256" y="29125"/>
                  </a:lnTo>
                  <a:lnTo>
                    <a:pt x="90566" y="28929"/>
                  </a:lnTo>
                  <a:lnTo>
                    <a:pt x="92106" y="27741"/>
                  </a:lnTo>
                  <a:lnTo>
                    <a:pt x="93816" y="23597"/>
                  </a:lnTo>
                  <a:lnTo>
                    <a:pt x="94779" y="15314"/>
                  </a:lnTo>
                  <a:lnTo>
                    <a:pt x="93856" y="13372"/>
                  </a:lnTo>
                  <a:lnTo>
                    <a:pt x="92183" y="12076"/>
                  </a:lnTo>
                  <a:lnTo>
                    <a:pt x="90008" y="11213"/>
                  </a:lnTo>
                  <a:lnTo>
                    <a:pt x="88559" y="9580"/>
                  </a:lnTo>
                  <a:lnTo>
                    <a:pt x="86948" y="4943"/>
                  </a:lnTo>
                  <a:lnTo>
                    <a:pt x="85461" y="3282"/>
                  </a:lnTo>
                  <a:lnTo>
                    <a:pt x="77572" y="399"/>
                  </a:lnTo>
                  <a:lnTo>
                    <a:pt x="63003" y="0"/>
                  </a:lnTo>
                  <a:lnTo>
                    <a:pt x="43669" y="10087"/>
                  </a:lnTo>
                  <a:lnTo>
                    <a:pt x="8382" y="39688"/>
                  </a:lnTo>
                  <a:lnTo>
                    <a:pt x="3689" y="46898"/>
                  </a:lnTo>
                  <a:lnTo>
                    <a:pt x="1604" y="54689"/>
                  </a:lnTo>
                  <a:lnTo>
                    <a:pt x="0" y="88458"/>
                  </a:lnTo>
                  <a:lnTo>
                    <a:pt x="2786" y="95033"/>
                  </a:lnTo>
                  <a:lnTo>
                    <a:pt x="6494" y="101483"/>
                  </a:lnTo>
                  <a:lnTo>
                    <a:pt x="9639" y="111063"/>
                  </a:lnTo>
                  <a:lnTo>
                    <a:pt x="14126" y="117426"/>
                  </a:lnTo>
                  <a:lnTo>
                    <a:pt x="19648" y="120960"/>
                  </a:lnTo>
                  <a:lnTo>
                    <a:pt x="31816" y="123229"/>
                  </a:lnTo>
                  <a:lnTo>
                    <a:pt x="41249" y="123622"/>
                  </a:lnTo>
                  <a:lnTo>
                    <a:pt x="47577" y="120891"/>
                  </a:lnTo>
                  <a:lnTo>
                    <a:pt x="83044" y="88135"/>
                  </a:lnTo>
                  <a:lnTo>
                    <a:pt x="96644" y="64540"/>
                  </a:lnTo>
                  <a:lnTo>
                    <a:pt x="104002" y="40875"/>
                  </a:lnTo>
                  <a:lnTo>
                    <a:pt x="104238" y="40996"/>
                  </a:lnTo>
                  <a:lnTo>
                    <a:pt x="104500" y="43952"/>
                  </a:lnTo>
                  <a:lnTo>
                    <a:pt x="101795" y="48794"/>
                  </a:lnTo>
                  <a:lnTo>
                    <a:pt x="98123" y="54475"/>
                  </a:lnTo>
                  <a:lnTo>
                    <a:pt x="95765" y="66743"/>
                  </a:lnTo>
                  <a:lnTo>
                    <a:pt x="95572" y="69883"/>
                  </a:lnTo>
                  <a:lnTo>
                    <a:pt x="98179" y="76193"/>
                  </a:lnTo>
                  <a:lnTo>
                    <a:pt x="108476" y="88868"/>
                  </a:lnTo>
                  <a:lnTo>
                    <a:pt x="117320" y="92392"/>
                  </a:lnTo>
                  <a:lnTo>
                    <a:pt x="122642" y="93332"/>
                  </a:lnTo>
                  <a:lnTo>
                    <a:pt x="167067" y="86845"/>
                  </a:lnTo>
                  <a:lnTo>
                    <a:pt x="172739" y="84343"/>
                  </a:lnTo>
                  <a:lnTo>
                    <a:pt x="199960" y="5711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1" name="SMARTInkShape-1136">
              <a:extLst>
                <a:ext uri="{FF2B5EF4-FFF2-40B4-BE49-F238E27FC236}">
                  <a16:creationId xmlns:a16="http://schemas.microsoft.com/office/drawing/2014/main" id="{68C0296D-B844-5D15-5184-498BCA25E593}"/>
                </a:ext>
              </a:extLst>
            </p:cNvPr>
            <p:cNvSpPr/>
            <p:nvPr>
              <p:custDataLst>
                <p:tags r:id="rId276"/>
              </p:custDataLst>
            </p:nvPr>
          </p:nvSpPr>
          <p:spPr>
            <a:xfrm>
              <a:off x="1504950" y="5467350"/>
              <a:ext cx="142876" cy="140671"/>
            </a:xfrm>
            <a:custGeom>
              <a:avLst/>
              <a:gdLst/>
              <a:ahLst/>
              <a:cxnLst/>
              <a:rect l="0" t="0" r="0" b="0"/>
              <a:pathLst>
                <a:path w="142876" h="140671">
                  <a:moveTo>
                    <a:pt x="0" y="28575"/>
                  </a:moveTo>
                  <a:lnTo>
                    <a:pt x="0" y="28575"/>
                  </a:lnTo>
                  <a:lnTo>
                    <a:pt x="8201" y="28575"/>
                  </a:lnTo>
                  <a:lnTo>
                    <a:pt x="8642" y="27517"/>
                  </a:lnTo>
                  <a:lnTo>
                    <a:pt x="9515" y="19166"/>
                  </a:lnTo>
                  <a:lnTo>
                    <a:pt x="14578" y="29197"/>
                  </a:lnTo>
                  <a:lnTo>
                    <a:pt x="21284" y="68011"/>
                  </a:lnTo>
                  <a:lnTo>
                    <a:pt x="34161" y="112359"/>
                  </a:lnTo>
                  <a:lnTo>
                    <a:pt x="36349" y="123315"/>
                  </a:lnTo>
                  <a:lnTo>
                    <a:pt x="39049" y="127718"/>
                  </a:lnTo>
                  <a:lnTo>
                    <a:pt x="47694" y="135432"/>
                  </a:lnTo>
                  <a:lnTo>
                    <a:pt x="55770" y="139568"/>
                  </a:lnTo>
                  <a:lnTo>
                    <a:pt x="59405" y="140670"/>
                  </a:lnTo>
                  <a:lnTo>
                    <a:pt x="69088" y="139073"/>
                  </a:lnTo>
                  <a:lnTo>
                    <a:pt x="74634" y="137165"/>
                  </a:lnTo>
                  <a:lnTo>
                    <a:pt x="83618" y="129401"/>
                  </a:lnTo>
                  <a:lnTo>
                    <a:pt x="94626" y="110308"/>
                  </a:lnTo>
                  <a:lnTo>
                    <a:pt x="111043" y="65092"/>
                  </a:lnTo>
                  <a:lnTo>
                    <a:pt x="123809" y="23755"/>
                  </a:lnTo>
                  <a:lnTo>
                    <a:pt x="130168" y="10557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1" name="SMARTInkShape-Group225">
            <a:extLst>
              <a:ext uri="{FF2B5EF4-FFF2-40B4-BE49-F238E27FC236}">
                <a16:creationId xmlns:a16="http://schemas.microsoft.com/office/drawing/2014/main" id="{A70B5411-7EC6-42A5-CE57-7F72B9DCA58C}"/>
              </a:ext>
            </a:extLst>
          </p:cNvPr>
          <p:cNvGrpSpPr/>
          <p:nvPr/>
        </p:nvGrpSpPr>
        <p:grpSpPr>
          <a:xfrm>
            <a:off x="242162" y="5334374"/>
            <a:ext cx="1186589" cy="281262"/>
            <a:chOff x="242162" y="5334374"/>
            <a:chExt cx="1186589" cy="281262"/>
          </a:xfrm>
        </p:grpSpPr>
        <p:sp>
          <p:nvSpPr>
            <p:cNvPr id="643" name="SMARTInkShape-1137">
              <a:extLst>
                <a:ext uri="{FF2B5EF4-FFF2-40B4-BE49-F238E27FC236}">
                  <a16:creationId xmlns:a16="http://schemas.microsoft.com/office/drawing/2014/main" id="{E458FEFB-2671-129A-022C-0FAB6F9D9D25}"/>
                </a:ext>
              </a:extLst>
            </p:cNvPr>
            <p:cNvSpPr/>
            <p:nvPr>
              <p:custDataLst>
                <p:tags r:id="rId266"/>
              </p:custDataLst>
            </p:nvPr>
          </p:nvSpPr>
          <p:spPr>
            <a:xfrm>
              <a:off x="1209675" y="5486400"/>
              <a:ext cx="219076" cy="102204"/>
            </a:xfrm>
            <a:custGeom>
              <a:avLst/>
              <a:gdLst/>
              <a:ahLst/>
              <a:cxnLst/>
              <a:rect l="0" t="0" r="0" b="0"/>
              <a:pathLst>
                <a:path w="219076" h="102204">
                  <a:moveTo>
                    <a:pt x="0" y="38100"/>
                  </a:moveTo>
                  <a:lnTo>
                    <a:pt x="0" y="38100"/>
                  </a:lnTo>
                  <a:lnTo>
                    <a:pt x="5057" y="27987"/>
                  </a:lnTo>
                  <a:lnTo>
                    <a:pt x="13183" y="20200"/>
                  </a:lnTo>
                  <a:lnTo>
                    <a:pt x="35648" y="6578"/>
                  </a:lnTo>
                  <a:lnTo>
                    <a:pt x="50769" y="5745"/>
                  </a:lnTo>
                  <a:lnTo>
                    <a:pt x="65956" y="8903"/>
                  </a:lnTo>
                  <a:lnTo>
                    <a:pt x="76233" y="13835"/>
                  </a:lnTo>
                  <a:lnTo>
                    <a:pt x="84329" y="25199"/>
                  </a:lnTo>
                  <a:lnTo>
                    <a:pt x="90396" y="40833"/>
                  </a:lnTo>
                  <a:lnTo>
                    <a:pt x="94611" y="81029"/>
                  </a:lnTo>
                  <a:lnTo>
                    <a:pt x="92144" y="91751"/>
                  </a:lnTo>
                  <a:lnTo>
                    <a:pt x="90004" y="96092"/>
                  </a:lnTo>
                  <a:lnTo>
                    <a:pt x="87519" y="98987"/>
                  </a:lnTo>
                  <a:lnTo>
                    <a:pt x="81936" y="102203"/>
                  </a:lnTo>
                  <a:lnTo>
                    <a:pt x="78966" y="102002"/>
                  </a:lnTo>
                  <a:lnTo>
                    <a:pt x="72843" y="98956"/>
                  </a:lnTo>
                  <a:lnTo>
                    <a:pt x="71845" y="96663"/>
                  </a:lnTo>
                  <a:lnTo>
                    <a:pt x="72239" y="94076"/>
                  </a:lnTo>
                  <a:lnTo>
                    <a:pt x="73559" y="91292"/>
                  </a:lnTo>
                  <a:lnTo>
                    <a:pt x="77795" y="71616"/>
                  </a:lnTo>
                  <a:lnTo>
                    <a:pt x="86081" y="59699"/>
                  </a:lnTo>
                  <a:lnTo>
                    <a:pt x="108647" y="42406"/>
                  </a:lnTo>
                  <a:lnTo>
                    <a:pt x="153716" y="22324"/>
                  </a:lnTo>
                  <a:lnTo>
                    <a:pt x="201003" y="4242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4" name="SMARTInkShape-1138">
              <a:extLst>
                <a:ext uri="{FF2B5EF4-FFF2-40B4-BE49-F238E27FC236}">
                  <a16:creationId xmlns:a16="http://schemas.microsoft.com/office/drawing/2014/main" id="{CCEE576C-4355-90C1-C9FB-D4ED2D9C1DD1}"/>
                </a:ext>
              </a:extLst>
            </p:cNvPr>
            <p:cNvSpPr/>
            <p:nvPr>
              <p:custDataLst>
                <p:tags r:id="rId267"/>
              </p:custDataLst>
            </p:nvPr>
          </p:nvSpPr>
          <p:spPr>
            <a:xfrm>
              <a:off x="1042181" y="5487827"/>
              <a:ext cx="196070" cy="121473"/>
            </a:xfrm>
            <a:custGeom>
              <a:avLst/>
              <a:gdLst/>
              <a:ahLst/>
              <a:cxnLst/>
              <a:rect l="0" t="0" r="0" b="0"/>
              <a:pathLst>
                <a:path w="196070" h="121473">
                  <a:moveTo>
                    <a:pt x="5569" y="36673"/>
                  </a:moveTo>
                  <a:lnTo>
                    <a:pt x="5569" y="36673"/>
                  </a:lnTo>
                  <a:lnTo>
                    <a:pt x="15682" y="41729"/>
                  </a:lnTo>
                  <a:lnTo>
                    <a:pt x="53271" y="38769"/>
                  </a:lnTo>
                  <a:lnTo>
                    <a:pt x="98639" y="37087"/>
                  </a:lnTo>
                  <a:lnTo>
                    <a:pt x="139494" y="35670"/>
                  </a:lnTo>
                  <a:lnTo>
                    <a:pt x="149052" y="31641"/>
                  </a:lnTo>
                  <a:lnTo>
                    <a:pt x="152025" y="29084"/>
                  </a:lnTo>
                  <a:lnTo>
                    <a:pt x="155327" y="23423"/>
                  </a:lnTo>
                  <a:lnTo>
                    <a:pt x="155149" y="20431"/>
                  </a:lnTo>
                  <a:lnTo>
                    <a:pt x="152130" y="14285"/>
                  </a:lnTo>
                  <a:lnTo>
                    <a:pt x="139423" y="4875"/>
                  </a:lnTo>
                  <a:lnTo>
                    <a:pt x="117196" y="441"/>
                  </a:lnTo>
                  <a:lnTo>
                    <a:pt x="74695" y="0"/>
                  </a:lnTo>
                  <a:lnTo>
                    <a:pt x="29998" y="6822"/>
                  </a:lnTo>
                  <a:lnTo>
                    <a:pt x="16074" y="15997"/>
                  </a:lnTo>
                  <a:lnTo>
                    <a:pt x="4946" y="29602"/>
                  </a:lnTo>
                  <a:lnTo>
                    <a:pt x="0" y="42702"/>
                  </a:lnTo>
                  <a:lnTo>
                    <a:pt x="3447" y="58402"/>
                  </a:lnTo>
                  <a:lnTo>
                    <a:pt x="17850" y="89296"/>
                  </a:lnTo>
                  <a:lnTo>
                    <a:pt x="30077" y="99925"/>
                  </a:lnTo>
                  <a:lnTo>
                    <a:pt x="68854" y="115372"/>
                  </a:lnTo>
                  <a:lnTo>
                    <a:pt x="114706" y="121472"/>
                  </a:lnTo>
                  <a:lnTo>
                    <a:pt x="146914" y="119302"/>
                  </a:lnTo>
                  <a:lnTo>
                    <a:pt x="196069" y="10334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5" name="SMARTInkShape-1139">
              <a:extLst>
                <a:ext uri="{FF2B5EF4-FFF2-40B4-BE49-F238E27FC236}">
                  <a16:creationId xmlns:a16="http://schemas.microsoft.com/office/drawing/2014/main" id="{303CB988-D01E-1919-1A76-22F141B1F6E1}"/>
                </a:ext>
              </a:extLst>
            </p:cNvPr>
            <p:cNvSpPr/>
            <p:nvPr>
              <p:custDataLst>
                <p:tags r:id="rId268"/>
              </p:custDataLst>
            </p:nvPr>
          </p:nvSpPr>
          <p:spPr>
            <a:xfrm>
              <a:off x="809625" y="5476875"/>
              <a:ext cx="180976" cy="38101"/>
            </a:xfrm>
            <a:custGeom>
              <a:avLst/>
              <a:gdLst/>
              <a:ahLst/>
              <a:cxnLst/>
              <a:rect l="0" t="0" r="0" b="0"/>
              <a:pathLst>
                <a:path w="180976" h="38101">
                  <a:moveTo>
                    <a:pt x="0" y="38100"/>
                  </a:moveTo>
                  <a:lnTo>
                    <a:pt x="0" y="38100"/>
                  </a:lnTo>
                  <a:lnTo>
                    <a:pt x="0" y="33044"/>
                  </a:lnTo>
                  <a:lnTo>
                    <a:pt x="2822" y="27739"/>
                  </a:lnTo>
                  <a:lnTo>
                    <a:pt x="5057" y="24843"/>
                  </a:lnTo>
                  <a:lnTo>
                    <a:pt x="23371" y="15710"/>
                  </a:lnTo>
                  <a:lnTo>
                    <a:pt x="63491" y="4201"/>
                  </a:lnTo>
                  <a:lnTo>
                    <a:pt x="110875" y="553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6" name="SMARTInkShape-1140">
              <a:extLst>
                <a:ext uri="{FF2B5EF4-FFF2-40B4-BE49-F238E27FC236}">
                  <a16:creationId xmlns:a16="http://schemas.microsoft.com/office/drawing/2014/main" id="{01544781-5E70-7756-E412-278D07635929}"/>
                </a:ext>
              </a:extLst>
            </p:cNvPr>
            <p:cNvSpPr/>
            <p:nvPr>
              <p:custDataLst>
                <p:tags r:id="rId269"/>
              </p:custDataLst>
            </p:nvPr>
          </p:nvSpPr>
          <p:spPr>
            <a:xfrm>
              <a:off x="829102" y="5379216"/>
              <a:ext cx="104349" cy="220736"/>
            </a:xfrm>
            <a:custGeom>
              <a:avLst/>
              <a:gdLst/>
              <a:ahLst/>
              <a:cxnLst/>
              <a:rect l="0" t="0" r="0" b="0"/>
              <a:pathLst>
                <a:path w="104349" h="220736">
                  <a:moveTo>
                    <a:pt x="18623" y="21459"/>
                  </a:moveTo>
                  <a:lnTo>
                    <a:pt x="18623" y="21459"/>
                  </a:lnTo>
                  <a:lnTo>
                    <a:pt x="18623" y="0"/>
                  </a:lnTo>
                  <a:lnTo>
                    <a:pt x="18623" y="47528"/>
                  </a:lnTo>
                  <a:lnTo>
                    <a:pt x="17565" y="70577"/>
                  </a:lnTo>
                  <a:lnTo>
                    <a:pt x="10422" y="113900"/>
                  </a:lnTo>
                  <a:lnTo>
                    <a:pt x="2814" y="159742"/>
                  </a:lnTo>
                  <a:lnTo>
                    <a:pt x="0" y="198236"/>
                  </a:lnTo>
                  <a:lnTo>
                    <a:pt x="2585" y="208683"/>
                  </a:lnTo>
                  <a:lnTo>
                    <a:pt x="4756" y="212950"/>
                  </a:lnTo>
                  <a:lnTo>
                    <a:pt x="7261" y="215795"/>
                  </a:lnTo>
                  <a:lnTo>
                    <a:pt x="12868" y="218955"/>
                  </a:lnTo>
                  <a:lnTo>
                    <a:pt x="21974" y="220735"/>
                  </a:lnTo>
                  <a:lnTo>
                    <a:pt x="65768" y="206252"/>
                  </a:lnTo>
                  <a:lnTo>
                    <a:pt x="80099" y="202507"/>
                  </a:lnTo>
                  <a:lnTo>
                    <a:pt x="104348" y="19290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7" name="SMARTInkShape-1141">
              <a:extLst>
                <a:ext uri="{FF2B5EF4-FFF2-40B4-BE49-F238E27FC236}">
                  <a16:creationId xmlns:a16="http://schemas.microsoft.com/office/drawing/2014/main" id="{878E5D0E-575E-7E26-E14B-6F1A00DCE218}"/>
                </a:ext>
              </a:extLst>
            </p:cNvPr>
            <p:cNvSpPr/>
            <p:nvPr>
              <p:custDataLst>
                <p:tags r:id="rId270"/>
              </p:custDataLst>
            </p:nvPr>
          </p:nvSpPr>
          <p:spPr>
            <a:xfrm>
              <a:off x="581025" y="5487024"/>
              <a:ext cx="161908" cy="123202"/>
            </a:xfrm>
            <a:custGeom>
              <a:avLst/>
              <a:gdLst/>
              <a:ahLst/>
              <a:cxnLst/>
              <a:rect l="0" t="0" r="0" b="0"/>
              <a:pathLst>
                <a:path w="161908" h="123202">
                  <a:moveTo>
                    <a:pt x="0" y="27951"/>
                  </a:moveTo>
                  <a:lnTo>
                    <a:pt x="0" y="27951"/>
                  </a:lnTo>
                  <a:lnTo>
                    <a:pt x="5056" y="27951"/>
                  </a:lnTo>
                  <a:lnTo>
                    <a:pt x="10361" y="22306"/>
                  </a:lnTo>
                  <a:lnTo>
                    <a:pt x="22390" y="6492"/>
                  </a:lnTo>
                  <a:lnTo>
                    <a:pt x="28648" y="2539"/>
                  </a:lnTo>
                  <a:lnTo>
                    <a:pt x="36016" y="782"/>
                  </a:lnTo>
                  <a:lnTo>
                    <a:pt x="46346" y="0"/>
                  </a:lnTo>
                  <a:lnTo>
                    <a:pt x="55170" y="2475"/>
                  </a:lnTo>
                  <a:lnTo>
                    <a:pt x="59005" y="4618"/>
                  </a:lnTo>
                  <a:lnTo>
                    <a:pt x="61562" y="8162"/>
                  </a:lnTo>
                  <a:lnTo>
                    <a:pt x="64403" y="17745"/>
                  </a:lnTo>
                  <a:lnTo>
                    <a:pt x="66376" y="57691"/>
                  </a:lnTo>
                  <a:lnTo>
                    <a:pt x="66667" y="105083"/>
                  </a:lnTo>
                  <a:lnTo>
                    <a:pt x="66672" y="108798"/>
                  </a:lnTo>
                  <a:lnTo>
                    <a:pt x="66675" y="99917"/>
                  </a:lnTo>
                  <a:lnTo>
                    <a:pt x="69497" y="94154"/>
                  </a:lnTo>
                  <a:lnTo>
                    <a:pt x="74279" y="85949"/>
                  </a:lnTo>
                  <a:lnTo>
                    <a:pt x="82922" y="66656"/>
                  </a:lnTo>
                  <a:lnTo>
                    <a:pt x="89065" y="61028"/>
                  </a:lnTo>
                  <a:lnTo>
                    <a:pt x="135002" y="28467"/>
                  </a:lnTo>
                  <a:lnTo>
                    <a:pt x="150067" y="21401"/>
                  </a:lnTo>
                  <a:lnTo>
                    <a:pt x="154020" y="20409"/>
                  </a:lnTo>
                  <a:lnTo>
                    <a:pt x="156655" y="21866"/>
                  </a:lnTo>
                  <a:lnTo>
                    <a:pt x="158412" y="24952"/>
                  </a:lnTo>
                  <a:lnTo>
                    <a:pt x="161231" y="45115"/>
                  </a:lnTo>
                  <a:lnTo>
                    <a:pt x="161864" y="90240"/>
                  </a:lnTo>
                  <a:lnTo>
                    <a:pt x="161907" y="105086"/>
                  </a:lnTo>
                  <a:lnTo>
                    <a:pt x="152400" y="12320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8" name="SMARTInkShape-1142">
              <a:extLst>
                <a:ext uri="{FF2B5EF4-FFF2-40B4-BE49-F238E27FC236}">
                  <a16:creationId xmlns:a16="http://schemas.microsoft.com/office/drawing/2014/main" id="{E6570D01-42CC-C064-7907-0A13A08104B3}"/>
                </a:ext>
              </a:extLst>
            </p:cNvPr>
            <p:cNvSpPr/>
            <p:nvPr>
              <p:custDataLst>
                <p:tags r:id="rId271"/>
              </p:custDataLst>
            </p:nvPr>
          </p:nvSpPr>
          <p:spPr>
            <a:xfrm>
              <a:off x="269348" y="5581650"/>
              <a:ext cx="187853" cy="33986"/>
            </a:xfrm>
            <a:custGeom>
              <a:avLst/>
              <a:gdLst/>
              <a:ahLst/>
              <a:cxnLst/>
              <a:rect l="0" t="0" r="0" b="0"/>
              <a:pathLst>
                <a:path w="187853" h="33986">
                  <a:moveTo>
                    <a:pt x="16402" y="19050"/>
                  </a:moveTo>
                  <a:lnTo>
                    <a:pt x="16402" y="19050"/>
                  </a:lnTo>
                  <a:lnTo>
                    <a:pt x="0" y="27251"/>
                  </a:lnTo>
                  <a:lnTo>
                    <a:pt x="176" y="27692"/>
                  </a:lnTo>
                  <a:lnTo>
                    <a:pt x="3193" y="28183"/>
                  </a:lnTo>
                  <a:lnTo>
                    <a:pt x="10842" y="33515"/>
                  </a:lnTo>
                  <a:lnTo>
                    <a:pt x="13754" y="33985"/>
                  </a:lnTo>
                  <a:lnTo>
                    <a:pt x="16753" y="33240"/>
                  </a:lnTo>
                  <a:lnTo>
                    <a:pt x="19811" y="31685"/>
                  </a:lnTo>
                  <a:lnTo>
                    <a:pt x="61462" y="25874"/>
                  </a:lnTo>
                  <a:lnTo>
                    <a:pt x="70295" y="22082"/>
                  </a:lnTo>
                  <a:lnTo>
                    <a:pt x="109472" y="19450"/>
                  </a:lnTo>
                  <a:lnTo>
                    <a:pt x="151451" y="8742"/>
                  </a:lnTo>
                  <a:lnTo>
                    <a:pt x="187852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9" name="SMARTInkShape-1143">
              <a:extLst>
                <a:ext uri="{FF2B5EF4-FFF2-40B4-BE49-F238E27FC236}">
                  <a16:creationId xmlns:a16="http://schemas.microsoft.com/office/drawing/2014/main" id="{37B12CCF-32B2-7544-50EA-22EAEAD18B4B}"/>
                </a:ext>
              </a:extLst>
            </p:cNvPr>
            <p:cNvSpPr/>
            <p:nvPr>
              <p:custDataLst>
                <p:tags r:id="rId272"/>
              </p:custDataLst>
            </p:nvPr>
          </p:nvSpPr>
          <p:spPr>
            <a:xfrm>
              <a:off x="361950" y="5401999"/>
              <a:ext cx="19051" cy="170127"/>
            </a:xfrm>
            <a:custGeom>
              <a:avLst/>
              <a:gdLst/>
              <a:ahLst/>
              <a:cxnLst/>
              <a:rect l="0" t="0" r="0" b="0"/>
              <a:pathLst>
                <a:path w="19051" h="170127">
                  <a:moveTo>
                    <a:pt x="19050" y="8201"/>
                  </a:moveTo>
                  <a:lnTo>
                    <a:pt x="19050" y="8201"/>
                  </a:lnTo>
                  <a:lnTo>
                    <a:pt x="19050" y="0"/>
                  </a:lnTo>
                  <a:lnTo>
                    <a:pt x="17992" y="15205"/>
                  </a:lnTo>
                  <a:lnTo>
                    <a:pt x="10849" y="61805"/>
                  </a:lnTo>
                  <a:lnTo>
                    <a:pt x="2160" y="106865"/>
                  </a:lnTo>
                  <a:lnTo>
                    <a:pt x="126" y="151245"/>
                  </a:lnTo>
                  <a:lnTo>
                    <a:pt x="0" y="17012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0" name="SMARTInkShape-1144">
              <a:extLst>
                <a:ext uri="{FF2B5EF4-FFF2-40B4-BE49-F238E27FC236}">
                  <a16:creationId xmlns:a16="http://schemas.microsoft.com/office/drawing/2014/main" id="{23A43AE1-7677-E642-E5C7-8228AF367627}"/>
                </a:ext>
              </a:extLst>
            </p:cNvPr>
            <p:cNvSpPr/>
            <p:nvPr>
              <p:custDataLst>
                <p:tags r:id="rId273"/>
              </p:custDataLst>
            </p:nvPr>
          </p:nvSpPr>
          <p:spPr>
            <a:xfrm>
              <a:off x="242162" y="5334374"/>
              <a:ext cx="291239" cy="85352"/>
            </a:xfrm>
            <a:custGeom>
              <a:avLst/>
              <a:gdLst/>
              <a:ahLst/>
              <a:cxnLst/>
              <a:rect l="0" t="0" r="0" b="0"/>
              <a:pathLst>
                <a:path w="291239" h="85352">
                  <a:moveTo>
                    <a:pt x="5488" y="85351"/>
                  </a:moveTo>
                  <a:lnTo>
                    <a:pt x="5488" y="85351"/>
                  </a:lnTo>
                  <a:lnTo>
                    <a:pt x="0" y="85351"/>
                  </a:lnTo>
                  <a:lnTo>
                    <a:pt x="2343" y="85351"/>
                  </a:lnTo>
                  <a:lnTo>
                    <a:pt x="28619" y="72168"/>
                  </a:lnTo>
                  <a:lnTo>
                    <a:pt x="68501" y="49703"/>
                  </a:lnTo>
                  <a:lnTo>
                    <a:pt x="111656" y="32488"/>
                  </a:lnTo>
                  <a:lnTo>
                    <a:pt x="153832" y="22181"/>
                  </a:lnTo>
                  <a:lnTo>
                    <a:pt x="198784" y="12424"/>
                  </a:lnTo>
                  <a:lnTo>
                    <a:pt x="237268" y="3888"/>
                  </a:lnTo>
                  <a:lnTo>
                    <a:pt x="281936" y="0"/>
                  </a:lnTo>
                  <a:lnTo>
                    <a:pt x="291238" y="915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7" name="SMARTInkShape-Group226">
            <a:extLst>
              <a:ext uri="{FF2B5EF4-FFF2-40B4-BE49-F238E27FC236}">
                <a16:creationId xmlns:a16="http://schemas.microsoft.com/office/drawing/2014/main" id="{F0197288-88E5-5F03-F086-82E408D217C1}"/>
              </a:ext>
            </a:extLst>
          </p:cNvPr>
          <p:cNvGrpSpPr/>
          <p:nvPr/>
        </p:nvGrpSpPr>
        <p:grpSpPr>
          <a:xfrm>
            <a:off x="8239125" y="1663199"/>
            <a:ext cx="809626" cy="346577"/>
            <a:chOff x="8239125" y="1663199"/>
            <a:chExt cx="809626" cy="346577"/>
          </a:xfrm>
        </p:grpSpPr>
        <p:sp>
          <p:nvSpPr>
            <p:cNvPr id="652" name="SMARTInkShape-1145">
              <a:extLst>
                <a:ext uri="{FF2B5EF4-FFF2-40B4-BE49-F238E27FC236}">
                  <a16:creationId xmlns:a16="http://schemas.microsoft.com/office/drawing/2014/main" id="{AFF932F4-EAB0-2086-625E-5319C2BCE90E}"/>
                </a:ext>
              </a:extLst>
            </p:cNvPr>
            <p:cNvSpPr/>
            <p:nvPr>
              <p:custDataLst>
                <p:tags r:id="rId261"/>
              </p:custDataLst>
            </p:nvPr>
          </p:nvSpPr>
          <p:spPr>
            <a:xfrm>
              <a:off x="9039225" y="19050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3" name="SMARTInkShape-1146">
              <a:extLst>
                <a:ext uri="{FF2B5EF4-FFF2-40B4-BE49-F238E27FC236}">
                  <a16:creationId xmlns:a16="http://schemas.microsoft.com/office/drawing/2014/main" id="{90937479-3916-160A-8451-2BDA154CE74D}"/>
                </a:ext>
              </a:extLst>
            </p:cNvPr>
            <p:cNvSpPr/>
            <p:nvPr>
              <p:custDataLst>
                <p:tags r:id="rId262"/>
              </p:custDataLst>
            </p:nvPr>
          </p:nvSpPr>
          <p:spPr>
            <a:xfrm>
              <a:off x="8708185" y="1728693"/>
              <a:ext cx="311556" cy="147733"/>
            </a:xfrm>
            <a:custGeom>
              <a:avLst/>
              <a:gdLst/>
              <a:ahLst/>
              <a:cxnLst/>
              <a:rect l="0" t="0" r="0" b="0"/>
              <a:pathLst>
                <a:path w="311556" h="147733">
                  <a:moveTo>
                    <a:pt x="73865" y="52482"/>
                  </a:moveTo>
                  <a:lnTo>
                    <a:pt x="73865" y="52482"/>
                  </a:lnTo>
                  <a:lnTo>
                    <a:pt x="78922" y="52482"/>
                  </a:lnTo>
                  <a:lnTo>
                    <a:pt x="80411" y="51424"/>
                  </a:lnTo>
                  <a:lnTo>
                    <a:pt x="81403" y="49660"/>
                  </a:lnTo>
                  <a:lnTo>
                    <a:pt x="82999" y="39224"/>
                  </a:lnTo>
                  <a:lnTo>
                    <a:pt x="83275" y="30092"/>
                  </a:lnTo>
                  <a:lnTo>
                    <a:pt x="78300" y="15626"/>
                  </a:lnTo>
                  <a:lnTo>
                    <a:pt x="75763" y="12037"/>
                  </a:lnTo>
                  <a:lnTo>
                    <a:pt x="60998" y="746"/>
                  </a:lnTo>
                  <a:lnTo>
                    <a:pt x="57878" y="0"/>
                  </a:lnTo>
                  <a:lnTo>
                    <a:pt x="54741" y="561"/>
                  </a:lnTo>
                  <a:lnTo>
                    <a:pt x="37045" y="9065"/>
                  </a:lnTo>
                  <a:lnTo>
                    <a:pt x="28219" y="17663"/>
                  </a:lnTo>
                  <a:lnTo>
                    <a:pt x="7364" y="48053"/>
                  </a:lnTo>
                  <a:lnTo>
                    <a:pt x="1975" y="64272"/>
                  </a:lnTo>
                  <a:lnTo>
                    <a:pt x="0" y="89137"/>
                  </a:lnTo>
                  <a:lnTo>
                    <a:pt x="6034" y="111781"/>
                  </a:lnTo>
                  <a:lnTo>
                    <a:pt x="7478" y="113181"/>
                  </a:lnTo>
                  <a:lnTo>
                    <a:pt x="9499" y="113056"/>
                  </a:lnTo>
                  <a:lnTo>
                    <a:pt x="14566" y="111154"/>
                  </a:lnTo>
                  <a:lnTo>
                    <a:pt x="29264" y="107110"/>
                  </a:lnTo>
                  <a:lnTo>
                    <a:pt x="34605" y="104776"/>
                  </a:lnTo>
                  <a:lnTo>
                    <a:pt x="43365" y="96538"/>
                  </a:lnTo>
                  <a:lnTo>
                    <a:pt x="67401" y="60505"/>
                  </a:lnTo>
                  <a:lnTo>
                    <a:pt x="73813" y="56047"/>
                  </a:lnTo>
                  <a:lnTo>
                    <a:pt x="81499" y="53186"/>
                  </a:lnTo>
                  <a:lnTo>
                    <a:pt x="82129" y="51893"/>
                  </a:lnTo>
                  <a:lnTo>
                    <a:pt x="83389" y="42964"/>
                  </a:lnTo>
                  <a:lnTo>
                    <a:pt x="83390" y="42962"/>
                  </a:lnTo>
                  <a:lnTo>
                    <a:pt x="83390" y="42960"/>
                  </a:lnTo>
                  <a:lnTo>
                    <a:pt x="78333" y="48014"/>
                  </a:lnTo>
                  <a:lnTo>
                    <a:pt x="75852" y="53319"/>
                  </a:lnTo>
                  <a:lnTo>
                    <a:pt x="74256" y="70404"/>
                  </a:lnTo>
                  <a:lnTo>
                    <a:pt x="76861" y="79145"/>
                  </a:lnTo>
                  <a:lnTo>
                    <a:pt x="80489" y="87615"/>
                  </a:lnTo>
                  <a:lnTo>
                    <a:pt x="83008" y="111371"/>
                  </a:lnTo>
                  <a:lnTo>
                    <a:pt x="84193" y="113966"/>
                  </a:lnTo>
                  <a:lnTo>
                    <a:pt x="86042" y="115697"/>
                  </a:lnTo>
                  <a:lnTo>
                    <a:pt x="90918" y="117619"/>
                  </a:lnTo>
                  <a:lnTo>
                    <a:pt x="100714" y="118954"/>
                  </a:lnTo>
                  <a:lnTo>
                    <a:pt x="112042" y="114040"/>
                  </a:lnTo>
                  <a:lnTo>
                    <a:pt x="115192" y="111513"/>
                  </a:lnTo>
                  <a:lnTo>
                    <a:pt x="157619" y="64000"/>
                  </a:lnTo>
                  <a:lnTo>
                    <a:pt x="159006" y="62597"/>
                  </a:lnTo>
                  <a:lnTo>
                    <a:pt x="159538" y="80373"/>
                  </a:lnTo>
                  <a:lnTo>
                    <a:pt x="149887" y="122478"/>
                  </a:lnTo>
                  <a:lnTo>
                    <a:pt x="140967" y="146623"/>
                  </a:lnTo>
                  <a:lnTo>
                    <a:pt x="145722" y="142347"/>
                  </a:lnTo>
                  <a:lnTo>
                    <a:pt x="173663" y="107015"/>
                  </a:lnTo>
                  <a:lnTo>
                    <a:pt x="190688" y="93804"/>
                  </a:lnTo>
                  <a:lnTo>
                    <a:pt x="213228" y="67220"/>
                  </a:lnTo>
                  <a:lnTo>
                    <a:pt x="219764" y="64324"/>
                  </a:lnTo>
                  <a:lnTo>
                    <a:pt x="221933" y="64610"/>
                  </a:lnTo>
                  <a:lnTo>
                    <a:pt x="223378" y="65859"/>
                  </a:lnTo>
                  <a:lnTo>
                    <a:pt x="224981" y="70069"/>
                  </a:lnTo>
                  <a:lnTo>
                    <a:pt x="225694" y="75468"/>
                  </a:lnTo>
                  <a:lnTo>
                    <a:pt x="223189" y="81395"/>
                  </a:lnTo>
                  <a:lnTo>
                    <a:pt x="221040" y="84457"/>
                  </a:lnTo>
                  <a:lnTo>
                    <a:pt x="214485" y="107676"/>
                  </a:lnTo>
                  <a:lnTo>
                    <a:pt x="210445" y="115112"/>
                  </a:lnTo>
                  <a:lnTo>
                    <a:pt x="207341" y="128090"/>
                  </a:lnTo>
                  <a:lnTo>
                    <a:pt x="220483" y="128630"/>
                  </a:lnTo>
                  <a:lnTo>
                    <a:pt x="226517" y="125837"/>
                  </a:lnTo>
                  <a:lnTo>
                    <a:pt x="244071" y="110363"/>
                  </a:lnTo>
                  <a:lnTo>
                    <a:pt x="250055" y="101843"/>
                  </a:lnTo>
                  <a:lnTo>
                    <a:pt x="251649" y="98089"/>
                  </a:lnTo>
                  <a:lnTo>
                    <a:pt x="259066" y="91097"/>
                  </a:lnTo>
                  <a:lnTo>
                    <a:pt x="285030" y="74775"/>
                  </a:lnTo>
                  <a:lnTo>
                    <a:pt x="289425" y="68387"/>
                  </a:lnTo>
                  <a:lnTo>
                    <a:pt x="291656" y="67319"/>
                  </a:lnTo>
                  <a:lnTo>
                    <a:pt x="294199" y="67665"/>
                  </a:lnTo>
                  <a:lnTo>
                    <a:pt x="300832" y="70768"/>
                  </a:lnTo>
                  <a:lnTo>
                    <a:pt x="307038" y="81419"/>
                  </a:lnTo>
                  <a:lnTo>
                    <a:pt x="311013" y="102922"/>
                  </a:lnTo>
                  <a:lnTo>
                    <a:pt x="311555" y="111236"/>
                  </a:lnTo>
                  <a:lnTo>
                    <a:pt x="308974" y="118459"/>
                  </a:lnTo>
                  <a:lnTo>
                    <a:pt x="306803" y="121867"/>
                  </a:lnTo>
                  <a:lnTo>
                    <a:pt x="302465" y="14773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4" name="SMARTInkShape-1147">
              <a:extLst>
                <a:ext uri="{FF2B5EF4-FFF2-40B4-BE49-F238E27FC236}">
                  <a16:creationId xmlns:a16="http://schemas.microsoft.com/office/drawing/2014/main" id="{9CE7BC9B-D9F8-4B0E-691C-9CEA56E35F96}"/>
                </a:ext>
              </a:extLst>
            </p:cNvPr>
            <p:cNvSpPr/>
            <p:nvPr>
              <p:custDataLst>
                <p:tags r:id="rId263"/>
              </p:custDataLst>
            </p:nvPr>
          </p:nvSpPr>
          <p:spPr>
            <a:xfrm>
              <a:off x="8382479" y="1677886"/>
              <a:ext cx="390047" cy="131257"/>
            </a:xfrm>
            <a:custGeom>
              <a:avLst/>
              <a:gdLst/>
              <a:ahLst/>
              <a:cxnLst/>
              <a:rect l="0" t="0" r="0" b="0"/>
              <a:pathLst>
                <a:path w="390047" h="131257">
                  <a:moveTo>
                    <a:pt x="113821" y="46139"/>
                  </a:moveTo>
                  <a:lnTo>
                    <a:pt x="113821" y="46139"/>
                  </a:lnTo>
                  <a:lnTo>
                    <a:pt x="123933" y="46139"/>
                  </a:lnTo>
                  <a:lnTo>
                    <a:pt x="126912" y="45081"/>
                  </a:lnTo>
                  <a:lnTo>
                    <a:pt x="128898" y="43317"/>
                  </a:lnTo>
                  <a:lnTo>
                    <a:pt x="132086" y="37938"/>
                  </a:lnTo>
                  <a:lnTo>
                    <a:pt x="132802" y="23473"/>
                  </a:lnTo>
                  <a:lnTo>
                    <a:pt x="130019" y="17368"/>
                  </a:lnTo>
                  <a:lnTo>
                    <a:pt x="127795" y="14258"/>
                  </a:lnTo>
                  <a:lnTo>
                    <a:pt x="116857" y="10803"/>
                  </a:lnTo>
                  <a:lnTo>
                    <a:pt x="104587" y="8209"/>
                  </a:lnTo>
                  <a:lnTo>
                    <a:pt x="101315" y="6036"/>
                  </a:lnTo>
                  <a:lnTo>
                    <a:pt x="99134" y="3529"/>
                  </a:lnTo>
                  <a:lnTo>
                    <a:pt x="91065" y="743"/>
                  </a:lnTo>
                  <a:lnTo>
                    <a:pt x="85951" y="0"/>
                  </a:lnTo>
                  <a:lnTo>
                    <a:pt x="45048" y="11902"/>
                  </a:lnTo>
                  <a:lnTo>
                    <a:pt x="17949" y="31056"/>
                  </a:lnTo>
                  <a:lnTo>
                    <a:pt x="7711" y="42258"/>
                  </a:lnTo>
                  <a:lnTo>
                    <a:pt x="4981" y="46726"/>
                  </a:lnTo>
                  <a:lnTo>
                    <a:pt x="0" y="92740"/>
                  </a:lnTo>
                  <a:lnTo>
                    <a:pt x="5379" y="104245"/>
                  </a:lnTo>
                  <a:lnTo>
                    <a:pt x="21022" y="123821"/>
                  </a:lnTo>
                  <a:lnTo>
                    <a:pt x="25496" y="125444"/>
                  </a:lnTo>
                  <a:lnTo>
                    <a:pt x="36113" y="124425"/>
                  </a:lnTo>
                  <a:lnTo>
                    <a:pt x="53990" y="117901"/>
                  </a:lnTo>
                  <a:lnTo>
                    <a:pt x="86583" y="91802"/>
                  </a:lnTo>
                  <a:lnTo>
                    <a:pt x="106245" y="65037"/>
                  </a:lnTo>
                  <a:lnTo>
                    <a:pt x="117969" y="44541"/>
                  </a:lnTo>
                  <a:lnTo>
                    <a:pt x="129927" y="30536"/>
                  </a:lnTo>
                  <a:lnTo>
                    <a:pt x="129850" y="30446"/>
                  </a:lnTo>
                  <a:lnTo>
                    <a:pt x="126942" y="33167"/>
                  </a:lnTo>
                  <a:lnTo>
                    <a:pt x="124945" y="40726"/>
                  </a:lnTo>
                  <a:lnTo>
                    <a:pt x="123662" y="62826"/>
                  </a:lnTo>
                  <a:lnTo>
                    <a:pt x="126309" y="72253"/>
                  </a:lnTo>
                  <a:lnTo>
                    <a:pt x="145745" y="113197"/>
                  </a:lnTo>
                  <a:lnTo>
                    <a:pt x="151999" y="118276"/>
                  </a:lnTo>
                  <a:lnTo>
                    <a:pt x="159580" y="121537"/>
                  </a:lnTo>
                  <a:lnTo>
                    <a:pt x="163439" y="119160"/>
                  </a:lnTo>
                  <a:lnTo>
                    <a:pt x="189020" y="102303"/>
                  </a:lnTo>
                  <a:lnTo>
                    <a:pt x="200190" y="87357"/>
                  </a:lnTo>
                  <a:lnTo>
                    <a:pt x="240347" y="51260"/>
                  </a:lnTo>
                  <a:lnTo>
                    <a:pt x="246207" y="41424"/>
                  </a:lnTo>
                  <a:lnTo>
                    <a:pt x="251329" y="38752"/>
                  </a:lnTo>
                  <a:lnTo>
                    <a:pt x="260162" y="37247"/>
                  </a:lnTo>
                  <a:lnTo>
                    <a:pt x="262183" y="38095"/>
                  </a:lnTo>
                  <a:lnTo>
                    <a:pt x="263528" y="39718"/>
                  </a:lnTo>
                  <a:lnTo>
                    <a:pt x="264426" y="41858"/>
                  </a:lnTo>
                  <a:lnTo>
                    <a:pt x="270546" y="87024"/>
                  </a:lnTo>
                  <a:lnTo>
                    <a:pt x="260682" y="105290"/>
                  </a:lnTo>
                  <a:lnTo>
                    <a:pt x="244102" y="124941"/>
                  </a:lnTo>
                  <a:lnTo>
                    <a:pt x="234872" y="128787"/>
                  </a:lnTo>
                  <a:lnTo>
                    <a:pt x="216754" y="131256"/>
                  </a:lnTo>
                  <a:lnTo>
                    <a:pt x="215252" y="129342"/>
                  </a:lnTo>
                  <a:lnTo>
                    <a:pt x="215308" y="125949"/>
                  </a:lnTo>
                  <a:lnTo>
                    <a:pt x="217947" y="105296"/>
                  </a:lnTo>
                  <a:lnTo>
                    <a:pt x="222397" y="99335"/>
                  </a:lnTo>
                  <a:lnTo>
                    <a:pt x="266513" y="68261"/>
                  </a:lnTo>
                  <a:lnTo>
                    <a:pt x="284769" y="54340"/>
                  </a:lnTo>
                  <a:lnTo>
                    <a:pt x="298806" y="49784"/>
                  </a:lnTo>
                  <a:lnTo>
                    <a:pt x="333687" y="46859"/>
                  </a:lnTo>
                  <a:lnTo>
                    <a:pt x="390046" y="5566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5" name="SMARTInkShape-1148">
              <a:extLst>
                <a:ext uri="{FF2B5EF4-FFF2-40B4-BE49-F238E27FC236}">
                  <a16:creationId xmlns:a16="http://schemas.microsoft.com/office/drawing/2014/main" id="{44D0F7D9-F67A-3D33-9265-DCDB8071541D}"/>
                </a:ext>
              </a:extLst>
            </p:cNvPr>
            <p:cNvSpPr/>
            <p:nvPr>
              <p:custDataLst>
                <p:tags r:id="rId264"/>
              </p:custDataLst>
            </p:nvPr>
          </p:nvSpPr>
          <p:spPr>
            <a:xfrm>
              <a:off x="8267700" y="1663199"/>
              <a:ext cx="113545" cy="89402"/>
            </a:xfrm>
            <a:custGeom>
              <a:avLst/>
              <a:gdLst/>
              <a:ahLst/>
              <a:cxnLst/>
              <a:rect l="0" t="0" r="0" b="0"/>
              <a:pathLst>
                <a:path w="113545" h="89402">
                  <a:moveTo>
                    <a:pt x="0" y="51301"/>
                  </a:moveTo>
                  <a:lnTo>
                    <a:pt x="0" y="51301"/>
                  </a:lnTo>
                  <a:lnTo>
                    <a:pt x="44779" y="11577"/>
                  </a:lnTo>
                  <a:lnTo>
                    <a:pt x="68655" y="961"/>
                  </a:lnTo>
                  <a:lnTo>
                    <a:pt x="83782" y="0"/>
                  </a:lnTo>
                  <a:lnTo>
                    <a:pt x="96503" y="3100"/>
                  </a:lnTo>
                  <a:lnTo>
                    <a:pt x="105684" y="8006"/>
                  </a:lnTo>
                  <a:lnTo>
                    <a:pt x="108556" y="12913"/>
                  </a:lnTo>
                  <a:lnTo>
                    <a:pt x="113166" y="40778"/>
                  </a:lnTo>
                  <a:lnTo>
                    <a:pt x="113544" y="47461"/>
                  </a:lnTo>
                  <a:lnTo>
                    <a:pt x="111681" y="52974"/>
                  </a:lnTo>
                  <a:lnTo>
                    <a:pt x="103963" y="61922"/>
                  </a:lnTo>
                  <a:lnTo>
                    <a:pt x="65313" y="79602"/>
                  </a:lnTo>
                  <a:lnTo>
                    <a:pt x="33363" y="87465"/>
                  </a:lnTo>
                  <a:lnTo>
                    <a:pt x="0" y="8940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6" name="SMARTInkShape-1149">
              <a:extLst>
                <a:ext uri="{FF2B5EF4-FFF2-40B4-BE49-F238E27FC236}">
                  <a16:creationId xmlns:a16="http://schemas.microsoft.com/office/drawing/2014/main" id="{B904695A-3601-309C-053C-32AC3F41D5C0}"/>
                </a:ext>
              </a:extLst>
            </p:cNvPr>
            <p:cNvSpPr/>
            <p:nvPr>
              <p:custDataLst>
                <p:tags r:id="rId265"/>
              </p:custDataLst>
            </p:nvPr>
          </p:nvSpPr>
          <p:spPr>
            <a:xfrm>
              <a:off x="8239125" y="1687249"/>
              <a:ext cx="74878" cy="322527"/>
            </a:xfrm>
            <a:custGeom>
              <a:avLst/>
              <a:gdLst/>
              <a:ahLst/>
              <a:cxnLst/>
              <a:rect l="0" t="0" r="0" b="0"/>
              <a:pathLst>
                <a:path w="74878" h="322527">
                  <a:moveTo>
                    <a:pt x="66675" y="8201"/>
                  </a:moveTo>
                  <a:lnTo>
                    <a:pt x="66675" y="8201"/>
                  </a:lnTo>
                  <a:lnTo>
                    <a:pt x="74877" y="0"/>
                  </a:lnTo>
                  <a:lnTo>
                    <a:pt x="69392" y="15204"/>
                  </a:lnTo>
                  <a:lnTo>
                    <a:pt x="64389" y="56151"/>
                  </a:lnTo>
                  <a:lnTo>
                    <a:pt x="56473" y="97903"/>
                  </a:lnTo>
                  <a:lnTo>
                    <a:pt x="50246" y="138849"/>
                  </a:lnTo>
                  <a:lnTo>
                    <a:pt x="47732" y="172100"/>
                  </a:lnTo>
                  <a:lnTo>
                    <a:pt x="39307" y="219512"/>
                  </a:lnTo>
                  <a:lnTo>
                    <a:pt x="24936" y="259783"/>
                  </a:lnTo>
                  <a:lnTo>
                    <a:pt x="9958" y="306826"/>
                  </a:lnTo>
                  <a:lnTo>
                    <a:pt x="0" y="32252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6" name="SMARTInkShape-Group227">
            <a:extLst>
              <a:ext uri="{FF2B5EF4-FFF2-40B4-BE49-F238E27FC236}">
                <a16:creationId xmlns:a16="http://schemas.microsoft.com/office/drawing/2014/main" id="{5D21576D-0C26-EE7A-1274-78A3CFBB2513}"/>
              </a:ext>
            </a:extLst>
          </p:cNvPr>
          <p:cNvGrpSpPr/>
          <p:nvPr/>
        </p:nvGrpSpPr>
        <p:grpSpPr>
          <a:xfrm>
            <a:off x="7219950" y="1535081"/>
            <a:ext cx="781051" cy="312770"/>
            <a:chOff x="7219950" y="1535081"/>
            <a:chExt cx="781051" cy="312770"/>
          </a:xfrm>
        </p:grpSpPr>
        <p:sp>
          <p:nvSpPr>
            <p:cNvPr id="658" name="SMARTInkShape-1150">
              <a:extLst>
                <a:ext uri="{FF2B5EF4-FFF2-40B4-BE49-F238E27FC236}">
                  <a16:creationId xmlns:a16="http://schemas.microsoft.com/office/drawing/2014/main" id="{C50D0A0A-E2CF-0009-43D5-4D80CD529343}"/>
                </a:ext>
              </a:extLst>
            </p:cNvPr>
            <p:cNvSpPr/>
            <p:nvPr>
              <p:custDataLst>
                <p:tags r:id="rId253"/>
              </p:custDataLst>
            </p:nvPr>
          </p:nvSpPr>
          <p:spPr>
            <a:xfrm>
              <a:off x="7972425" y="1706299"/>
              <a:ext cx="28576" cy="8202"/>
            </a:xfrm>
            <a:custGeom>
              <a:avLst/>
              <a:gdLst/>
              <a:ahLst/>
              <a:cxnLst/>
              <a:rect l="0" t="0" r="0" b="0"/>
              <a:pathLst>
                <a:path w="28576" h="8202">
                  <a:moveTo>
                    <a:pt x="0" y="8201"/>
                  </a:moveTo>
                  <a:lnTo>
                    <a:pt x="0" y="8201"/>
                  </a:lnTo>
                  <a:lnTo>
                    <a:pt x="8201" y="0"/>
                  </a:lnTo>
                  <a:lnTo>
                    <a:pt x="28575" y="820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9" name="SMARTInkShape-1151">
              <a:extLst>
                <a:ext uri="{FF2B5EF4-FFF2-40B4-BE49-F238E27FC236}">
                  <a16:creationId xmlns:a16="http://schemas.microsoft.com/office/drawing/2014/main" id="{3A46EAB3-5E6B-D099-163D-C61690535F09}"/>
                </a:ext>
              </a:extLst>
            </p:cNvPr>
            <p:cNvSpPr/>
            <p:nvPr>
              <p:custDataLst>
                <p:tags r:id="rId254"/>
              </p:custDataLst>
            </p:nvPr>
          </p:nvSpPr>
          <p:spPr>
            <a:xfrm>
              <a:off x="7887136" y="1535081"/>
              <a:ext cx="28025" cy="188945"/>
            </a:xfrm>
            <a:custGeom>
              <a:avLst/>
              <a:gdLst/>
              <a:ahLst/>
              <a:cxnLst/>
              <a:rect l="0" t="0" r="0" b="0"/>
              <a:pathLst>
                <a:path w="28025" h="188945">
                  <a:moveTo>
                    <a:pt x="18614" y="27019"/>
                  </a:moveTo>
                  <a:lnTo>
                    <a:pt x="18614" y="27019"/>
                  </a:lnTo>
                  <a:lnTo>
                    <a:pt x="18614" y="16906"/>
                  </a:lnTo>
                  <a:lnTo>
                    <a:pt x="19672" y="13927"/>
                  </a:lnTo>
                  <a:lnTo>
                    <a:pt x="21436" y="11941"/>
                  </a:lnTo>
                  <a:lnTo>
                    <a:pt x="23670" y="10617"/>
                  </a:lnTo>
                  <a:lnTo>
                    <a:pt x="25161" y="8676"/>
                  </a:lnTo>
                  <a:lnTo>
                    <a:pt x="27748" y="0"/>
                  </a:lnTo>
                  <a:lnTo>
                    <a:pt x="28024" y="9018"/>
                  </a:lnTo>
                  <a:lnTo>
                    <a:pt x="14871" y="56522"/>
                  </a:lnTo>
                  <a:lnTo>
                    <a:pt x="9173" y="100423"/>
                  </a:lnTo>
                  <a:lnTo>
                    <a:pt x="1038" y="145419"/>
                  </a:lnTo>
                  <a:lnTo>
                    <a:pt x="0" y="166052"/>
                  </a:lnTo>
                  <a:lnTo>
                    <a:pt x="2581" y="176300"/>
                  </a:lnTo>
                  <a:lnTo>
                    <a:pt x="9089" y="18894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0" name="SMARTInkShape-1152">
              <a:extLst>
                <a:ext uri="{FF2B5EF4-FFF2-40B4-BE49-F238E27FC236}">
                  <a16:creationId xmlns:a16="http://schemas.microsoft.com/office/drawing/2014/main" id="{5A1C066C-14AF-7887-9D56-2436B4DACAA4}"/>
                </a:ext>
              </a:extLst>
            </p:cNvPr>
            <p:cNvSpPr/>
            <p:nvPr>
              <p:custDataLst>
                <p:tags r:id="rId255"/>
              </p:custDataLst>
            </p:nvPr>
          </p:nvSpPr>
          <p:spPr>
            <a:xfrm>
              <a:off x="7715250" y="1609725"/>
              <a:ext cx="114301" cy="111475"/>
            </a:xfrm>
            <a:custGeom>
              <a:avLst/>
              <a:gdLst/>
              <a:ahLst/>
              <a:cxnLst/>
              <a:rect l="0" t="0" r="0" b="0"/>
              <a:pathLst>
                <a:path w="114301" h="111475">
                  <a:moveTo>
                    <a:pt x="0" y="38100"/>
                  </a:moveTo>
                  <a:lnTo>
                    <a:pt x="0" y="38100"/>
                  </a:lnTo>
                  <a:lnTo>
                    <a:pt x="0" y="33044"/>
                  </a:lnTo>
                  <a:lnTo>
                    <a:pt x="2822" y="27739"/>
                  </a:lnTo>
                  <a:lnTo>
                    <a:pt x="9410" y="19201"/>
                  </a:lnTo>
                  <a:lnTo>
                    <a:pt x="9521" y="9921"/>
                  </a:lnTo>
                  <a:lnTo>
                    <a:pt x="9524" y="14699"/>
                  </a:lnTo>
                  <a:lnTo>
                    <a:pt x="882" y="51289"/>
                  </a:lnTo>
                  <a:lnTo>
                    <a:pt x="391" y="63717"/>
                  </a:lnTo>
                  <a:lnTo>
                    <a:pt x="10229" y="87671"/>
                  </a:lnTo>
                  <a:lnTo>
                    <a:pt x="21492" y="104764"/>
                  </a:lnTo>
                  <a:lnTo>
                    <a:pt x="31071" y="110062"/>
                  </a:lnTo>
                  <a:lnTo>
                    <a:pt x="36589" y="111474"/>
                  </a:lnTo>
                  <a:lnTo>
                    <a:pt x="51188" y="107400"/>
                  </a:lnTo>
                  <a:lnTo>
                    <a:pt x="81373" y="92593"/>
                  </a:lnTo>
                  <a:lnTo>
                    <a:pt x="91904" y="80311"/>
                  </a:lnTo>
                  <a:lnTo>
                    <a:pt x="109626" y="39504"/>
                  </a:lnTo>
                  <a:lnTo>
                    <a:pt x="114026" y="9979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1" name="SMARTInkShape-1153">
              <a:extLst>
                <a:ext uri="{FF2B5EF4-FFF2-40B4-BE49-F238E27FC236}">
                  <a16:creationId xmlns:a16="http://schemas.microsoft.com/office/drawing/2014/main" id="{7A9692AE-BD90-48A5-6278-C85608D9DEEB}"/>
                </a:ext>
              </a:extLst>
            </p:cNvPr>
            <p:cNvSpPr/>
            <p:nvPr>
              <p:custDataLst>
                <p:tags r:id="rId256"/>
              </p:custDataLst>
            </p:nvPr>
          </p:nvSpPr>
          <p:spPr>
            <a:xfrm>
              <a:off x="7515225" y="1592042"/>
              <a:ext cx="150129" cy="84359"/>
            </a:xfrm>
            <a:custGeom>
              <a:avLst/>
              <a:gdLst/>
              <a:ahLst/>
              <a:cxnLst/>
              <a:rect l="0" t="0" r="0" b="0"/>
              <a:pathLst>
                <a:path w="150129" h="84359">
                  <a:moveTo>
                    <a:pt x="9525" y="84358"/>
                  </a:moveTo>
                  <a:lnTo>
                    <a:pt x="9525" y="84358"/>
                  </a:lnTo>
                  <a:lnTo>
                    <a:pt x="45299" y="36826"/>
                  </a:lnTo>
                  <a:lnTo>
                    <a:pt x="52940" y="26191"/>
                  </a:lnTo>
                  <a:lnTo>
                    <a:pt x="74278" y="9814"/>
                  </a:lnTo>
                  <a:lnTo>
                    <a:pt x="88912" y="7427"/>
                  </a:lnTo>
                  <a:lnTo>
                    <a:pt x="91025" y="5554"/>
                  </a:lnTo>
                  <a:lnTo>
                    <a:pt x="92433" y="3247"/>
                  </a:lnTo>
                  <a:lnTo>
                    <a:pt x="94431" y="1709"/>
                  </a:lnTo>
                  <a:lnTo>
                    <a:pt x="99472" y="0"/>
                  </a:lnTo>
                  <a:lnTo>
                    <a:pt x="102298" y="603"/>
                  </a:lnTo>
                  <a:lnTo>
                    <a:pt x="114437" y="6352"/>
                  </a:lnTo>
                  <a:lnTo>
                    <a:pt x="126688" y="10445"/>
                  </a:lnTo>
                  <a:lnTo>
                    <a:pt x="132084" y="12858"/>
                  </a:lnTo>
                  <a:lnTo>
                    <a:pt x="140901" y="24005"/>
                  </a:lnTo>
                  <a:lnTo>
                    <a:pt x="147289" y="38484"/>
                  </a:lnTo>
                  <a:lnTo>
                    <a:pt x="150128" y="51975"/>
                  </a:lnTo>
                  <a:lnTo>
                    <a:pt x="148769" y="57478"/>
                  </a:lnTo>
                  <a:lnTo>
                    <a:pt x="141614" y="66414"/>
                  </a:lnTo>
                  <a:lnTo>
                    <a:pt x="120629" y="77395"/>
                  </a:lnTo>
                  <a:lnTo>
                    <a:pt x="84189" y="82295"/>
                  </a:lnTo>
                  <a:lnTo>
                    <a:pt x="39678" y="83951"/>
                  </a:lnTo>
                  <a:lnTo>
                    <a:pt x="0" y="8435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2" name="SMARTInkShape-1154">
              <a:extLst>
                <a:ext uri="{FF2B5EF4-FFF2-40B4-BE49-F238E27FC236}">
                  <a16:creationId xmlns:a16="http://schemas.microsoft.com/office/drawing/2014/main" id="{EF237391-F2BB-2A02-AB48-A63B0B720A15}"/>
                </a:ext>
              </a:extLst>
            </p:cNvPr>
            <p:cNvSpPr/>
            <p:nvPr>
              <p:custDataLst>
                <p:tags r:id="rId257"/>
              </p:custDataLst>
            </p:nvPr>
          </p:nvSpPr>
          <p:spPr>
            <a:xfrm>
              <a:off x="7515225" y="1619643"/>
              <a:ext cx="55435" cy="228208"/>
            </a:xfrm>
            <a:custGeom>
              <a:avLst/>
              <a:gdLst/>
              <a:ahLst/>
              <a:cxnLst/>
              <a:rect l="0" t="0" r="0" b="0"/>
              <a:pathLst>
                <a:path w="55435" h="228208">
                  <a:moveTo>
                    <a:pt x="38100" y="9132"/>
                  </a:moveTo>
                  <a:lnTo>
                    <a:pt x="38100" y="9132"/>
                  </a:lnTo>
                  <a:lnTo>
                    <a:pt x="43156" y="9132"/>
                  </a:lnTo>
                  <a:lnTo>
                    <a:pt x="48461" y="6310"/>
                  </a:lnTo>
                  <a:lnTo>
                    <a:pt x="55434" y="931"/>
                  </a:lnTo>
                  <a:lnTo>
                    <a:pt x="54947" y="490"/>
                  </a:lnTo>
                  <a:lnTo>
                    <a:pt x="51584" y="0"/>
                  </a:lnTo>
                  <a:lnTo>
                    <a:pt x="50266" y="1985"/>
                  </a:lnTo>
                  <a:lnTo>
                    <a:pt x="37860" y="36269"/>
                  </a:lnTo>
                  <a:lnTo>
                    <a:pt x="16133" y="78329"/>
                  </a:lnTo>
                  <a:lnTo>
                    <a:pt x="5049" y="121833"/>
                  </a:lnTo>
                  <a:lnTo>
                    <a:pt x="998" y="166704"/>
                  </a:lnTo>
                  <a:lnTo>
                    <a:pt x="88" y="210613"/>
                  </a:lnTo>
                  <a:lnTo>
                    <a:pt x="0" y="22820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3" name="SMARTInkShape-1155">
              <a:extLst>
                <a:ext uri="{FF2B5EF4-FFF2-40B4-BE49-F238E27FC236}">
                  <a16:creationId xmlns:a16="http://schemas.microsoft.com/office/drawing/2014/main" id="{311620D2-C7A8-9AFC-C6CB-B6977E1C76CA}"/>
                </a:ext>
              </a:extLst>
            </p:cNvPr>
            <p:cNvSpPr/>
            <p:nvPr>
              <p:custDataLst>
                <p:tags r:id="rId258"/>
              </p:custDataLst>
            </p:nvPr>
          </p:nvSpPr>
          <p:spPr>
            <a:xfrm>
              <a:off x="7405593" y="1592150"/>
              <a:ext cx="97343" cy="90442"/>
            </a:xfrm>
            <a:custGeom>
              <a:avLst/>
              <a:gdLst/>
              <a:ahLst/>
              <a:cxnLst/>
              <a:rect l="0" t="0" r="0" b="0"/>
              <a:pathLst>
                <a:path w="97343" h="90442">
                  <a:moveTo>
                    <a:pt x="42957" y="27100"/>
                  </a:moveTo>
                  <a:lnTo>
                    <a:pt x="42957" y="27100"/>
                  </a:lnTo>
                  <a:lnTo>
                    <a:pt x="48013" y="22044"/>
                  </a:lnTo>
                  <a:lnTo>
                    <a:pt x="50497" y="16739"/>
                  </a:lnTo>
                  <a:lnTo>
                    <a:pt x="52367" y="3502"/>
                  </a:lnTo>
                  <a:lnTo>
                    <a:pt x="51346" y="1843"/>
                  </a:lnTo>
                  <a:lnTo>
                    <a:pt x="49609" y="737"/>
                  </a:lnTo>
                  <a:lnTo>
                    <a:pt x="47392" y="0"/>
                  </a:lnTo>
                  <a:lnTo>
                    <a:pt x="44855" y="566"/>
                  </a:lnTo>
                  <a:lnTo>
                    <a:pt x="36228" y="6421"/>
                  </a:lnTo>
                  <a:lnTo>
                    <a:pt x="8048" y="33480"/>
                  </a:lnTo>
                  <a:lnTo>
                    <a:pt x="746" y="50863"/>
                  </a:lnTo>
                  <a:lnTo>
                    <a:pt x="0" y="56700"/>
                  </a:lnTo>
                  <a:lnTo>
                    <a:pt x="1993" y="66008"/>
                  </a:lnTo>
                  <a:lnTo>
                    <a:pt x="14122" y="82255"/>
                  </a:lnTo>
                  <a:lnTo>
                    <a:pt x="33668" y="88655"/>
                  </a:lnTo>
                  <a:lnTo>
                    <a:pt x="56820" y="90441"/>
                  </a:lnTo>
                  <a:lnTo>
                    <a:pt x="74165" y="87707"/>
                  </a:lnTo>
                  <a:lnTo>
                    <a:pt x="86108" y="80142"/>
                  </a:lnTo>
                  <a:lnTo>
                    <a:pt x="90774" y="75161"/>
                  </a:lnTo>
                  <a:lnTo>
                    <a:pt x="95959" y="61161"/>
                  </a:lnTo>
                  <a:lnTo>
                    <a:pt x="97342" y="52982"/>
                  </a:lnTo>
                  <a:lnTo>
                    <a:pt x="96148" y="45413"/>
                  </a:lnTo>
                  <a:lnTo>
                    <a:pt x="89175" y="31359"/>
                  </a:lnTo>
                  <a:lnTo>
                    <a:pt x="83294" y="26764"/>
                  </a:lnTo>
                  <a:lnTo>
                    <a:pt x="68293" y="21659"/>
                  </a:lnTo>
                  <a:lnTo>
                    <a:pt x="23907" y="17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4" name="SMARTInkShape-1156">
              <a:extLst>
                <a:ext uri="{FF2B5EF4-FFF2-40B4-BE49-F238E27FC236}">
                  <a16:creationId xmlns:a16="http://schemas.microsoft.com/office/drawing/2014/main" id="{BDDC46AB-3678-CF12-7FF5-416894CBF9DB}"/>
                </a:ext>
              </a:extLst>
            </p:cNvPr>
            <p:cNvSpPr/>
            <p:nvPr>
              <p:custDataLst>
                <p:tags r:id="rId259"/>
              </p:custDataLst>
            </p:nvPr>
          </p:nvSpPr>
          <p:spPr>
            <a:xfrm>
              <a:off x="7219950" y="1544064"/>
              <a:ext cx="166525" cy="103762"/>
            </a:xfrm>
            <a:custGeom>
              <a:avLst/>
              <a:gdLst/>
              <a:ahLst/>
              <a:cxnLst/>
              <a:rect l="0" t="0" r="0" b="0"/>
              <a:pathLst>
                <a:path w="166525" h="103762">
                  <a:moveTo>
                    <a:pt x="19050" y="65661"/>
                  </a:moveTo>
                  <a:lnTo>
                    <a:pt x="19050" y="65661"/>
                  </a:lnTo>
                  <a:lnTo>
                    <a:pt x="54698" y="26869"/>
                  </a:lnTo>
                  <a:lnTo>
                    <a:pt x="100215" y="6689"/>
                  </a:lnTo>
                  <a:lnTo>
                    <a:pt x="146744" y="0"/>
                  </a:lnTo>
                  <a:lnTo>
                    <a:pt x="151804" y="1779"/>
                  </a:lnTo>
                  <a:lnTo>
                    <a:pt x="155177" y="5081"/>
                  </a:lnTo>
                  <a:lnTo>
                    <a:pt x="165649" y="20534"/>
                  </a:lnTo>
                  <a:lnTo>
                    <a:pt x="166524" y="26051"/>
                  </a:lnTo>
                  <a:lnTo>
                    <a:pt x="164674" y="40648"/>
                  </a:lnTo>
                  <a:lnTo>
                    <a:pt x="154681" y="54897"/>
                  </a:lnTo>
                  <a:lnTo>
                    <a:pt x="136481" y="68285"/>
                  </a:lnTo>
                  <a:lnTo>
                    <a:pt x="91591" y="86665"/>
                  </a:lnTo>
                  <a:lnTo>
                    <a:pt x="46424" y="98225"/>
                  </a:lnTo>
                  <a:lnTo>
                    <a:pt x="0" y="10376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5" name="SMARTInkShape-1157">
              <a:extLst>
                <a:ext uri="{FF2B5EF4-FFF2-40B4-BE49-F238E27FC236}">
                  <a16:creationId xmlns:a16="http://schemas.microsoft.com/office/drawing/2014/main" id="{871932D1-D8CC-0802-2D1B-2C5DF7600978}"/>
                </a:ext>
              </a:extLst>
            </p:cNvPr>
            <p:cNvSpPr/>
            <p:nvPr>
              <p:custDataLst>
                <p:tags r:id="rId260"/>
              </p:custDataLst>
            </p:nvPr>
          </p:nvSpPr>
          <p:spPr>
            <a:xfrm>
              <a:off x="7219950" y="1562100"/>
              <a:ext cx="47626" cy="266701"/>
            </a:xfrm>
            <a:custGeom>
              <a:avLst/>
              <a:gdLst/>
              <a:ahLst/>
              <a:cxnLst/>
              <a:rect l="0" t="0" r="0" b="0"/>
              <a:pathLst>
                <a:path w="47626" h="266701">
                  <a:moveTo>
                    <a:pt x="47625" y="0"/>
                  </a:moveTo>
                  <a:lnTo>
                    <a:pt x="47625" y="0"/>
                  </a:lnTo>
                  <a:lnTo>
                    <a:pt x="46567" y="38022"/>
                  </a:lnTo>
                  <a:lnTo>
                    <a:pt x="40020" y="80175"/>
                  </a:lnTo>
                  <a:lnTo>
                    <a:pt x="31379" y="119946"/>
                  </a:lnTo>
                  <a:lnTo>
                    <a:pt x="22115" y="158541"/>
                  </a:lnTo>
                  <a:lnTo>
                    <a:pt x="12325" y="201042"/>
                  </a:lnTo>
                  <a:lnTo>
                    <a:pt x="0" y="2667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7" name="SMARTInkShape-1158">
            <a:extLst>
              <a:ext uri="{FF2B5EF4-FFF2-40B4-BE49-F238E27FC236}">
                <a16:creationId xmlns:a16="http://schemas.microsoft.com/office/drawing/2014/main" id="{11010A4E-0F11-A6AD-8DCD-6F9ACFE3F54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7885620" y="1258750"/>
            <a:ext cx="239206" cy="98015"/>
          </a:xfrm>
          <a:custGeom>
            <a:avLst/>
            <a:gdLst/>
            <a:ahLst/>
            <a:cxnLst/>
            <a:rect l="0" t="0" r="0" b="0"/>
            <a:pathLst>
              <a:path w="239206" h="98015">
                <a:moveTo>
                  <a:pt x="96330" y="27125"/>
                </a:moveTo>
                <a:lnTo>
                  <a:pt x="96330" y="27125"/>
                </a:lnTo>
                <a:lnTo>
                  <a:pt x="101818" y="27125"/>
                </a:lnTo>
                <a:lnTo>
                  <a:pt x="99475" y="27125"/>
                </a:lnTo>
                <a:lnTo>
                  <a:pt x="102318" y="27125"/>
                </a:lnTo>
                <a:lnTo>
                  <a:pt x="93122" y="27125"/>
                </a:lnTo>
                <a:lnTo>
                  <a:pt x="94199" y="27125"/>
                </a:lnTo>
                <a:lnTo>
                  <a:pt x="94910" y="26067"/>
                </a:lnTo>
                <a:lnTo>
                  <a:pt x="96143" y="18924"/>
                </a:lnTo>
                <a:lnTo>
                  <a:pt x="91218" y="12936"/>
                </a:lnTo>
                <a:lnTo>
                  <a:pt x="85944" y="10235"/>
                </a:lnTo>
                <a:lnTo>
                  <a:pt x="83056" y="9515"/>
                </a:lnTo>
                <a:lnTo>
                  <a:pt x="69758" y="1813"/>
                </a:lnTo>
                <a:lnTo>
                  <a:pt x="59473" y="0"/>
                </a:lnTo>
                <a:lnTo>
                  <a:pt x="41782" y="4036"/>
                </a:lnTo>
                <a:lnTo>
                  <a:pt x="16841" y="22486"/>
                </a:lnTo>
                <a:lnTo>
                  <a:pt x="4205" y="34235"/>
                </a:lnTo>
                <a:lnTo>
                  <a:pt x="1047" y="40332"/>
                </a:lnTo>
                <a:lnTo>
                  <a:pt x="0" y="46513"/>
                </a:lnTo>
                <a:lnTo>
                  <a:pt x="1659" y="57967"/>
                </a:lnTo>
                <a:lnTo>
                  <a:pt x="5923" y="66585"/>
                </a:lnTo>
                <a:lnTo>
                  <a:pt x="8542" y="69307"/>
                </a:lnTo>
                <a:lnTo>
                  <a:pt x="14274" y="72331"/>
                </a:lnTo>
                <a:lnTo>
                  <a:pt x="33564" y="74033"/>
                </a:lnTo>
                <a:lnTo>
                  <a:pt x="54332" y="69481"/>
                </a:lnTo>
                <a:lnTo>
                  <a:pt x="83887" y="47885"/>
                </a:lnTo>
                <a:lnTo>
                  <a:pt x="95601" y="37308"/>
                </a:lnTo>
                <a:lnTo>
                  <a:pt x="96007" y="39765"/>
                </a:lnTo>
                <a:lnTo>
                  <a:pt x="96115" y="41901"/>
                </a:lnTo>
                <a:lnTo>
                  <a:pt x="88110" y="67258"/>
                </a:lnTo>
                <a:lnTo>
                  <a:pt x="88734" y="70814"/>
                </a:lnTo>
                <a:lnTo>
                  <a:pt x="92248" y="77587"/>
                </a:lnTo>
                <a:lnTo>
                  <a:pt x="110871" y="93755"/>
                </a:lnTo>
                <a:lnTo>
                  <a:pt x="112374" y="96945"/>
                </a:lnTo>
                <a:lnTo>
                  <a:pt x="116550" y="98014"/>
                </a:lnTo>
                <a:lnTo>
                  <a:pt x="163944" y="94309"/>
                </a:lnTo>
                <a:lnTo>
                  <a:pt x="207146" y="93845"/>
                </a:lnTo>
                <a:lnTo>
                  <a:pt x="239205" y="9380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79" name="SMARTInkShape-Group229">
            <a:extLst>
              <a:ext uri="{FF2B5EF4-FFF2-40B4-BE49-F238E27FC236}">
                <a16:creationId xmlns:a16="http://schemas.microsoft.com/office/drawing/2014/main" id="{4C8370BB-7FCA-480A-305F-ECD149AA1E76}"/>
              </a:ext>
            </a:extLst>
          </p:cNvPr>
          <p:cNvGrpSpPr/>
          <p:nvPr/>
        </p:nvGrpSpPr>
        <p:grpSpPr>
          <a:xfrm>
            <a:off x="6147195" y="1114425"/>
            <a:ext cx="1406131" cy="257176"/>
            <a:chOff x="6147195" y="1114425"/>
            <a:chExt cx="1406131" cy="257176"/>
          </a:xfrm>
        </p:grpSpPr>
        <p:sp>
          <p:nvSpPr>
            <p:cNvPr id="668" name="SMARTInkShape-1159">
              <a:extLst>
                <a:ext uri="{FF2B5EF4-FFF2-40B4-BE49-F238E27FC236}">
                  <a16:creationId xmlns:a16="http://schemas.microsoft.com/office/drawing/2014/main" id="{4BA8FDEA-7B31-380E-CA5F-92A5BE3F8B43}"/>
                </a:ext>
              </a:extLst>
            </p:cNvPr>
            <p:cNvSpPr/>
            <p:nvPr>
              <p:custDataLst>
                <p:tags r:id="rId242"/>
              </p:custDataLst>
            </p:nvPr>
          </p:nvSpPr>
          <p:spPr>
            <a:xfrm>
              <a:off x="7351854" y="1225536"/>
              <a:ext cx="201472" cy="107965"/>
            </a:xfrm>
            <a:custGeom>
              <a:avLst/>
              <a:gdLst/>
              <a:ahLst/>
              <a:cxnLst/>
              <a:rect l="0" t="0" r="0" b="0"/>
              <a:pathLst>
                <a:path w="201472" h="107965">
                  <a:moveTo>
                    <a:pt x="39546" y="50814"/>
                  </a:moveTo>
                  <a:lnTo>
                    <a:pt x="39546" y="50814"/>
                  </a:lnTo>
                  <a:lnTo>
                    <a:pt x="77672" y="47992"/>
                  </a:lnTo>
                  <a:lnTo>
                    <a:pt x="118338" y="42613"/>
                  </a:lnTo>
                  <a:lnTo>
                    <a:pt x="152242" y="40492"/>
                  </a:lnTo>
                  <a:lnTo>
                    <a:pt x="163011" y="36349"/>
                  </a:lnTo>
                  <a:lnTo>
                    <a:pt x="175023" y="28066"/>
                  </a:lnTo>
                  <a:lnTo>
                    <a:pt x="179134" y="22007"/>
                  </a:lnTo>
                  <a:lnTo>
                    <a:pt x="180230" y="18909"/>
                  </a:lnTo>
                  <a:lnTo>
                    <a:pt x="179902" y="15786"/>
                  </a:lnTo>
                  <a:lnTo>
                    <a:pt x="176715" y="9493"/>
                  </a:lnTo>
                  <a:lnTo>
                    <a:pt x="153802" y="0"/>
                  </a:lnTo>
                  <a:lnTo>
                    <a:pt x="120201" y="598"/>
                  </a:lnTo>
                  <a:lnTo>
                    <a:pt x="79585" y="10282"/>
                  </a:lnTo>
                  <a:lnTo>
                    <a:pt x="38338" y="30568"/>
                  </a:lnTo>
                  <a:lnTo>
                    <a:pt x="3749" y="61806"/>
                  </a:lnTo>
                  <a:lnTo>
                    <a:pt x="865" y="66609"/>
                  </a:lnTo>
                  <a:lnTo>
                    <a:pt x="0" y="71927"/>
                  </a:lnTo>
                  <a:lnTo>
                    <a:pt x="1861" y="82423"/>
                  </a:lnTo>
                  <a:lnTo>
                    <a:pt x="6217" y="90615"/>
                  </a:lnTo>
                  <a:lnTo>
                    <a:pt x="17325" y="97784"/>
                  </a:lnTo>
                  <a:lnTo>
                    <a:pt x="32845" y="103440"/>
                  </a:lnTo>
                  <a:lnTo>
                    <a:pt x="78018" y="107368"/>
                  </a:lnTo>
                  <a:lnTo>
                    <a:pt x="116444" y="107787"/>
                  </a:lnTo>
                  <a:lnTo>
                    <a:pt x="161628" y="107929"/>
                  </a:lnTo>
                  <a:lnTo>
                    <a:pt x="201471" y="10796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9" name="SMARTInkShape-1160">
              <a:extLst>
                <a:ext uri="{FF2B5EF4-FFF2-40B4-BE49-F238E27FC236}">
                  <a16:creationId xmlns:a16="http://schemas.microsoft.com/office/drawing/2014/main" id="{77DD35F4-6EEA-356E-9FB0-65ACC2F366EB}"/>
                </a:ext>
              </a:extLst>
            </p:cNvPr>
            <p:cNvSpPr/>
            <p:nvPr>
              <p:custDataLst>
                <p:tags r:id="rId243"/>
              </p:custDataLst>
            </p:nvPr>
          </p:nvSpPr>
          <p:spPr>
            <a:xfrm>
              <a:off x="7172325" y="1228725"/>
              <a:ext cx="142876" cy="28576"/>
            </a:xfrm>
            <a:custGeom>
              <a:avLst/>
              <a:gdLst/>
              <a:ahLst/>
              <a:cxnLst/>
              <a:rect l="0" t="0" r="0" b="0"/>
              <a:pathLst>
                <a:path w="142876" h="28576">
                  <a:moveTo>
                    <a:pt x="0" y="28575"/>
                  </a:moveTo>
                  <a:lnTo>
                    <a:pt x="0" y="28575"/>
                  </a:lnTo>
                  <a:lnTo>
                    <a:pt x="38623" y="10675"/>
                  </a:lnTo>
                  <a:lnTo>
                    <a:pt x="66830" y="3163"/>
                  </a:lnTo>
                  <a:lnTo>
                    <a:pt x="109862" y="625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0" name="SMARTInkShape-1161">
              <a:extLst>
                <a:ext uri="{FF2B5EF4-FFF2-40B4-BE49-F238E27FC236}">
                  <a16:creationId xmlns:a16="http://schemas.microsoft.com/office/drawing/2014/main" id="{8CCD4034-6500-9176-00A3-9EF1963C3B03}"/>
                </a:ext>
              </a:extLst>
            </p:cNvPr>
            <p:cNvSpPr/>
            <p:nvPr>
              <p:custDataLst>
                <p:tags r:id="rId244"/>
              </p:custDataLst>
            </p:nvPr>
          </p:nvSpPr>
          <p:spPr>
            <a:xfrm>
              <a:off x="7220002" y="1114425"/>
              <a:ext cx="66624" cy="209392"/>
            </a:xfrm>
            <a:custGeom>
              <a:avLst/>
              <a:gdLst/>
              <a:ahLst/>
              <a:cxnLst/>
              <a:rect l="0" t="0" r="0" b="0"/>
              <a:pathLst>
                <a:path w="66624" h="209392">
                  <a:moveTo>
                    <a:pt x="57098" y="0"/>
                  </a:moveTo>
                  <a:lnTo>
                    <a:pt x="57098" y="0"/>
                  </a:lnTo>
                  <a:lnTo>
                    <a:pt x="56040" y="16267"/>
                  </a:lnTo>
                  <a:lnTo>
                    <a:pt x="39793" y="61779"/>
                  </a:lnTo>
                  <a:lnTo>
                    <a:pt x="20911" y="103494"/>
                  </a:lnTo>
                  <a:lnTo>
                    <a:pt x="4433" y="150115"/>
                  </a:lnTo>
                  <a:lnTo>
                    <a:pt x="65" y="189197"/>
                  </a:lnTo>
                  <a:lnTo>
                    <a:pt x="0" y="194507"/>
                  </a:lnTo>
                  <a:lnTo>
                    <a:pt x="2794" y="200395"/>
                  </a:lnTo>
                  <a:lnTo>
                    <a:pt x="5020" y="203446"/>
                  </a:lnTo>
                  <a:lnTo>
                    <a:pt x="13138" y="206837"/>
                  </a:lnTo>
                  <a:lnTo>
                    <a:pt x="54138" y="209391"/>
                  </a:lnTo>
                  <a:lnTo>
                    <a:pt x="58299" y="208386"/>
                  </a:lnTo>
                  <a:lnTo>
                    <a:pt x="61074" y="206657"/>
                  </a:lnTo>
                  <a:lnTo>
                    <a:pt x="66623" y="2000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1" name="SMARTInkShape-1162">
              <a:extLst>
                <a:ext uri="{FF2B5EF4-FFF2-40B4-BE49-F238E27FC236}">
                  <a16:creationId xmlns:a16="http://schemas.microsoft.com/office/drawing/2014/main" id="{CEDDC5F0-2982-E7A5-014A-0677B52274B7}"/>
                </a:ext>
              </a:extLst>
            </p:cNvPr>
            <p:cNvSpPr/>
            <p:nvPr>
              <p:custDataLst>
                <p:tags r:id="rId245"/>
              </p:custDataLst>
            </p:nvPr>
          </p:nvSpPr>
          <p:spPr>
            <a:xfrm>
              <a:off x="7031403" y="1267096"/>
              <a:ext cx="188548" cy="85379"/>
            </a:xfrm>
            <a:custGeom>
              <a:avLst/>
              <a:gdLst/>
              <a:ahLst/>
              <a:cxnLst/>
              <a:rect l="0" t="0" r="0" b="0"/>
              <a:pathLst>
                <a:path w="188548" h="85379">
                  <a:moveTo>
                    <a:pt x="64722" y="47354"/>
                  </a:moveTo>
                  <a:lnTo>
                    <a:pt x="64722" y="47354"/>
                  </a:lnTo>
                  <a:lnTo>
                    <a:pt x="88320" y="23756"/>
                  </a:lnTo>
                  <a:lnTo>
                    <a:pt x="88921" y="19980"/>
                  </a:lnTo>
                  <a:lnTo>
                    <a:pt x="84659" y="2814"/>
                  </a:lnTo>
                  <a:lnTo>
                    <a:pt x="78522" y="1100"/>
                  </a:lnTo>
                  <a:lnTo>
                    <a:pt x="62392" y="0"/>
                  </a:lnTo>
                  <a:lnTo>
                    <a:pt x="35922" y="13933"/>
                  </a:lnTo>
                  <a:lnTo>
                    <a:pt x="26169" y="21211"/>
                  </a:lnTo>
                  <a:lnTo>
                    <a:pt x="4637" y="62397"/>
                  </a:lnTo>
                  <a:lnTo>
                    <a:pt x="0" y="76976"/>
                  </a:lnTo>
                  <a:lnTo>
                    <a:pt x="1465" y="79802"/>
                  </a:lnTo>
                  <a:lnTo>
                    <a:pt x="4559" y="81686"/>
                  </a:lnTo>
                  <a:lnTo>
                    <a:pt x="19677" y="84710"/>
                  </a:lnTo>
                  <a:lnTo>
                    <a:pt x="29179" y="79479"/>
                  </a:lnTo>
                  <a:lnTo>
                    <a:pt x="39400" y="72215"/>
                  </a:lnTo>
                  <a:lnTo>
                    <a:pt x="52162" y="66009"/>
                  </a:lnTo>
                  <a:lnTo>
                    <a:pt x="75977" y="45172"/>
                  </a:lnTo>
                  <a:lnTo>
                    <a:pt x="80308" y="38270"/>
                  </a:lnTo>
                  <a:lnTo>
                    <a:pt x="83088" y="30273"/>
                  </a:lnTo>
                  <a:lnTo>
                    <a:pt x="83316" y="30675"/>
                  </a:lnTo>
                  <a:lnTo>
                    <a:pt x="83570" y="33944"/>
                  </a:lnTo>
                  <a:lnTo>
                    <a:pt x="80860" y="38924"/>
                  </a:lnTo>
                  <a:lnTo>
                    <a:pt x="78655" y="41734"/>
                  </a:lnTo>
                  <a:lnTo>
                    <a:pt x="76206" y="50501"/>
                  </a:lnTo>
                  <a:lnTo>
                    <a:pt x="74280" y="82530"/>
                  </a:lnTo>
                  <a:lnTo>
                    <a:pt x="75327" y="83505"/>
                  </a:lnTo>
                  <a:lnTo>
                    <a:pt x="79313" y="84588"/>
                  </a:lnTo>
                  <a:lnTo>
                    <a:pt x="121807" y="85340"/>
                  </a:lnTo>
                  <a:lnTo>
                    <a:pt x="131354" y="85378"/>
                  </a:lnTo>
                  <a:lnTo>
                    <a:pt x="147605" y="79776"/>
                  </a:lnTo>
                  <a:lnTo>
                    <a:pt x="165833" y="70366"/>
                  </a:lnTo>
                  <a:lnTo>
                    <a:pt x="170230" y="69045"/>
                  </a:lnTo>
                  <a:lnTo>
                    <a:pt x="188547" y="4735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2" name="SMARTInkShape-1163">
              <a:extLst>
                <a:ext uri="{FF2B5EF4-FFF2-40B4-BE49-F238E27FC236}">
                  <a16:creationId xmlns:a16="http://schemas.microsoft.com/office/drawing/2014/main" id="{45503FEC-9030-6387-6462-CEBD6127D67F}"/>
                </a:ext>
              </a:extLst>
            </p:cNvPr>
            <p:cNvSpPr/>
            <p:nvPr>
              <p:custDataLst>
                <p:tags r:id="rId246"/>
              </p:custDataLst>
            </p:nvPr>
          </p:nvSpPr>
          <p:spPr>
            <a:xfrm>
              <a:off x="6724650" y="1280763"/>
              <a:ext cx="266210" cy="90838"/>
            </a:xfrm>
            <a:custGeom>
              <a:avLst/>
              <a:gdLst/>
              <a:ahLst/>
              <a:cxnLst/>
              <a:rect l="0" t="0" r="0" b="0"/>
              <a:pathLst>
                <a:path w="266210" h="90838">
                  <a:moveTo>
                    <a:pt x="0" y="52737"/>
                  </a:moveTo>
                  <a:lnTo>
                    <a:pt x="0" y="52737"/>
                  </a:lnTo>
                  <a:lnTo>
                    <a:pt x="5056" y="42624"/>
                  </a:lnTo>
                  <a:lnTo>
                    <a:pt x="13183" y="34837"/>
                  </a:lnTo>
                  <a:lnTo>
                    <a:pt x="47472" y="7964"/>
                  </a:lnTo>
                  <a:lnTo>
                    <a:pt x="53908" y="5321"/>
                  </a:lnTo>
                  <a:lnTo>
                    <a:pt x="60295" y="619"/>
                  </a:lnTo>
                  <a:lnTo>
                    <a:pt x="63480" y="0"/>
                  </a:lnTo>
                  <a:lnTo>
                    <a:pt x="66662" y="646"/>
                  </a:lnTo>
                  <a:lnTo>
                    <a:pt x="69841" y="2134"/>
                  </a:lnTo>
                  <a:lnTo>
                    <a:pt x="71961" y="4185"/>
                  </a:lnTo>
                  <a:lnTo>
                    <a:pt x="74316" y="9286"/>
                  </a:lnTo>
                  <a:lnTo>
                    <a:pt x="75642" y="23164"/>
                  </a:lnTo>
                  <a:lnTo>
                    <a:pt x="67525" y="65564"/>
                  </a:lnTo>
                  <a:lnTo>
                    <a:pt x="66787" y="87091"/>
                  </a:lnTo>
                  <a:lnTo>
                    <a:pt x="65691" y="88339"/>
                  </a:lnTo>
                  <a:lnTo>
                    <a:pt x="61652" y="89727"/>
                  </a:lnTo>
                  <a:lnTo>
                    <a:pt x="61209" y="90097"/>
                  </a:lnTo>
                  <a:lnTo>
                    <a:pt x="63540" y="90508"/>
                  </a:lnTo>
                  <a:lnTo>
                    <a:pt x="68104" y="85046"/>
                  </a:lnTo>
                  <a:lnTo>
                    <a:pt x="83796" y="59383"/>
                  </a:lnTo>
                  <a:lnTo>
                    <a:pt x="102826" y="41075"/>
                  </a:lnTo>
                  <a:lnTo>
                    <a:pt x="106650" y="35438"/>
                  </a:lnTo>
                  <a:lnTo>
                    <a:pt x="119367" y="26351"/>
                  </a:lnTo>
                  <a:lnTo>
                    <a:pt x="147384" y="10692"/>
                  </a:lnTo>
                  <a:lnTo>
                    <a:pt x="151173" y="10949"/>
                  </a:lnTo>
                  <a:lnTo>
                    <a:pt x="154756" y="12178"/>
                  </a:lnTo>
                  <a:lnTo>
                    <a:pt x="157146" y="14056"/>
                  </a:lnTo>
                  <a:lnTo>
                    <a:pt x="166353" y="32735"/>
                  </a:lnTo>
                  <a:lnTo>
                    <a:pt x="166994" y="37286"/>
                  </a:lnTo>
                  <a:lnTo>
                    <a:pt x="153104" y="82073"/>
                  </a:lnTo>
                  <a:lnTo>
                    <a:pt x="152712" y="85884"/>
                  </a:lnTo>
                  <a:lnTo>
                    <a:pt x="152539" y="84049"/>
                  </a:lnTo>
                  <a:lnTo>
                    <a:pt x="158106" y="79706"/>
                  </a:lnTo>
                  <a:lnTo>
                    <a:pt x="178355" y="64167"/>
                  </a:lnTo>
                  <a:lnTo>
                    <a:pt x="193722" y="50362"/>
                  </a:lnTo>
                  <a:lnTo>
                    <a:pt x="217369" y="34041"/>
                  </a:lnTo>
                  <a:lnTo>
                    <a:pt x="241591" y="13021"/>
                  </a:lnTo>
                  <a:lnTo>
                    <a:pt x="262975" y="6154"/>
                  </a:lnTo>
                  <a:lnTo>
                    <a:pt x="264217" y="6865"/>
                  </a:lnTo>
                  <a:lnTo>
                    <a:pt x="265044" y="8397"/>
                  </a:lnTo>
                  <a:lnTo>
                    <a:pt x="266209" y="18433"/>
                  </a:lnTo>
                  <a:lnTo>
                    <a:pt x="265578" y="46887"/>
                  </a:lnTo>
                  <a:lnTo>
                    <a:pt x="257175" y="9083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3" name="SMARTInkShape-1164">
              <a:extLst>
                <a:ext uri="{FF2B5EF4-FFF2-40B4-BE49-F238E27FC236}">
                  <a16:creationId xmlns:a16="http://schemas.microsoft.com/office/drawing/2014/main" id="{7A73E0EE-E539-90A3-21A3-0E46B87CD4B4}"/>
                </a:ext>
              </a:extLst>
            </p:cNvPr>
            <p:cNvSpPr/>
            <p:nvPr>
              <p:custDataLst>
                <p:tags r:id="rId247"/>
              </p:custDataLst>
            </p:nvPr>
          </p:nvSpPr>
          <p:spPr>
            <a:xfrm>
              <a:off x="6677025" y="1209675"/>
              <a:ext cx="19051" cy="28576"/>
            </a:xfrm>
            <a:custGeom>
              <a:avLst/>
              <a:gdLst/>
              <a:ahLst/>
              <a:cxnLst/>
              <a:rect l="0" t="0" r="0" b="0"/>
              <a:pathLst>
                <a:path w="19051" h="28576">
                  <a:moveTo>
                    <a:pt x="0" y="28575"/>
                  </a:moveTo>
                  <a:lnTo>
                    <a:pt x="0" y="28575"/>
                  </a:lnTo>
                  <a:lnTo>
                    <a:pt x="0" y="18462"/>
                  </a:lnTo>
                  <a:lnTo>
                    <a:pt x="2822" y="10675"/>
                  </a:lnTo>
                  <a:lnTo>
                    <a:pt x="5056" y="7117"/>
                  </a:lnTo>
                  <a:lnTo>
                    <a:pt x="7604" y="4744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4" name="SMARTInkShape-1165">
              <a:extLst>
                <a:ext uri="{FF2B5EF4-FFF2-40B4-BE49-F238E27FC236}">
                  <a16:creationId xmlns:a16="http://schemas.microsoft.com/office/drawing/2014/main" id="{53023D85-9D3E-71C6-3B47-415C5B2F099F}"/>
                </a:ext>
              </a:extLst>
            </p:cNvPr>
            <p:cNvSpPr/>
            <p:nvPr>
              <p:custDataLst>
                <p:tags r:id="rId248"/>
              </p:custDataLst>
            </p:nvPr>
          </p:nvSpPr>
          <p:spPr>
            <a:xfrm>
              <a:off x="6643475" y="1257692"/>
              <a:ext cx="10463" cy="104384"/>
            </a:xfrm>
            <a:custGeom>
              <a:avLst/>
              <a:gdLst/>
              <a:ahLst/>
              <a:cxnLst/>
              <a:rect l="0" t="0" r="0" b="0"/>
              <a:pathLst>
                <a:path w="10463" h="104384">
                  <a:moveTo>
                    <a:pt x="4975" y="9133"/>
                  </a:moveTo>
                  <a:lnTo>
                    <a:pt x="4975" y="9133"/>
                  </a:lnTo>
                  <a:lnTo>
                    <a:pt x="4975" y="4076"/>
                  </a:lnTo>
                  <a:lnTo>
                    <a:pt x="6033" y="2587"/>
                  </a:lnTo>
                  <a:lnTo>
                    <a:pt x="7797" y="1594"/>
                  </a:lnTo>
                  <a:lnTo>
                    <a:pt x="10031" y="932"/>
                  </a:lnTo>
                  <a:lnTo>
                    <a:pt x="10462" y="491"/>
                  </a:lnTo>
                  <a:lnTo>
                    <a:pt x="9692" y="196"/>
                  </a:lnTo>
                  <a:lnTo>
                    <a:pt x="8120" y="0"/>
                  </a:lnTo>
                  <a:lnTo>
                    <a:pt x="7072" y="1986"/>
                  </a:lnTo>
                  <a:lnTo>
                    <a:pt x="0" y="44399"/>
                  </a:lnTo>
                  <a:lnTo>
                    <a:pt x="295" y="59731"/>
                  </a:lnTo>
                  <a:lnTo>
                    <a:pt x="4975" y="10438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5" name="SMARTInkShape-1166">
              <a:extLst>
                <a:ext uri="{FF2B5EF4-FFF2-40B4-BE49-F238E27FC236}">
                  <a16:creationId xmlns:a16="http://schemas.microsoft.com/office/drawing/2014/main" id="{69081FA5-A8E4-96A4-8AEF-83F3AF348A6B}"/>
                </a:ext>
              </a:extLst>
            </p:cNvPr>
            <p:cNvSpPr/>
            <p:nvPr>
              <p:custDataLst>
                <p:tags r:id="rId249"/>
              </p:custDataLst>
            </p:nvPr>
          </p:nvSpPr>
          <p:spPr>
            <a:xfrm>
              <a:off x="6477000" y="1247775"/>
              <a:ext cx="123826" cy="28576"/>
            </a:xfrm>
            <a:custGeom>
              <a:avLst/>
              <a:gdLst/>
              <a:ahLst/>
              <a:cxnLst/>
              <a:rect l="0" t="0" r="0" b="0"/>
              <a:pathLst>
                <a:path w="123826" h="28576">
                  <a:moveTo>
                    <a:pt x="0" y="28575"/>
                  </a:moveTo>
                  <a:lnTo>
                    <a:pt x="0" y="28575"/>
                  </a:lnTo>
                  <a:lnTo>
                    <a:pt x="8662" y="20971"/>
                  </a:lnTo>
                  <a:lnTo>
                    <a:pt x="40704" y="6185"/>
                  </a:lnTo>
                  <a:lnTo>
                    <a:pt x="82221" y="543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6" name="SMARTInkShape-1167">
              <a:extLst>
                <a:ext uri="{FF2B5EF4-FFF2-40B4-BE49-F238E27FC236}">
                  <a16:creationId xmlns:a16="http://schemas.microsoft.com/office/drawing/2014/main" id="{837F17CA-4AAE-07D4-620E-19F6C74D7469}"/>
                </a:ext>
              </a:extLst>
            </p:cNvPr>
            <p:cNvSpPr/>
            <p:nvPr>
              <p:custDataLst>
                <p:tags r:id="rId250"/>
              </p:custDataLst>
            </p:nvPr>
          </p:nvSpPr>
          <p:spPr>
            <a:xfrm>
              <a:off x="6506005" y="1171575"/>
              <a:ext cx="104346" cy="179092"/>
            </a:xfrm>
            <a:custGeom>
              <a:avLst/>
              <a:gdLst/>
              <a:ahLst/>
              <a:cxnLst/>
              <a:rect l="0" t="0" r="0" b="0"/>
              <a:pathLst>
                <a:path w="104346" h="179092">
                  <a:moveTo>
                    <a:pt x="28145" y="0"/>
                  </a:moveTo>
                  <a:lnTo>
                    <a:pt x="28145" y="0"/>
                  </a:lnTo>
                  <a:lnTo>
                    <a:pt x="33632" y="0"/>
                  </a:lnTo>
                  <a:lnTo>
                    <a:pt x="31290" y="0"/>
                  </a:lnTo>
                  <a:lnTo>
                    <a:pt x="30242" y="2117"/>
                  </a:lnTo>
                  <a:lnTo>
                    <a:pt x="21783" y="45585"/>
                  </a:lnTo>
                  <a:lnTo>
                    <a:pt x="11266" y="92123"/>
                  </a:lnTo>
                  <a:lnTo>
                    <a:pt x="1747" y="134748"/>
                  </a:lnTo>
                  <a:lnTo>
                    <a:pt x="0" y="166670"/>
                  </a:lnTo>
                  <a:lnTo>
                    <a:pt x="915" y="171438"/>
                  </a:lnTo>
                  <a:lnTo>
                    <a:pt x="2583" y="174617"/>
                  </a:lnTo>
                  <a:lnTo>
                    <a:pt x="4754" y="176736"/>
                  </a:lnTo>
                  <a:lnTo>
                    <a:pt x="12810" y="179091"/>
                  </a:lnTo>
                  <a:lnTo>
                    <a:pt x="24504" y="179079"/>
                  </a:lnTo>
                  <a:lnTo>
                    <a:pt x="68682" y="164655"/>
                  </a:lnTo>
                  <a:lnTo>
                    <a:pt x="104345" y="1524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7" name="SMARTInkShape-1168">
              <a:extLst>
                <a:ext uri="{FF2B5EF4-FFF2-40B4-BE49-F238E27FC236}">
                  <a16:creationId xmlns:a16="http://schemas.microsoft.com/office/drawing/2014/main" id="{F8915E61-1CE7-0DD4-58A1-2E2A4CD3C8A1}"/>
                </a:ext>
              </a:extLst>
            </p:cNvPr>
            <p:cNvSpPr/>
            <p:nvPr>
              <p:custDataLst>
                <p:tags r:id="rId251"/>
              </p:custDataLst>
            </p:nvPr>
          </p:nvSpPr>
          <p:spPr>
            <a:xfrm>
              <a:off x="6362700" y="1215118"/>
              <a:ext cx="110566" cy="137433"/>
            </a:xfrm>
            <a:custGeom>
              <a:avLst/>
              <a:gdLst/>
              <a:ahLst/>
              <a:cxnLst/>
              <a:rect l="0" t="0" r="0" b="0"/>
              <a:pathLst>
                <a:path w="110566" h="137433">
                  <a:moveTo>
                    <a:pt x="76200" y="32657"/>
                  </a:moveTo>
                  <a:lnTo>
                    <a:pt x="76200" y="32657"/>
                  </a:lnTo>
                  <a:lnTo>
                    <a:pt x="83739" y="14757"/>
                  </a:lnTo>
                  <a:lnTo>
                    <a:pt x="84401" y="11199"/>
                  </a:lnTo>
                  <a:lnTo>
                    <a:pt x="83784" y="7768"/>
                  </a:lnTo>
                  <a:lnTo>
                    <a:pt x="80276" y="1134"/>
                  </a:lnTo>
                  <a:lnTo>
                    <a:pt x="75743" y="0"/>
                  </a:lnTo>
                  <a:lnTo>
                    <a:pt x="45653" y="5784"/>
                  </a:lnTo>
                  <a:lnTo>
                    <a:pt x="24110" y="14111"/>
                  </a:lnTo>
                  <a:lnTo>
                    <a:pt x="14949" y="21239"/>
                  </a:lnTo>
                  <a:lnTo>
                    <a:pt x="4899" y="36094"/>
                  </a:lnTo>
                  <a:lnTo>
                    <a:pt x="2177" y="44063"/>
                  </a:lnTo>
                  <a:lnTo>
                    <a:pt x="2510" y="47669"/>
                  </a:lnTo>
                  <a:lnTo>
                    <a:pt x="5702" y="54499"/>
                  </a:lnTo>
                  <a:lnTo>
                    <a:pt x="13449" y="64293"/>
                  </a:lnTo>
                  <a:lnTo>
                    <a:pt x="53312" y="85567"/>
                  </a:lnTo>
                  <a:lnTo>
                    <a:pt x="89121" y="91551"/>
                  </a:lnTo>
                  <a:lnTo>
                    <a:pt x="101698" y="99754"/>
                  </a:lnTo>
                  <a:lnTo>
                    <a:pt x="108699" y="107634"/>
                  </a:lnTo>
                  <a:lnTo>
                    <a:pt x="110565" y="111216"/>
                  </a:lnTo>
                  <a:lnTo>
                    <a:pt x="109694" y="113605"/>
                  </a:lnTo>
                  <a:lnTo>
                    <a:pt x="106996" y="115197"/>
                  </a:lnTo>
                  <a:lnTo>
                    <a:pt x="65198" y="128464"/>
                  </a:lnTo>
                  <a:lnTo>
                    <a:pt x="38396" y="135660"/>
                  </a:lnTo>
                  <a:lnTo>
                    <a:pt x="0" y="13743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8" name="SMARTInkShape-1169">
              <a:extLst>
                <a:ext uri="{FF2B5EF4-FFF2-40B4-BE49-F238E27FC236}">
                  <a16:creationId xmlns:a16="http://schemas.microsoft.com/office/drawing/2014/main" id="{1449A410-6F66-85D8-0B79-AF367644C040}"/>
                </a:ext>
              </a:extLst>
            </p:cNvPr>
            <p:cNvSpPr/>
            <p:nvPr>
              <p:custDataLst>
                <p:tags r:id="rId252"/>
              </p:custDataLst>
            </p:nvPr>
          </p:nvSpPr>
          <p:spPr>
            <a:xfrm>
              <a:off x="6147195" y="1200969"/>
              <a:ext cx="158356" cy="113482"/>
            </a:xfrm>
            <a:custGeom>
              <a:avLst/>
              <a:gdLst/>
              <a:ahLst/>
              <a:cxnLst/>
              <a:rect l="0" t="0" r="0" b="0"/>
              <a:pathLst>
                <a:path w="158356" h="113482">
                  <a:moveTo>
                    <a:pt x="34530" y="37281"/>
                  </a:moveTo>
                  <a:lnTo>
                    <a:pt x="34530" y="37281"/>
                  </a:lnTo>
                  <a:lnTo>
                    <a:pt x="74550" y="37281"/>
                  </a:lnTo>
                  <a:lnTo>
                    <a:pt x="118528" y="36223"/>
                  </a:lnTo>
                  <a:lnTo>
                    <a:pt x="152298" y="27580"/>
                  </a:lnTo>
                  <a:lnTo>
                    <a:pt x="154316" y="25522"/>
                  </a:lnTo>
                  <a:lnTo>
                    <a:pt x="156560" y="20413"/>
                  </a:lnTo>
                  <a:lnTo>
                    <a:pt x="157557" y="14615"/>
                  </a:lnTo>
                  <a:lnTo>
                    <a:pt x="153589" y="11587"/>
                  </a:lnTo>
                  <a:lnTo>
                    <a:pt x="128839" y="3327"/>
                  </a:lnTo>
                  <a:lnTo>
                    <a:pt x="88671" y="0"/>
                  </a:lnTo>
                  <a:lnTo>
                    <a:pt x="66001" y="1662"/>
                  </a:lnTo>
                  <a:lnTo>
                    <a:pt x="31222" y="17153"/>
                  </a:lnTo>
                  <a:lnTo>
                    <a:pt x="20359" y="26219"/>
                  </a:lnTo>
                  <a:lnTo>
                    <a:pt x="4462" y="48114"/>
                  </a:lnTo>
                  <a:lnTo>
                    <a:pt x="0" y="61851"/>
                  </a:lnTo>
                  <a:lnTo>
                    <a:pt x="839" y="75012"/>
                  </a:lnTo>
                  <a:lnTo>
                    <a:pt x="2543" y="81485"/>
                  </a:lnTo>
                  <a:lnTo>
                    <a:pt x="15728" y="94322"/>
                  </a:lnTo>
                  <a:lnTo>
                    <a:pt x="34640" y="104966"/>
                  </a:lnTo>
                  <a:lnTo>
                    <a:pt x="65255" y="110958"/>
                  </a:lnTo>
                  <a:lnTo>
                    <a:pt x="104782" y="112733"/>
                  </a:lnTo>
                  <a:lnTo>
                    <a:pt x="158355" y="11348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2" name="SMARTInkShape-Group230">
            <a:extLst>
              <a:ext uri="{FF2B5EF4-FFF2-40B4-BE49-F238E27FC236}">
                <a16:creationId xmlns:a16="http://schemas.microsoft.com/office/drawing/2014/main" id="{F227E143-BCCE-4F9F-365F-831A6B105B84}"/>
              </a:ext>
            </a:extLst>
          </p:cNvPr>
          <p:cNvGrpSpPr/>
          <p:nvPr/>
        </p:nvGrpSpPr>
        <p:grpSpPr>
          <a:xfrm>
            <a:off x="8005640" y="745175"/>
            <a:ext cx="232491" cy="206539"/>
            <a:chOff x="8005640" y="745175"/>
            <a:chExt cx="232491" cy="206539"/>
          </a:xfrm>
        </p:grpSpPr>
        <p:sp>
          <p:nvSpPr>
            <p:cNvPr id="680" name="SMARTInkShape-1170">
              <a:extLst>
                <a:ext uri="{FF2B5EF4-FFF2-40B4-BE49-F238E27FC236}">
                  <a16:creationId xmlns:a16="http://schemas.microsoft.com/office/drawing/2014/main" id="{EEE515BD-330B-283B-7B4C-F2F80BD158F9}"/>
                </a:ext>
              </a:extLst>
            </p:cNvPr>
            <p:cNvSpPr/>
            <p:nvPr>
              <p:custDataLst>
                <p:tags r:id="rId240"/>
              </p:custDataLst>
            </p:nvPr>
          </p:nvSpPr>
          <p:spPr>
            <a:xfrm>
              <a:off x="8029575" y="828723"/>
              <a:ext cx="208556" cy="122991"/>
            </a:xfrm>
            <a:custGeom>
              <a:avLst/>
              <a:gdLst/>
              <a:ahLst/>
              <a:cxnLst/>
              <a:rect l="0" t="0" r="0" b="0"/>
              <a:pathLst>
                <a:path w="208556" h="122991">
                  <a:moveTo>
                    <a:pt x="0" y="28527"/>
                  </a:moveTo>
                  <a:lnTo>
                    <a:pt x="0" y="28527"/>
                  </a:lnTo>
                  <a:lnTo>
                    <a:pt x="8664" y="20923"/>
                  </a:lnTo>
                  <a:lnTo>
                    <a:pt x="40704" y="6137"/>
                  </a:lnTo>
                  <a:lnTo>
                    <a:pt x="82203" y="1174"/>
                  </a:lnTo>
                  <a:lnTo>
                    <a:pt x="121124" y="0"/>
                  </a:lnTo>
                  <a:lnTo>
                    <a:pt x="122024" y="1042"/>
                  </a:lnTo>
                  <a:lnTo>
                    <a:pt x="123025" y="5023"/>
                  </a:lnTo>
                  <a:lnTo>
                    <a:pt x="115554" y="45714"/>
                  </a:lnTo>
                  <a:lnTo>
                    <a:pt x="114374" y="90292"/>
                  </a:lnTo>
                  <a:lnTo>
                    <a:pt x="114333" y="97606"/>
                  </a:lnTo>
                  <a:lnTo>
                    <a:pt x="115380" y="99980"/>
                  </a:lnTo>
                  <a:lnTo>
                    <a:pt x="117137" y="101562"/>
                  </a:lnTo>
                  <a:lnTo>
                    <a:pt x="119366" y="102617"/>
                  </a:lnTo>
                  <a:lnTo>
                    <a:pt x="120852" y="104379"/>
                  </a:lnTo>
                  <a:lnTo>
                    <a:pt x="126060" y="114810"/>
                  </a:lnTo>
                  <a:lnTo>
                    <a:pt x="128490" y="117799"/>
                  </a:lnTo>
                  <a:lnTo>
                    <a:pt x="134013" y="121120"/>
                  </a:lnTo>
                  <a:lnTo>
                    <a:pt x="145893" y="122990"/>
                  </a:lnTo>
                  <a:lnTo>
                    <a:pt x="156916" y="122369"/>
                  </a:lnTo>
                  <a:lnTo>
                    <a:pt x="173964" y="116069"/>
                  </a:lnTo>
                  <a:lnTo>
                    <a:pt x="198226" y="96317"/>
                  </a:lnTo>
                  <a:lnTo>
                    <a:pt x="204517" y="87584"/>
                  </a:lnTo>
                  <a:lnTo>
                    <a:pt x="206194" y="83773"/>
                  </a:lnTo>
                  <a:lnTo>
                    <a:pt x="208555" y="58184"/>
                  </a:lnTo>
                  <a:lnTo>
                    <a:pt x="206285" y="44177"/>
                  </a:lnTo>
                  <a:lnTo>
                    <a:pt x="199058" y="30342"/>
                  </a:lnTo>
                  <a:lnTo>
                    <a:pt x="187134" y="16185"/>
                  </a:lnTo>
                  <a:lnTo>
                    <a:pt x="180891" y="12459"/>
                  </a:lnTo>
                  <a:lnTo>
                    <a:pt x="168259" y="10066"/>
                  </a:lnTo>
                  <a:lnTo>
                    <a:pt x="142875" y="1900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1" name="SMARTInkShape-1171">
              <a:extLst>
                <a:ext uri="{FF2B5EF4-FFF2-40B4-BE49-F238E27FC236}">
                  <a16:creationId xmlns:a16="http://schemas.microsoft.com/office/drawing/2014/main" id="{3942A92D-B5F1-CCCD-B34A-849B006BE5E6}"/>
                </a:ext>
              </a:extLst>
            </p:cNvPr>
            <p:cNvSpPr/>
            <p:nvPr>
              <p:custDataLst>
                <p:tags r:id="rId241"/>
              </p:custDataLst>
            </p:nvPr>
          </p:nvSpPr>
          <p:spPr>
            <a:xfrm>
              <a:off x="8005640" y="745175"/>
              <a:ext cx="138236" cy="197632"/>
            </a:xfrm>
            <a:custGeom>
              <a:avLst/>
              <a:gdLst/>
              <a:ahLst/>
              <a:cxnLst/>
              <a:rect l="0" t="0" r="0" b="0"/>
              <a:pathLst>
                <a:path w="138236" h="197632">
                  <a:moveTo>
                    <a:pt x="42985" y="35875"/>
                  </a:moveTo>
                  <a:lnTo>
                    <a:pt x="42985" y="35875"/>
                  </a:lnTo>
                  <a:lnTo>
                    <a:pt x="42985" y="0"/>
                  </a:lnTo>
                  <a:lnTo>
                    <a:pt x="42985" y="21341"/>
                  </a:lnTo>
                  <a:lnTo>
                    <a:pt x="28835" y="63421"/>
                  </a:lnTo>
                  <a:lnTo>
                    <a:pt x="14750" y="109677"/>
                  </a:lnTo>
                  <a:lnTo>
                    <a:pt x="6183" y="145234"/>
                  </a:lnTo>
                  <a:lnTo>
                    <a:pt x="4211" y="162234"/>
                  </a:lnTo>
                  <a:lnTo>
                    <a:pt x="0" y="170704"/>
                  </a:lnTo>
                  <a:lnTo>
                    <a:pt x="570" y="174444"/>
                  </a:lnTo>
                  <a:lnTo>
                    <a:pt x="17226" y="191301"/>
                  </a:lnTo>
                  <a:lnTo>
                    <a:pt x="23776" y="194912"/>
                  </a:lnTo>
                  <a:lnTo>
                    <a:pt x="36603" y="197229"/>
                  </a:lnTo>
                  <a:lnTo>
                    <a:pt x="46151" y="197631"/>
                  </a:lnTo>
                  <a:lnTo>
                    <a:pt x="52506" y="194903"/>
                  </a:lnTo>
                  <a:lnTo>
                    <a:pt x="55683" y="192693"/>
                  </a:lnTo>
                  <a:lnTo>
                    <a:pt x="90139" y="182602"/>
                  </a:lnTo>
                  <a:lnTo>
                    <a:pt x="138235" y="1692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8" name="SMARTInkShape-Group231">
            <a:extLst>
              <a:ext uri="{FF2B5EF4-FFF2-40B4-BE49-F238E27FC236}">
                <a16:creationId xmlns:a16="http://schemas.microsoft.com/office/drawing/2014/main" id="{648D4971-5CFB-B251-1153-9DA00FB79453}"/>
              </a:ext>
            </a:extLst>
          </p:cNvPr>
          <p:cNvGrpSpPr/>
          <p:nvPr/>
        </p:nvGrpSpPr>
        <p:grpSpPr>
          <a:xfrm>
            <a:off x="6791325" y="756774"/>
            <a:ext cx="800101" cy="290977"/>
            <a:chOff x="6791325" y="756774"/>
            <a:chExt cx="800101" cy="290977"/>
          </a:xfrm>
        </p:grpSpPr>
        <p:sp>
          <p:nvSpPr>
            <p:cNvPr id="683" name="SMARTInkShape-1172">
              <a:extLst>
                <a:ext uri="{FF2B5EF4-FFF2-40B4-BE49-F238E27FC236}">
                  <a16:creationId xmlns:a16="http://schemas.microsoft.com/office/drawing/2014/main" id="{00E11572-5274-2D34-A573-46D854D7A33D}"/>
                </a:ext>
              </a:extLst>
            </p:cNvPr>
            <p:cNvSpPr/>
            <p:nvPr>
              <p:custDataLst>
                <p:tags r:id="rId235"/>
              </p:custDataLst>
            </p:nvPr>
          </p:nvSpPr>
          <p:spPr>
            <a:xfrm>
              <a:off x="7424851" y="882542"/>
              <a:ext cx="166575" cy="94386"/>
            </a:xfrm>
            <a:custGeom>
              <a:avLst/>
              <a:gdLst/>
              <a:ahLst/>
              <a:cxnLst/>
              <a:rect l="0" t="0" r="0" b="0"/>
              <a:pathLst>
                <a:path w="166575" h="94386">
                  <a:moveTo>
                    <a:pt x="4649" y="50908"/>
                  </a:moveTo>
                  <a:lnTo>
                    <a:pt x="4649" y="50908"/>
                  </a:lnTo>
                  <a:lnTo>
                    <a:pt x="9705" y="50908"/>
                  </a:lnTo>
                  <a:lnTo>
                    <a:pt x="15010" y="53730"/>
                  </a:lnTo>
                  <a:lnTo>
                    <a:pt x="17906" y="55965"/>
                  </a:lnTo>
                  <a:lnTo>
                    <a:pt x="26769" y="58447"/>
                  </a:lnTo>
                  <a:lnTo>
                    <a:pt x="49706" y="60041"/>
                  </a:lnTo>
                  <a:lnTo>
                    <a:pt x="68329" y="55260"/>
                  </a:lnTo>
                  <a:lnTo>
                    <a:pt x="101208" y="29832"/>
                  </a:lnTo>
                  <a:lnTo>
                    <a:pt x="102889" y="25215"/>
                  </a:lnTo>
                  <a:lnTo>
                    <a:pt x="101933" y="14442"/>
                  </a:lnTo>
                  <a:lnTo>
                    <a:pt x="99139" y="9664"/>
                  </a:lnTo>
                  <a:lnTo>
                    <a:pt x="90389" y="1533"/>
                  </a:lnTo>
                  <a:lnTo>
                    <a:pt x="84033" y="0"/>
                  </a:lnTo>
                  <a:lnTo>
                    <a:pt x="59920" y="2898"/>
                  </a:lnTo>
                  <a:lnTo>
                    <a:pt x="33726" y="11518"/>
                  </a:lnTo>
                  <a:lnTo>
                    <a:pt x="18984" y="21407"/>
                  </a:lnTo>
                  <a:lnTo>
                    <a:pt x="11020" y="32858"/>
                  </a:lnTo>
                  <a:lnTo>
                    <a:pt x="3715" y="48382"/>
                  </a:lnTo>
                  <a:lnTo>
                    <a:pt x="851" y="52399"/>
                  </a:lnTo>
                  <a:lnTo>
                    <a:pt x="0" y="56135"/>
                  </a:lnTo>
                  <a:lnTo>
                    <a:pt x="491" y="59685"/>
                  </a:lnTo>
                  <a:lnTo>
                    <a:pt x="3417" y="69736"/>
                  </a:lnTo>
                  <a:lnTo>
                    <a:pt x="3827" y="72985"/>
                  </a:lnTo>
                  <a:lnTo>
                    <a:pt x="15572" y="79417"/>
                  </a:lnTo>
                  <a:lnTo>
                    <a:pt x="43164" y="86166"/>
                  </a:lnTo>
                  <a:lnTo>
                    <a:pt x="90429" y="89692"/>
                  </a:lnTo>
                  <a:lnTo>
                    <a:pt x="117907" y="94385"/>
                  </a:lnTo>
                  <a:lnTo>
                    <a:pt x="166574" y="8900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4" name="SMARTInkShape-1173">
              <a:extLst>
                <a:ext uri="{FF2B5EF4-FFF2-40B4-BE49-F238E27FC236}">
                  <a16:creationId xmlns:a16="http://schemas.microsoft.com/office/drawing/2014/main" id="{7AE3EE48-0F77-93D8-7C52-D4A485E91E02}"/>
                </a:ext>
              </a:extLst>
            </p:cNvPr>
            <p:cNvSpPr/>
            <p:nvPr>
              <p:custDataLst>
                <p:tags r:id="rId236"/>
              </p:custDataLst>
            </p:nvPr>
          </p:nvSpPr>
          <p:spPr>
            <a:xfrm>
              <a:off x="7267575" y="899726"/>
              <a:ext cx="123826" cy="114911"/>
            </a:xfrm>
            <a:custGeom>
              <a:avLst/>
              <a:gdLst/>
              <a:ahLst/>
              <a:cxnLst/>
              <a:rect l="0" t="0" r="0" b="0"/>
              <a:pathLst>
                <a:path w="123826" h="114911">
                  <a:moveTo>
                    <a:pt x="0" y="24199"/>
                  </a:moveTo>
                  <a:lnTo>
                    <a:pt x="0" y="24199"/>
                  </a:lnTo>
                  <a:lnTo>
                    <a:pt x="5056" y="24199"/>
                  </a:lnTo>
                  <a:lnTo>
                    <a:pt x="6547" y="23141"/>
                  </a:lnTo>
                  <a:lnTo>
                    <a:pt x="7540" y="21377"/>
                  </a:lnTo>
                  <a:lnTo>
                    <a:pt x="9134" y="10942"/>
                  </a:lnTo>
                  <a:lnTo>
                    <a:pt x="10323" y="9011"/>
                  </a:lnTo>
                  <a:lnTo>
                    <a:pt x="12173" y="7723"/>
                  </a:lnTo>
                  <a:lnTo>
                    <a:pt x="14465" y="6865"/>
                  </a:lnTo>
                  <a:lnTo>
                    <a:pt x="15994" y="5235"/>
                  </a:lnTo>
                  <a:lnTo>
                    <a:pt x="18144" y="0"/>
                  </a:lnTo>
                  <a:lnTo>
                    <a:pt x="18446" y="658"/>
                  </a:lnTo>
                  <a:lnTo>
                    <a:pt x="18931" y="9318"/>
                  </a:lnTo>
                  <a:lnTo>
                    <a:pt x="10838" y="53976"/>
                  </a:lnTo>
                  <a:lnTo>
                    <a:pt x="17389" y="84566"/>
                  </a:lnTo>
                  <a:lnTo>
                    <a:pt x="25849" y="107702"/>
                  </a:lnTo>
                  <a:lnTo>
                    <a:pt x="31949" y="114228"/>
                  </a:lnTo>
                  <a:lnTo>
                    <a:pt x="36116" y="114910"/>
                  </a:lnTo>
                  <a:lnTo>
                    <a:pt x="46390" y="112846"/>
                  </a:lnTo>
                  <a:lnTo>
                    <a:pt x="55190" y="105578"/>
                  </a:lnTo>
                  <a:lnTo>
                    <a:pt x="92174" y="64442"/>
                  </a:lnTo>
                  <a:lnTo>
                    <a:pt x="123825" y="1467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5" name="SMARTInkShape-1174">
              <a:extLst>
                <a:ext uri="{FF2B5EF4-FFF2-40B4-BE49-F238E27FC236}">
                  <a16:creationId xmlns:a16="http://schemas.microsoft.com/office/drawing/2014/main" id="{753A33A1-4B68-B8F8-7F29-1859A9610427}"/>
                </a:ext>
              </a:extLst>
            </p:cNvPr>
            <p:cNvSpPr/>
            <p:nvPr>
              <p:custDataLst>
                <p:tags r:id="rId237"/>
              </p:custDataLst>
            </p:nvPr>
          </p:nvSpPr>
          <p:spPr>
            <a:xfrm>
              <a:off x="7162884" y="756774"/>
              <a:ext cx="37590" cy="290977"/>
            </a:xfrm>
            <a:custGeom>
              <a:avLst/>
              <a:gdLst/>
              <a:ahLst/>
              <a:cxnLst/>
              <a:rect l="0" t="0" r="0" b="0"/>
              <a:pathLst>
                <a:path w="37590" h="290977">
                  <a:moveTo>
                    <a:pt x="18966" y="14751"/>
                  </a:moveTo>
                  <a:lnTo>
                    <a:pt x="18966" y="14751"/>
                  </a:lnTo>
                  <a:lnTo>
                    <a:pt x="24022" y="14751"/>
                  </a:lnTo>
                  <a:lnTo>
                    <a:pt x="25513" y="13693"/>
                  </a:lnTo>
                  <a:lnTo>
                    <a:pt x="26506" y="11929"/>
                  </a:lnTo>
                  <a:lnTo>
                    <a:pt x="27167" y="9694"/>
                  </a:lnTo>
                  <a:lnTo>
                    <a:pt x="28667" y="8205"/>
                  </a:lnTo>
                  <a:lnTo>
                    <a:pt x="33156" y="6550"/>
                  </a:lnTo>
                  <a:lnTo>
                    <a:pt x="34775" y="5050"/>
                  </a:lnTo>
                  <a:lnTo>
                    <a:pt x="37056" y="0"/>
                  </a:lnTo>
                  <a:lnTo>
                    <a:pt x="37377" y="683"/>
                  </a:lnTo>
                  <a:lnTo>
                    <a:pt x="37589" y="2198"/>
                  </a:lnTo>
                  <a:lnTo>
                    <a:pt x="35005" y="6702"/>
                  </a:lnTo>
                  <a:lnTo>
                    <a:pt x="32833" y="9385"/>
                  </a:lnTo>
                  <a:lnTo>
                    <a:pt x="29778" y="28331"/>
                  </a:lnTo>
                  <a:lnTo>
                    <a:pt x="25838" y="72435"/>
                  </a:lnTo>
                  <a:lnTo>
                    <a:pt x="16747" y="115914"/>
                  </a:lnTo>
                  <a:lnTo>
                    <a:pt x="12688" y="125329"/>
                  </a:lnTo>
                  <a:lnTo>
                    <a:pt x="2092" y="167305"/>
                  </a:lnTo>
                  <a:lnTo>
                    <a:pt x="345" y="207751"/>
                  </a:lnTo>
                  <a:lnTo>
                    <a:pt x="0" y="250430"/>
                  </a:lnTo>
                  <a:lnTo>
                    <a:pt x="1000" y="272377"/>
                  </a:lnTo>
                  <a:lnTo>
                    <a:pt x="9441" y="29097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6" name="SMARTInkShape-1175">
              <a:extLst>
                <a:ext uri="{FF2B5EF4-FFF2-40B4-BE49-F238E27FC236}">
                  <a16:creationId xmlns:a16="http://schemas.microsoft.com/office/drawing/2014/main" id="{78D47A69-6EBD-05CF-CF34-2AE0711DDD32}"/>
                </a:ext>
              </a:extLst>
            </p:cNvPr>
            <p:cNvSpPr/>
            <p:nvPr>
              <p:custDataLst>
                <p:tags r:id="rId238"/>
              </p:custDataLst>
            </p:nvPr>
          </p:nvSpPr>
          <p:spPr>
            <a:xfrm>
              <a:off x="6963496" y="862278"/>
              <a:ext cx="189780" cy="118199"/>
            </a:xfrm>
            <a:custGeom>
              <a:avLst/>
              <a:gdLst/>
              <a:ahLst/>
              <a:cxnLst/>
              <a:rect l="0" t="0" r="0" b="0"/>
              <a:pathLst>
                <a:path w="189780" h="118199">
                  <a:moveTo>
                    <a:pt x="65954" y="52122"/>
                  </a:moveTo>
                  <a:lnTo>
                    <a:pt x="65954" y="52122"/>
                  </a:lnTo>
                  <a:lnTo>
                    <a:pt x="65954" y="47065"/>
                  </a:lnTo>
                  <a:lnTo>
                    <a:pt x="67012" y="45576"/>
                  </a:lnTo>
                  <a:lnTo>
                    <a:pt x="68776" y="44583"/>
                  </a:lnTo>
                  <a:lnTo>
                    <a:pt x="71010" y="43921"/>
                  </a:lnTo>
                  <a:lnTo>
                    <a:pt x="79211" y="37933"/>
                  </a:lnTo>
                  <a:lnTo>
                    <a:pt x="82429" y="32410"/>
                  </a:lnTo>
                  <a:lnTo>
                    <a:pt x="84854" y="15865"/>
                  </a:lnTo>
                  <a:lnTo>
                    <a:pt x="84960" y="9512"/>
                  </a:lnTo>
                  <a:lnTo>
                    <a:pt x="82858" y="6782"/>
                  </a:lnTo>
                  <a:lnTo>
                    <a:pt x="74878" y="926"/>
                  </a:lnTo>
                  <a:lnTo>
                    <a:pt x="69787" y="0"/>
                  </a:lnTo>
                  <a:lnTo>
                    <a:pt x="58485" y="1793"/>
                  </a:lnTo>
                  <a:lnTo>
                    <a:pt x="40222" y="13809"/>
                  </a:lnTo>
                  <a:lnTo>
                    <a:pt x="7481" y="44150"/>
                  </a:lnTo>
                  <a:lnTo>
                    <a:pt x="2925" y="54224"/>
                  </a:lnTo>
                  <a:lnTo>
                    <a:pt x="0" y="77937"/>
                  </a:lnTo>
                  <a:lnTo>
                    <a:pt x="1876" y="82032"/>
                  </a:lnTo>
                  <a:lnTo>
                    <a:pt x="5244" y="84762"/>
                  </a:lnTo>
                  <a:lnTo>
                    <a:pt x="17274" y="88604"/>
                  </a:lnTo>
                  <a:lnTo>
                    <a:pt x="30820" y="89902"/>
                  </a:lnTo>
                  <a:lnTo>
                    <a:pt x="45549" y="85071"/>
                  </a:lnTo>
                  <a:lnTo>
                    <a:pt x="82612" y="54344"/>
                  </a:lnTo>
                  <a:lnTo>
                    <a:pt x="83410" y="54662"/>
                  </a:lnTo>
                  <a:lnTo>
                    <a:pt x="84296" y="57837"/>
                  </a:lnTo>
                  <a:lnTo>
                    <a:pt x="83473" y="59107"/>
                  </a:lnTo>
                  <a:lnTo>
                    <a:pt x="81867" y="59954"/>
                  </a:lnTo>
                  <a:lnTo>
                    <a:pt x="79737" y="60518"/>
                  </a:lnTo>
                  <a:lnTo>
                    <a:pt x="78318" y="63011"/>
                  </a:lnTo>
                  <a:lnTo>
                    <a:pt x="75729" y="93016"/>
                  </a:lnTo>
                  <a:lnTo>
                    <a:pt x="75590" y="101342"/>
                  </a:lnTo>
                  <a:lnTo>
                    <a:pt x="78350" y="108570"/>
                  </a:lnTo>
                  <a:lnTo>
                    <a:pt x="83689" y="116777"/>
                  </a:lnTo>
                  <a:lnTo>
                    <a:pt x="99784" y="118198"/>
                  </a:lnTo>
                  <a:lnTo>
                    <a:pt x="142846" y="108357"/>
                  </a:lnTo>
                  <a:lnTo>
                    <a:pt x="152140" y="105487"/>
                  </a:lnTo>
                  <a:lnTo>
                    <a:pt x="168112" y="93831"/>
                  </a:lnTo>
                  <a:lnTo>
                    <a:pt x="189779" y="7117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7" name="SMARTInkShape-1176">
              <a:extLst>
                <a:ext uri="{FF2B5EF4-FFF2-40B4-BE49-F238E27FC236}">
                  <a16:creationId xmlns:a16="http://schemas.microsoft.com/office/drawing/2014/main" id="{67C78B45-0E00-813C-4C87-87B46DD5BDB2}"/>
                </a:ext>
              </a:extLst>
            </p:cNvPr>
            <p:cNvSpPr/>
            <p:nvPr>
              <p:custDataLst>
                <p:tags r:id="rId239"/>
              </p:custDataLst>
            </p:nvPr>
          </p:nvSpPr>
          <p:spPr>
            <a:xfrm>
              <a:off x="6791325" y="838200"/>
              <a:ext cx="123826" cy="123210"/>
            </a:xfrm>
            <a:custGeom>
              <a:avLst/>
              <a:gdLst/>
              <a:ahLst/>
              <a:cxnLst/>
              <a:rect l="0" t="0" r="0" b="0"/>
              <a:pathLst>
                <a:path w="123826" h="123210">
                  <a:moveTo>
                    <a:pt x="0" y="19050"/>
                  </a:moveTo>
                  <a:lnTo>
                    <a:pt x="0" y="19050"/>
                  </a:lnTo>
                  <a:lnTo>
                    <a:pt x="6545" y="34259"/>
                  </a:lnTo>
                  <a:lnTo>
                    <a:pt x="16867" y="76616"/>
                  </a:lnTo>
                  <a:lnTo>
                    <a:pt x="26824" y="105705"/>
                  </a:lnTo>
                  <a:lnTo>
                    <a:pt x="33441" y="113302"/>
                  </a:lnTo>
                  <a:lnTo>
                    <a:pt x="42380" y="119148"/>
                  </a:lnTo>
                  <a:lnTo>
                    <a:pt x="53361" y="122439"/>
                  </a:lnTo>
                  <a:lnTo>
                    <a:pt x="60052" y="123209"/>
                  </a:lnTo>
                  <a:lnTo>
                    <a:pt x="63318" y="121298"/>
                  </a:lnTo>
                  <a:lnTo>
                    <a:pt x="72971" y="108495"/>
                  </a:lnTo>
                  <a:lnTo>
                    <a:pt x="85714" y="79561"/>
                  </a:lnTo>
                  <a:lnTo>
                    <a:pt x="98423" y="38764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6" name="SMARTInkShape-Group232">
            <a:extLst>
              <a:ext uri="{FF2B5EF4-FFF2-40B4-BE49-F238E27FC236}">
                <a16:creationId xmlns:a16="http://schemas.microsoft.com/office/drawing/2014/main" id="{3E1E450E-982B-5FCA-0704-A66152B18595}"/>
              </a:ext>
            </a:extLst>
          </p:cNvPr>
          <p:cNvGrpSpPr/>
          <p:nvPr/>
        </p:nvGrpSpPr>
        <p:grpSpPr>
          <a:xfrm>
            <a:off x="5514975" y="734749"/>
            <a:ext cx="923926" cy="340675"/>
            <a:chOff x="5514975" y="734749"/>
            <a:chExt cx="923926" cy="340675"/>
          </a:xfrm>
        </p:grpSpPr>
        <p:sp>
          <p:nvSpPr>
            <p:cNvPr id="689" name="SMARTInkShape-1177">
              <a:extLst>
                <a:ext uri="{FF2B5EF4-FFF2-40B4-BE49-F238E27FC236}">
                  <a16:creationId xmlns:a16="http://schemas.microsoft.com/office/drawing/2014/main" id="{391F2717-9A47-5B8E-4527-285FFB0B5477}"/>
                </a:ext>
              </a:extLst>
            </p:cNvPr>
            <p:cNvSpPr/>
            <p:nvPr>
              <p:custDataLst>
                <p:tags r:id="rId228"/>
              </p:custDataLst>
            </p:nvPr>
          </p:nvSpPr>
          <p:spPr>
            <a:xfrm>
              <a:off x="6255117" y="858957"/>
              <a:ext cx="183784" cy="103069"/>
            </a:xfrm>
            <a:custGeom>
              <a:avLst/>
              <a:gdLst/>
              <a:ahLst/>
              <a:cxnLst/>
              <a:rect l="0" t="0" r="0" b="0"/>
              <a:pathLst>
                <a:path w="183784" h="103069">
                  <a:moveTo>
                    <a:pt x="12333" y="64968"/>
                  </a:moveTo>
                  <a:lnTo>
                    <a:pt x="12333" y="64968"/>
                  </a:lnTo>
                  <a:lnTo>
                    <a:pt x="17389" y="59911"/>
                  </a:lnTo>
                  <a:lnTo>
                    <a:pt x="62732" y="49159"/>
                  </a:lnTo>
                  <a:lnTo>
                    <a:pt x="83123" y="44761"/>
                  </a:lnTo>
                  <a:lnTo>
                    <a:pt x="117062" y="24586"/>
                  </a:lnTo>
                  <a:lnTo>
                    <a:pt x="122379" y="14918"/>
                  </a:lnTo>
                  <a:lnTo>
                    <a:pt x="123797" y="9376"/>
                  </a:lnTo>
                  <a:lnTo>
                    <a:pt x="122625" y="5682"/>
                  </a:lnTo>
                  <a:lnTo>
                    <a:pt x="119728" y="3219"/>
                  </a:lnTo>
                  <a:lnTo>
                    <a:pt x="109806" y="482"/>
                  </a:lnTo>
                  <a:lnTo>
                    <a:pt x="86370" y="0"/>
                  </a:lnTo>
                  <a:lnTo>
                    <a:pt x="68521" y="3638"/>
                  </a:lnTo>
                  <a:lnTo>
                    <a:pt x="40623" y="21749"/>
                  </a:lnTo>
                  <a:lnTo>
                    <a:pt x="6428" y="55187"/>
                  </a:lnTo>
                  <a:lnTo>
                    <a:pt x="2047" y="61622"/>
                  </a:lnTo>
                  <a:lnTo>
                    <a:pt x="185" y="66971"/>
                  </a:lnTo>
                  <a:lnTo>
                    <a:pt x="0" y="71595"/>
                  </a:lnTo>
                  <a:lnTo>
                    <a:pt x="937" y="75736"/>
                  </a:lnTo>
                  <a:lnTo>
                    <a:pt x="7620" y="83159"/>
                  </a:lnTo>
                  <a:lnTo>
                    <a:pt x="17646" y="88928"/>
                  </a:lnTo>
                  <a:lnTo>
                    <a:pt x="57652" y="97992"/>
                  </a:lnTo>
                  <a:lnTo>
                    <a:pt x="102032" y="102065"/>
                  </a:lnTo>
                  <a:lnTo>
                    <a:pt x="146089" y="102980"/>
                  </a:lnTo>
                  <a:lnTo>
                    <a:pt x="183783" y="10306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0" name="SMARTInkShape-1178">
              <a:extLst>
                <a:ext uri="{FF2B5EF4-FFF2-40B4-BE49-F238E27FC236}">
                  <a16:creationId xmlns:a16="http://schemas.microsoft.com/office/drawing/2014/main" id="{D763FAB7-8B7D-66D3-3626-15002DD63F09}"/>
                </a:ext>
              </a:extLst>
            </p:cNvPr>
            <p:cNvSpPr/>
            <p:nvPr>
              <p:custDataLst>
                <p:tags r:id="rId229"/>
              </p:custDataLst>
            </p:nvPr>
          </p:nvSpPr>
          <p:spPr>
            <a:xfrm>
              <a:off x="6200775" y="734749"/>
              <a:ext cx="17727" cy="217752"/>
            </a:xfrm>
            <a:custGeom>
              <a:avLst/>
              <a:gdLst/>
              <a:ahLst/>
              <a:cxnLst/>
              <a:rect l="0" t="0" r="0" b="0"/>
              <a:pathLst>
                <a:path w="17727" h="217752">
                  <a:moveTo>
                    <a:pt x="9525" y="8201"/>
                  </a:moveTo>
                  <a:lnTo>
                    <a:pt x="9525" y="8201"/>
                  </a:lnTo>
                  <a:lnTo>
                    <a:pt x="17726" y="0"/>
                  </a:lnTo>
                  <a:lnTo>
                    <a:pt x="13601" y="4125"/>
                  </a:lnTo>
                  <a:lnTo>
                    <a:pt x="10330" y="28092"/>
                  </a:lnTo>
                  <a:lnTo>
                    <a:pt x="3050" y="74980"/>
                  </a:lnTo>
                  <a:lnTo>
                    <a:pt x="904" y="111831"/>
                  </a:lnTo>
                  <a:lnTo>
                    <a:pt x="268" y="154735"/>
                  </a:lnTo>
                  <a:lnTo>
                    <a:pt x="0" y="21775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1" name="SMARTInkShape-1179">
              <a:extLst>
                <a:ext uri="{FF2B5EF4-FFF2-40B4-BE49-F238E27FC236}">
                  <a16:creationId xmlns:a16="http://schemas.microsoft.com/office/drawing/2014/main" id="{9B9E0C1D-7659-F0F1-12DC-A059FF469679}"/>
                </a:ext>
              </a:extLst>
            </p:cNvPr>
            <p:cNvSpPr/>
            <p:nvPr>
              <p:custDataLst>
                <p:tags r:id="rId230"/>
              </p:custDataLst>
            </p:nvPr>
          </p:nvSpPr>
          <p:spPr>
            <a:xfrm>
              <a:off x="6001584" y="862124"/>
              <a:ext cx="151567" cy="213300"/>
            </a:xfrm>
            <a:custGeom>
              <a:avLst/>
              <a:gdLst/>
              <a:ahLst/>
              <a:cxnLst/>
              <a:rect l="0" t="0" r="0" b="0"/>
              <a:pathLst>
                <a:path w="151567" h="213300">
                  <a:moveTo>
                    <a:pt x="84891" y="42751"/>
                  </a:moveTo>
                  <a:lnTo>
                    <a:pt x="84891" y="42751"/>
                  </a:lnTo>
                  <a:lnTo>
                    <a:pt x="94023" y="33618"/>
                  </a:lnTo>
                  <a:lnTo>
                    <a:pt x="94416" y="9271"/>
                  </a:lnTo>
                  <a:lnTo>
                    <a:pt x="93357" y="7731"/>
                  </a:lnTo>
                  <a:lnTo>
                    <a:pt x="91594" y="6704"/>
                  </a:lnTo>
                  <a:lnTo>
                    <a:pt x="76102" y="0"/>
                  </a:lnTo>
                  <a:lnTo>
                    <a:pt x="70565" y="492"/>
                  </a:lnTo>
                  <a:lnTo>
                    <a:pt x="35171" y="22069"/>
                  </a:lnTo>
                  <a:lnTo>
                    <a:pt x="18183" y="40033"/>
                  </a:lnTo>
                  <a:lnTo>
                    <a:pt x="6447" y="58761"/>
                  </a:lnTo>
                  <a:lnTo>
                    <a:pt x="5078" y="64008"/>
                  </a:lnTo>
                  <a:lnTo>
                    <a:pt x="5225" y="68564"/>
                  </a:lnTo>
                  <a:lnTo>
                    <a:pt x="6380" y="72660"/>
                  </a:lnTo>
                  <a:lnTo>
                    <a:pt x="13308" y="80033"/>
                  </a:lnTo>
                  <a:lnTo>
                    <a:pt x="22385" y="85779"/>
                  </a:lnTo>
                  <a:lnTo>
                    <a:pt x="29947" y="88333"/>
                  </a:lnTo>
                  <a:lnTo>
                    <a:pt x="39657" y="86646"/>
                  </a:lnTo>
                  <a:lnTo>
                    <a:pt x="80555" y="72435"/>
                  </a:lnTo>
                  <a:lnTo>
                    <a:pt x="87550" y="71819"/>
                  </a:lnTo>
                  <a:lnTo>
                    <a:pt x="89838" y="72713"/>
                  </a:lnTo>
                  <a:lnTo>
                    <a:pt x="91365" y="74367"/>
                  </a:lnTo>
                  <a:lnTo>
                    <a:pt x="92382" y="76528"/>
                  </a:lnTo>
                  <a:lnTo>
                    <a:pt x="93813" y="89683"/>
                  </a:lnTo>
                  <a:lnTo>
                    <a:pt x="86692" y="133788"/>
                  </a:lnTo>
                  <a:lnTo>
                    <a:pt x="72273" y="175269"/>
                  </a:lnTo>
                  <a:lnTo>
                    <a:pt x="61291" y="192664"/>
                  </a:lnTo>
                  <a:lnTo>
                    <a:pt x="49355" y="203924"/>
                  </a:lnTo>
                  <a:lnTo>
                    <a:pt x="34173" y="209633"/>
                  </a:lnTo>
                  <a:lnTo>
                    <a:pt x="8668" y="213299"/>
                  </a:lnTo>
                  <a:lnTo>
                    <a:pt x="5501" y="211483"/>
                  </a:lnTo>
                  <a:lnTo>
                    <a:pt x="3389" y="208156"/>
                  </a:lnTo>
                  <a:lnTo>
                    <a:pt x="1043" y="196698"/>
                  </a:lnTo>
                  <a:lnTo>
                    <a:pt x="0" y="177494"/>
                  </a:lnTo>
                  <a:lnTo>
                    <a:pt x="8003" y="157670"/>
                  </a:lnTo>
                  <a:lnTo>
                    <a:pt x="41407" y="117112"/>
                  </a:lnTo>
                  <a:lnTo>
                    <a:pt x="85438" y="84202"/>
                  </a:lnTo>
                  <a:lnTo>
                    <a:pt x="151566" y="5227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2" name="SMARTInkShape-1180">
              <a:extLst>
                <a:ext uri="{FF2B5EF4-FFF2-40B4-BE49-F238E27FC236}">
                  <a16:creationId xmlns:a16="http://schemas.microsoft.com/office/drawing/2014/main" id="{4C3AE081-8F6C-A13A-7143-3A999312CBF1}"/>
                </a:ext>
              </a:extLst>
            </p:cNvPr>
            <p:cNvSpPr/>
            <p:nvPr>
              <p:custDataLst>
                <p:tags r:id="rId231"/>
              </p:custDataLst>
            </p:nvPr>
          </p:nvSpPr>
          <p:spPr>
            <a:xfrm>
              <a:off x="5810250" y="840067"/>
              <a:ext cx="150839" cy="121959"/>
            </a:xfrm>
            <a:custGeom>
              <a:avLst/>
              <a:gdLst/>
              <a:ahLst/>
              <a:cxnLst/>
              <a:rect l="0" t="0" r="0" b="0"/>
              <a:pathLst>
                <a:path w="150839" h="121959">
                  <a:moveTo>
                    <a:pt x="0" y="36233"/>
                  </a:moveTo>
                  <a:lnTo>
                    <a:pt x="0" y="36233"/>
                  </a:lnTo>
                  <a:lnTo>
                    <a:pt x="0" y="31176"/>
                  </a:lnTo>
                  <a:lnTo>
                    <a:pt x="5645" y="25872"/>
                  </a:lnTo>
                  <a:lnTo>
                    <a:pt x="37999" y="934"/>
                  </a:lnTo>
                  <a:lnTo>
                    <a:pt x="41207" y="0"/>
                  </a:lnTo>
                  <a:lnTo>
                    <a:pt x="43347" y="436"/>
                  </a:lnTo>
                  <a:lnTo>
                    <a:pt x="44773" y="1785"/>
                  </a:lnTo>
                  <a:lnTo>
                    <a:pt x="46357" y="6106"/>
                  </a:lnTo>
                  <a:lnTo>
                    <a:pt x="53080" y="49347"/>
                  </a:lnTo>
                  <a:lnTo>
                    <a:pt x="47649" y="93054"/>
                  </a:lnTo>
                  <a:lnTo>
                    <a:pt x="52689" y="88229"/>
                  </a:lnTo>
                  <a:lnTo>
                    <a:pt x="55168" y="82978"/>
                  </a:lnTo>
                  <a:lnTo>
                    <a:pt x="55829" y="80097"/>
                  </a:lnTo>
                  <a:lnTo>
                    <a:pt x="96839" y="34759"/>
                  </a:lnTo>
                  <a:lnTo>
                    <a:pt x="123904" y="21752"/>
                  </a:lnTo>
                  <a:lnTo>
                    <a:pt x="140168" y="17785"/>
                  </a:lnTo>
                  <a:lnTo>
                    <a:pt x="144495" y="23095"/>
                  </a:lnTo>
                  <a:lnTo>
                    <a:pt x="147130" y="27474"/>
                  </a:lnTo>
                  <a:lnTo>
                    <a:pt x="150838" y="48807"/>
                  </a:lnTo>
                  <a:lnTo>
                    <a:pt x="148884" y="60519"/>
                  </a:lnTo>
                  <a:lnTo>
                    <a:pt x="145546" y="70310"/>
                  </a:lnTo>
                  <a:lnTo>
                    <a:pt x="142051" y="110717"/>
                  </a:lnTo>
                  <a:lnTo>
                    <a:pt x="133350" y="12195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3" name="SMARTInkShape-1181">
              <a:extLst>
                <a:ext uri="{FF2B5EF4-FFF2-40B4-BE49-F238E27FC236}">
                  <a16:creationId xmlns:a16="http://schemas.microsoft.com/office/drawing/2014/main" id="{8B0C9285-0DAF-E42D-74C8-213F09137687}"/>
                </a:ext>
              </a:extLst>
            </p:cNvPr>
            <p:cNvSpPr/>
            <p:nvPr>
              <p:custDataLst>
                <p:tags r:id="rId232"/>
              </p:custDataLst>
            </p:nvPr>
          </p:nvSpPr>
          <p:spPr>
            <a:xfrm>
              <a:off x="5762625" y="762000"/>
              <a:ext cx="1" cy="38101"/>
            </a:xfrm>
            <a:custGeom>
              <a:avLst/>
              <a:gdLst/>
              <a:ahLst/>
              <a:cxnLst/>
              <a:rect l="0" t="0" r="0" b="0"/>
              <a:pathLst>
                <a:path w="1" h="38101">
                  <a:moveTo>
                    <a:pt x="0" y="38100"/>
                  </a:moveTo>
                  <a:lnTo>
                    <a:pt x="0" y="3810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4" name="SMARTInkShape-1182">
              <a:extLst>
                <a:ext uri="{FF2B5EF4-FFF2-40B4-BE49-F238E27FC236}">
                  <a16:creationId xmlns:a16="http://schemas.microsoft.com/office/drawing/2014/main" id="{D58AF341-A299-2BC0-33C3-523EEB77260B}"/>
                </a:ext>
              </a:extLst>
            </p:cNvPr>
            <p:cNvSpPr/>
            <p:nvPr>
              <p:custDataLst>
                <p:tags r:id="rId233"/>
              </p:custDataLst>
            </p:nvPr>
          </p:nvSpPr>
          <p:spPr>
            <a:xfrm>
              <a:off x="5715000" y="828685"/>
              <a:ext cx="38067" cy="114291"/>
            </a:xfrm>
            <a:custGeom>
              <a:avLst/>
              <a:gdLst/>
              <a:ahLst/>
              <a:cxnLst/>
              <a:rect l="0" t="0" r="0" b="0"/>
              <a:pathLst>
                <a:path w="38067" h="114291">
                  <a:moveTo>
                    <a:pt x="28575" y="9515"/>
                  </a:moveTo>
                  <a:lnTo>
                    <a:pt x="28575" y="9515"/>
                  </a:lnTo>
                  <a:lnTo>
                    <a:pt x="38066" y="24"/>
                  </a:lnTo>
                  <a:lnTo>
                    <a:pt x="33032" y="0"/>
                  </a:lnTo>
                  <a:lnTo>
                    <a:pt x="27734" y="5639"/>
                  </a:lnTo>
                  <a:lnTo>
                    <a:pt x="6302" y="49827"/>
                  </a:lnTo>
                  <a:lnTo>
                    <a:pt x="553" y="91702"/>
                  </a:lnTo>
                  <a:lnTo>
                    <a:pt x="0" y="11429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5" name="SMARTInkShape-1183">
              <a:extLst>
                <a:ext uri="{FF2B5EF4-FFF2-40B4-BE49-F238E27FC236}">
                  <a16:creationId xmlns:a16="http://schemas.microsoft.com/office/drawing/2014/main" id="{89A3A498-4809-0AC0-B781-653B65A9480E}"/>
                </a:ext>
              </a:extLst>
            </p:cNvPr>
            <p:cNvSpPr/>
            <p:nvPr>
              <p:custDataLst>
                <p:tags r:id="rId234"/>
              </p:custDataLst>
            </p:nvPr>
          </p:nvSpPr>
          <p:spPr>
            <a:xfrm>
              <a:off x="5514975" y="781060"/>
              <a:ext cx="159369" cy="123816"/>
            </a:xfrm>
            <a:custGeom>
              <a:avLst/>
              <a:gdLst/>
              <a:ahLst/>
              <a:cxnLst/>
              <a:rect l="0" t="0" r="0" b="0"/>
              <a:pathLst>
                <a:path w="159369" h="123816">
                  <a:moveTo>
                    <a:pt x="114300" y="9515"/>
                  </a:moveTo>
                  <a:lnTo>
                    <a:pt x="114300" y="9515"/>
                  </a:lnTo>
                  <a:lnTo>
                    <a:pt x="119356" y="9515"/>
                  </a:lnTo>
                  <a:lnTo>
                    <a:pt x="124661" y="6693"/>
                  </a:lnTo>
                  <a:lnTo>
                    <a:pt x="130547" y="2969"/>
                  </a:lnTo>
                  <a:lnTo>
                    <a:pt x="141042" y="382"/>
                  </a:lnTo>
                  <a:lnTo>
                    <a:pt x="139238" y="164"/>
                  </a:lnTo>
                  <a:lnTo>
                    <a:pt x="93922" y="0"/>
                  </a:lnTo>
                  <a:lnTo>
                    <a:pt x="54990" y="10353"/>
                  </a:lnTo>
                  <a:lnTo>
                    <a:pt x="39257" y="17296"/>
                  </a:lnTo>
                  <a:lnTo>
                    <a:pt x="28735" y="27437"/>
                  </a:lnTo>
                  <a:lnTo>
                    <a:pt x="26566" y="32046"/>
                  </a:lnTo>
                  <a:lnTo>
                    <a:pt x="26177" y="36178"/>
                  </a:lnTo>
                  <a:lnTo>
                    <a:pt x="28567" y="43590"/>
                  </a:lnTo>
                  <a:lnTo>
                    <a:pt x="33159" y="50412"/>
                  </a:lnTo>
                  <a:lnTo>
                    <a:pt x="51806" y="60203"/>
                  </a:lnTo>
                  <a:lnTo>
                    <a:pt x="99357" y="72833"/>
                  </a:lnTo>
                  <a:lnTo>
                    <a:pt x="144098" y="82441"/>
                  </a:lnTo>
                  <a:lnTo>
                    <a:pt x="153296" y="84260"/>
                  </a:lnTo>
                  <a:lnTo>
                    <a:pt x="156172" y="85803"/>
                  </a:lnTo>
                  <a:lnTo>
                    <a:pt x="158091" y="87891"/>
                  </a:lnTo>
                  <a:lnTo>
                    <a:pt x="159368" y="90340"/>
                  </a:lnTo>
                  <a:lnTo>
                    <a:pt x="158104" y="93032"/>
                  </a:lnTo>
                  <a:lnTo>
                    <a:pt x="151053" y="98845"/>
                  </a:lnTo>
                  <a:lnTo>
                    <a:pt x="130130" y="108067"/>
                  </a:lnTo>
                  <a:lnTo>
                    <a:pt x="89126" y="113061"/>
                  </a:lnTo>
                  <a:lnTo>
                    <a:pt x="46610" y="119185"/>
                  </a:lnTo>
                  <a:lnTo>
                    <a:pt x="0" y="12381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0" name="SMARTInkShape-Group233">
            <a:extLst>
              <a:ext uri="{FF2B5EF4-FFF2-40B4-BE49-F238E27FC236}">
                <a16:creationId xmlns:a16="http://schemas.microsoft.com/office/drawing/2014/main" id="{EDABE693-2247-691E-0594-1E7E75E841C3}"/>
              </a:ext>
            </a:extLst>
          </p:cNvPr>
          <p:cNvGrpSpPr/>
          <p:nvPr/>
        </p:nvGrpSpPr>
        <p:grpSpPr>
          <a:xfrm>
            <a:off x="6864762" y="334699"/>
            <a:ext cx="1707739" cy="263943"/>
            <a:chOff x="6864762" y="334699"/>
            <a:chExt cx="1707739" cy="263943"/>
          </a:xfrm>
        </p:grpSpPr>
        <p:sp>
          <p:nvSpPr>
            <p:cNvPr id="697" name="SMARTInkShape-1184">
              <a:extLst>
                <a:ext uri="{FF2B5EF4-FFF2-40B4-BE49-F238E27FC236}">
                  <a16:creationId xmlns:a16="http://schemas.microsoft.com/office/drawing/2014/main" id="{1FF08175-4DB6-DBA3-9198-5FE417D367D4}"/>
                </a:ext>
              </a:extLst>
            </p:cNvPr>
            <p:cNvSpPr/>
            <p:nvPr>
              <p:custDataLst>
                <p:tags r:id="rId215"/>
              </p:custDataLst>
            </p:nvPr>
          </p:nvSpPr>
          <p:spPr>
            <a:xfrm>
              <a:off x="8515350" y="53340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0"/>
                  </a:moveTo>
                  <a:lnTo>
                    <a:pt x="0" y="0"/>
                  </a:lnTo>
                  <a:lnTo>
                    <a:pt x="0" y="17334"/>
                  </a:lnTo>
                  <a:lnTo>
                    <a:pt x="1058" y="17906"/>
                  </a:lnTo>
                  <a:lnTo>
                    <a:pt x="9525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8" name="SMARTInkShape-1185">
              <a:extLst>
                <a:ext uri="{FF2B5EF4-FFF2-40B4-BE49-F238E27FC236}">
                  <a16:creationId xmlns:a16="http://schemas.microsoft.com/office/drawing/2014/main" id="{D16ADC0B-DC7A-2032-EDF7-B84FC88FB3F9}"/>
                </a:ext>
              </a:extLst>
            </p:cNvPr>
            <p:cNvSpPr/>
            <p:nvPr>
              <p:custDataLst>
                <p:tags r:id="rId216"/>
              </p:custDataLst>
            </p:nvPr>
          </p:nvSpPr>
          <p:spPr>
            <a:xfrm>
              <a:off x="8567012" y="400050"/>
              <a:ext cx="5489" cy="9526"/>
            </a:xfrm>
            <a:custGeom>
              <a:avLst/>
              <a:gdLst/>
              <a:ahLst/>
              <a:cxnLst/>
              <a:rect l="0" t="0" r="0" b="0"/>
              <a:pathLst>
                <a:path w="5489" h="9526">
                  <a:moveTo>
                    <a:pt x="5488" y="9525"/>
                  </a:moveTo>
                  <a:lnTo>
                    <a:pt x="5488" y="9525"/>
                  </a:lnTo>
                  <a:lnTo>
                    <a:pt x="432" y="4469"/>
                  </a:lnTo>
                  <a:lnTo>
                    <a:pt x="0" y="2979"/>
                  </a:lnTo>
                  <a:lnTo>
                    <a:pt x="771" y="1986"/>
                  </a:lnTo>
                  <a:lnTo>
                    <a:pt x="5488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9" name="SMARTInkShape-1186">
              <a:extLst>
                <a:ext uri="{FF2B5EF4-FFF2-40B4-BE49-F238E27FC236}">
                  <a16:creationId xmlns:a16="http://schemas.microsoft.com/office/drawing/2014/main" id="{7B8CB9FE-527D-3B66-FC5E-68CC7ACB0CBD}"/>
                </a:ext>
              </a:extLst>
            </p:cNvPr>
            <p:cNvSpPr/>
            <p:nvPr>
              <p:custDataLst>
                <p:tags r:id="rId217"/>
              </p:custDataLst>
            </p:nvPr>
          </p:nvSpPr>
          <p:spPr>
            <a:xfrm>
              <a:off x="8162925" y="476803"/>
              <a:ext cx="219076" cy="117014"/>
            </a:xfrm>
            <a:custGeom>
              <a:avLst/>
              <a:gdLst/>
              <a:ahLst/>
              <a:cxnLst/>
              <a:rect l="0" t="0" r="0" b="0"/>
              <a:pathLst>
                <a:path w="219076" h="117014">
                  <a:moveTo>
                    <a:pt x="0" y="37547"/>
                  </a:moveTo>
                  <a:lnTo>
                    <a:pt x="0" y="37547"/>
                  </a:lnTo>
                  <a:lnTo>
                    <a:pt x="8664" y="29943"/>
                  </a:lnTo>
                  <a:lnTo>
                    <a:pt x="53842" y="1314"/>
                  </a:lnTo>
                  <a:lnTo>
                    <a:pt x="66284" y="0"/>
                  </a:lnTo>
                  <a:lnTo>
                    <a:pt x="69589" y="874"/>
                  </a:lnTo>
                  <a:lnTo>
                    <a:pt x="71793" y="2515"/>
                  </a:lnTo>
                  <a:lnTo>
                    <a:pt x="75330" y="7697"/>
                  </a:lnTo>
                  <a:lnTo>
                    <a:pt x="77086" y="16324"/>
                  </a:lnTo>
                  <a:lnTo>
                    <a:pt x="82695" y="25144"/>
                  </a:lnTo>
                  <a:lnTo>
                    <a:pt x="84379" y="31329"/>
                  </a:lnTo>
                  <a:lnTo>
                    <a:pt x="79971" y="50469"/>
                  </a:lnTo>
                  <a:lnTo>
                    <a:pt x="82492" y="63130"/>
                  </a:lnTo>
                  <a:lnTo>
                    <a:pt x="77237" y="86908"/>
                  </a:lnTo>
                  <a:lnTo>
                    <a:pt x="66395" y="102502"/>
                  </a:lnTo>
                  <a:lnTo>
                    <a:pt x="54832" y="115472"/>
                  </a:lnTo>
                  <a:lnTo>
                    <a:pt x="50313" y="117013"/>
                  </a:lnTo>
                  <a:lnTo>
                    <a:pt x="39648" y="115904"/>
                  </a:lnTo>
                  <a:lnTo>
                    <a:pt x="30674" y="111884"/>
                  </a:lnTo>
                  <a:lnTo>
                    <a:pt x="26799" y="109330"/>
                  </a:lnTo>
                  <a:lnTo>
                    <a:pt x="25275" y="106569"/>
                  </a:lnTo>
                  <a:lnTo>
                    <a:pt x="25316" y="103670"/>
                  </a:lnTo>
                  <a:lnTo>
                    <a:pt x="27610" y="94533"/>
                  </a:lnTo>
                  <a:lnTo>
                    <a:pt x="28518" y="80663"/>
                  </a:lnTo>
                  <a:lnTo>
                    <a:pt x="30654" y="77933"/>
                  </a:lnTo>
                  <a:lnTo>
                    <a:pt x="44831" y="69034"/>
                  </a:lnTo>
                  <a:lnTo>
                    <a:pt x="86611" y="53387"/>
                  </a:lnTo>
                  <a:lnTo>
                    <a:pt x="133466" y="40365"/>
                  </a:lnTo>
                  <a:lnTo>
                    <a:pt x="178873" y="31372"/>
                  </a:lnTo>
                  <a:lnTo>
                    <a:pt x="219075" y="2802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0" name="SMARTInkShape-1187">
              <a:extLst>
                <a:ext uri="{FF2B5EF4-FFF2-40B4-BE49-F238E27FC236}">
                  <a16:creationId xmlns:a16="http://schemas.microsoft.com/office/drawing/2014/main" id="{3CD348F1-4AEA-51F4-1F40-36A8369C0DE3}"/>
                </a:ext>
              </a:extLst>
            </p:cNvPr>
            <p:cNvSpPr/>
            <p:nvPr>
              <p:custDataLst>
                <p:tags r:id="rId218"/>
              </p:custDataLst>
            </p:nvPr>
          </p:nvSpPr>
          <p:spPr>
            <a:xfrm>
              <a:off x="7962900" y="467786"/>
              <a:ext cx="165587" cy="93745"/>
            </a:xfrm>
            <a:custGeom>
              <a:avLst/>
              <a:gdLst/>
              <a:ahLst/>
              <a:cxnLst/>
              <a:rect l="0" t="0" r="0" b="0"/>
              <a:pathLst>
                <a:path w="165587" h="93745">
                  <a:moveTo>
                    <a:pt x="0" y="27514"/>
                  </a:moveTo>
                  <a:lnTo>
                    <a:pt x="0" y="27514"/>
                  </a:lnTo>
                  <a:lnTo>
                    <a:pt x="9721" y="26456"/>
                  </a:lnTo>
                  <a:lnTo>
                    <a:pt x="56945" y="12326"/>
                  </a:lnTo>
                  <a:lnTo>
                    <a:pt x="103616" y="3315"/>
                  </a:lnTo>
                  <a:lnTo>
                    <a:pt x="118425" y="5410"/>
                  </a:lnTo>
                  <a:lnTo>
                    <a:pt x="131176" y="0"/>
                  </a:lnTo>
                  <a:lnTo>
                    <a:pt x="135206" y="2233"/>
                  </a:lnTo>
                  <a:lnTo>
                    <a:pt x="138409" y="4636"/>
                  </a:lnTo>
                  <a:lnTo>
                    <a:pt x="136304" y="2177"/>
                  </a:lnTo>
                  <a:lnTo>
                    <a:pt x="134262" y="2156"/>
                  </a:lnTo>
                  <a:lnTo>
                    <a:pt x="129169" y="4955"/>
                  </a:lnTo>
                  <a:lnTo>
                    <a:pt x="97196" y="46923"/>
                  </a:lnTo>
                  <a:lnTo>
                    <a:pt x="93372" y="53153"/>
                  </a:lnTo>
                  <a:lnTo>
                    <a:pt x="91882" y="58365"/>
                  </a:lnTo>
                  <a:lnTo>
                    <a:pt x="91947" y="62898"/>
                  </a:lnTo>
                  <a:lnTo>
                    <a:pt x="94840" y="70757"/>
                  </a:lnTo>
                  <a:lnTo>
                    <a:pt x="103258" y="82624"/>
                  </a:lnTo>
                  <a:lnTo>
                    <a:pt x="104325" y="89116"/>
                  </a:lnTo>
                  <a:lnTo>
                    <a:pt x="105534" y="90807"/>
                  </a:lnTo>
                  <a:lnTo>
                    <a:pt x="107397" y="91934"/>
                  </a:lnTo>
                  <a:lnTo>
                    <a:pt x="113348" y="93187"/>
                  </a:lnTo>
                  <a:lnTo>
                    <a:pt x="123049" y="93744"/>
                  </a:lnTo>
                  <a:lnTo>
                    <a:pt x="140411" y="89001"/>
                  </a:lnTo>
                  <a:lnTo>
                    <a:pt x="149894" y="78125"/>
                  </a:lnTo>
                  <a:lnTo>
                    <a:pt x="164605" y="50329"/>
                  </a:lnTo>
                  <a:lnTo>
                    <a:pt x="165586" y="37301"/>
                  </a:lnTo>
                  <a:lnTo>
                    <a:pt x="164366" y="30864"/>
                  </a:lnTo>
                  <a:lnTo>
                    <a:pt x="157365" y="20889"/>
                  </a:lnTo>
                  <a:lnTo>
                    <a:pt x="148257" y="13986"/>
                  </a:lnTo>
                  <a:lnTo>
                    <a:pt x="133350" y="846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1" name="SMARTInkShape-1188">
              <a:extLst>
                <a:ext uri="{FF2B5EF4-FFF2-40B4-BE49-F238E27FC236}">
                  <a16:creationId xmlns:a16="http://schemas.microsoft.com/office/drawing/2014/main" id="{23D71567-C97E-FF81-C268-E62A647CDB9A}"/>
                </a:ext>
              </a:extLst>
            </p:cNvPr>
            <p:cNvSpPr/>
            <p:nvPr>
              <p:custDataLst>
                <p:tags r:id="rId219"/>
              </p:custDataLst>
            </p:nvPr>
          </p:nvSpPr>
          <p:spPr>
            <a:xfrm>
              <a:off x="7955252" y="352425"/>
              <a:ext cx="74324" cy="217578"/>
            </a:xfrm>
            <a:custGeom>
              <a:avLst/>
              <a:gdLst/>
              <a:ahLst/>
              <a:cxnLst/>
              <a:rect l="0" t="0" r="0" b="0"/>
              <a:pathLst>
                <a:path w="74324" h="217578">
                  <a:moveTo>
                    <a:pt x="36223" y="0"/>
                  </a:moveTo>
                  <a:lnTo>
                    <a:pt x="36223" y="0"/>
                  </a:lnTo>
                  <a:lnTo>
                    <a:pt x="41279" y="0"/>
                  </a:lnTo>
                  <a:lnTo>
                    <a:pt x="42770" y="1058"/>
                  </a:lnTo>
                  <a:lnTo>
                    <a:pt x="43763" y="2822"/>
                  </a:lnTo>
                  <a:lnTo>
                    <a:pt x="45160" y="13183"/>
                  </a:lnTo>
                  <a:lnTo>
                    <a:pt x="42752" y="35303"/>
                  </a:lnTo>
                  <a:lnTo>
                    <a:pt x="32457" y="80704"/>
                  </a:lnTo>
                  <a:lnTo>
                    <a:pt x="23347" y="117869"/>
                  </a:lnTo>
                  <a:lnTo>
                    <a:pt x="10788" y="160748"/>
                  </a:lnTo>
                  <a:lnTo>
                    <a:pt x="0" y="199282"/>
                  </a:lnTo>
                  <a:lnTo>
                    <a:pt x="433" y="203763"/>
                  </a:lnTo>
                  <a:lnTo>
                    <a:pt x="3736" y="211564"/>
                  </a:lnTo>
                  <a:lnTo>
                    <a:pt x="6098" y="214068"/>
                  </a:lnTo>
                  <a:lnTo>
                    <a:pt x="11545" y="216850"/>
                  </a:lnTo>
                  <a:lnTo>
                    <a:pt x="44363" y="217577"/>
                  </a:lnTo>
                  <a:lnTo>
                    <a:pt x="74323" y="2095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2" name="SMARTInkShape-1189">
              <a:extLst>
                <a:ext uri="{FF2B5EF4-FFF2-40B4-BE49-F238E27FC236}">
                  <a16:creationId xmlns:a16="http://schemas.microsoft.com/office/drawing/2014/main" id="{4445AF34-498C-B4CB-6AD1-71619AE4C447}"/>
                </a:ext>
              </a:extLst>
            </p:cNvPr>
            <p:cNvSpPr/>
            <p:nvPr>
              <p:custDataLst>
                <p:tags r:id="rId220"/>
              </p:custDataLst>
            </p:nvPr>
          </p:nvSpPr>
          <p:spPr>
            <a:xfrm>
              <a:off x="7763906" y="471124"/>
              <a:ext cx="198995" cy="127518"/>
            </a:xfrm>
            <a:custGeom>
              <a:avLst/>
              <a:gdLst/>
              <a:ahLst/>
              <a:cxnLst/>
              <a:rect l="0" t="0" r="0" b="0"/>
              <a:pathLst>
                <a:path w="198995" h="127518">
                  <a:moveTo>
                    <a:pt x="65644" y="33701"/>
                  </a:moveTo>
                  <a:lnTo>
                    <a:pt x="65644" y="33701"/>
                  </a:lnTo>
                  <a:lnTo>
                    <a:pt x="80832" y="17454"/>
                  </a:lnTo>
                  <a:lnTo>
                    <a:pt x="82978" y="11311"/>
                  </a:lnTo>
                  <a:lnTo>
                    <a:pt x="84607" y="9249"/>
                  </a:lnTo>
                  <a:lnTo>
                    <a:pt x="90901" y="5289"/>
                  </a:lnTo>
                  <a:lnTo>
                    <a:pt x="92745" y="613"/>
                  </a:lnTo>
                  <a:lnTo>
                    <a:pt x="91119" y="0"/>
                  </a:lnTo>
                  <a:lnTo>
                    <a:pt x="83670" y="2142"/>
                  </a:lnTo>
                  <a:lnTo>
                    <a:pt x="44344" y="44637"/>
                  </a:lnTo>
                  <a:lnTo>
                    <a:pt x="10705" y="87242"/>
                  </a:lnTo>
                  <a:lnTo>
                    <a:pt x="4185" y="100183"/>
                  </a:lnTo>
                  <a:lnTo>
                    <a:pt x="0" y="115625"/>
                  </a:lnTo>
                  <a:lnTo>
                    <a:pt x="714" y="116892"/>
                  </a:lnTo>
                  <a:lnTo>
                    <a:pt x="2249" y="117737"/>
                  </a:lnTo>
                  <a:lnTo>
                    <a:pt x="4331" y="118300"/>
                  </a:lnTo>
                  <a:lnTo>
                    <a:pt x="17373" y="114036"/>
                  </a:lnTo>
                  <a:lnTo>
                    <a:pt x="29587" y="106070"/>
                  </a:lnTo>
                  <a:lnTo>
                    <a:pt x="69124" y="59574"/>
                  </a:lnTo>
                  <a:lnTo>
                    <a:pt x="90679" y="37309"/>
                  </a:lnTo>
                  <a:lnTo>
                    <a:pt x="85879" y="43119"/>
                  </a:lnTo>
                  <a:lnTo>
                    <a:pt x="65527" y="86408"/>
                  </a:lnTo>
                  <a:lnTo>
                    <a:pt x="60301" y="95226"/>
                  </a:lnTo>
                  <a:lnTo>
                    <a:pt x="57977" y="102673"/>
                  </a:lnTo>
                  <a:lnTo>
                    <a:pt x="60533" y="106141"/>
                  </a:lnTo>
                  <a:lnTo>
                    <a:pt x="79300" y="116078"/>
                  </a:lnTo>
                  <a:lnTo>
                    <a:pt x="114084" y="126095"/>
                  </a:lnTo>
                  <a:lnTo>
                    <a:pt x="154456" y="127517"/>
                  </a:lnTo>
                  <a:lnTo>
                    <a:pt x="171791" y="123727"/>
                  </a:lnTo>
                  <a:lnTo>
                    <a:pt x="198994" y="10037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3" name="SMARTInkShape-1190">
              <a:extLst>
                <a:ext uri="{FF2B5EF4-FFF2-40B4-BE49-F238E27FC236}">
                  <a16:creationId xmlns:a16="http://schemas.microsoft.com/office/drawing/2014/main" id="{F2AF2323-699C-1D30-21D2-75505925372B}"/>
                </a:ext>
              </a:extLst>
            </p:cNvPr>
            <p:cNvSpPr/>
            <p:nvPr>
              <p:custDataLst>
                <p:tags r:id="rId221"/>
              </p:custDataLst>
            </p:nvPr>
          </p:nvSpPr>
          <p:spPr>
            <a:xfrm>
              <a:off x="7486650" y="471241"/>
              <a:ext cx="255268" cy="100260"/>
            </a:xfrm>
            <a:custGeom>
              <a:avLst/>
              <a:gdLst/>
              <a:ahLst/>
              <a:cxnLst/>
              <a:rect l="0" t="0" r="0" b="0"/>
              <a:pathLst>
                <a:path w="255268" h="100260">
                  <a:moveTo>
                    <a:pt x="0" y="14534"/>
                  </a:moveTo>
                  <a:lnTo>
                    <a:pt x="0" y="14534"/>
                  </a:lnTo>
                  <a:lnTo>
                    <a:pt x="5056" y="9478"/>
                  </a:lnTo>
                  <a:lnTo>
                    <a:pt x="10361" y="6995"/>
                  </a:lnTo>
                  <a:lnTo>
                    <a:pt x="34944" y="5125"/>
                  </a:lnTo>
                  <a:lnTo>
                    <a:pt x="39520" y="7883"/>
                  </a:lnTo>
                  <a:lnTo>
                    <a:pt x="42221" y="10100"/>
                  </a:lnTo>
                  <a:lnTo>
                    <a:pt x="45223" y="18208"/>
                  </a:lnTo>
                  <a:lnTo>
                    <a:pt x="47485" y="54143"/>
                  </a:lnTo>
                  <a:lnTo>
                    <a:pt x="38488" y="80216"/>
                  </a:lnTo>
                  <a:lnTo>
                    <a:pt x="80665" y="38642"/>
                  </a:lnTo>
                  <a:lnTo>
                    <a:pt x="97748" y="22618"/>
                  </a:lnTo>
                  <a:lnTo>
                    <a:pt x="106238" y="18127"/>
                  </a:lnTo>
                  <a:lnTo>
                    <a:pt x="120312" y="15244"/>
                  </a:lnTo>
                  <a:lnTo>
                    <a:pt x="126850" y="14849"/>
                  </a:lnTo>
                  <a:lnTo>
                    <a:pt x="129016" y="16861"/>
                  </a:lnTo>
                  <a:lnTo>
                    <a:pt x="131424" y="24740"/>
                  </a:lnTo>
                  <a:lnTo>
                    <a:pt x="133300" y="69002"/>
                  </a:lnTo>
                  <a:lnTo>
                    <a:pt x="133346" y="88338"/>
                  </a:lnTo>
                  <a:lnTo>
                    <a:pt x="133349" y="84968"/>
                  </a:lnTo>
                  <a:lnTo>
                    <a:pt x="136172" y="80057"/>
                  </a:lnTo>
                  <a:lnTo>
                    <a:pt x="158259" y="57578"/>
                  </a:lnTo>
                  <a:lnTo>
                    <a:pt x="200796" y="27049"/>
                  </a:lnTo>
                  <a:lnTo>
                    <a:pt x="227030" y="8643"/>
                  </a:lnTo>
                  <a:lnTo>
                    <a:pt x="234252" y="5566"/>
                  </a:lnTo>
                  <a:lnTo>
                    <a:pt x="240990" y="670"/>
                  </a:lnTo>
                  <a:lnTo>
                    <a:pt x="244268" y="0"/>
                  </a:lnTo>
                  <a:lnTo>
                    <a:pt x="247513" y="611"/>
                  </a:lnTo>
                  <a:lnTo>
                    <a:pt x="250734" y="2077"/>
                  </a:lnTo>
                  <a:lnTo>
                    <a:pt x="252881" y="5171"/>
                  </a:lnTo>
                  <a:lnTo>
                    <a:pt x="255267" y="14253"/>
                  </a:lnTo>
                  <a:lnTo>
                    <a:pt x="253505" y="25345"/>
                  </a:lnTo>
                  <a:lnTo>
                    <a:pt x="249384" y="43490"/>
                  </a:lnTo>
                  <a:lnTo>
                    <a:pt x="248807" y="49713"/>
                  </a:lnTo>
                  <a:lnTo>
                    <a:pt x="228600" y="10025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4" name="SMARTInkShape-1191">
              <a:extLst>
                <a:ext uri="{FF2B5EF4-FFF2-40B4-BE49-F238E27FC236}">
                  <a16:creationId xmlns:a16="http://schemas.microsoft.com/office/drawing/2014/main" id="{69D58BC1-E799-627B-A5B3-8F9242EB1238}"/>
                </a:ext>
              </a:extLst>
            </p:cNvPr>
            <p:cNvSpPr/>
            <p:nvPr>
              <p:custDataLst>
                <p:tags r:id="rId222"/>
              </p:custDataLst>
            </p:nvPr>
          </p:nvSpPr>
          <p:spPr>
            <a:xfrm>
              <a:off x="7429500" y="400050"/>
              <a:ext cx="19051" cy="28576"/>
            </a:xfrm>
            <a:custGeom>
              <a:avLst/>
              <a:gdLst/>
              <a:ahLst/>
              <a:cxnLst/>
              <a:rect l="0" t="0" r="0" b="0"/>
              <a:pathLst>
                <a:path w="19051" h="28576">
                  <a:moveTo>
                    <a:pt x="0" y="28575"/>
                  </a:moveTo>
                  <a:lnTo>
                    <a:pt x="0" y="28575"/>
                  </a:lnTo>
                  <a:lnTo>
                    <a:pt x="0" y="23519"/>
                  </a:lnTo>
                  <a:lnTo>
                    <a:pt x="2822" y="18214"/>
                  </a:lnTo>
                  <a:lnTo>
                    <a:pt x="5056" y="15318"/>
                  </a:lnTo>
                  <a:lnTo>
                    <a:pt x="5488" y="13387"/>
                  </a:lnTo>
                  <a:lnTo>
                    <a:pt x="4717" y="12100"/>
                  </a:lnTo>
                  <a:lnTo>
                    <a:pt x="3145" y="11241"/>
                  </a:lnTo>
                  <a:lnTo>
                    <a:pt x="3155" y="10669"/>
                  </a:lnTo>
                  <a:lnTo>
                    <a:pt x="5988" y="10034"/>
                  </a:lnTo>
                  <a:lnTo>
                    <a:pt x="7168" y="8806"/>
                  </a:lnTo>
                  <a:lnTo>
                    <a:pt x="8477" y="4619"/>
                  </a:lnTo>
                  <a:lnTo>
                    <a:pt x="9885" y="3079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5" name="SMARTInkShape-1192">
              <a:extLst>
                <a:ext uri="{FF2B5EF4-FFF2-40B4-BE49-F238E27FC236}">
                  <a16:creationId xmlns:a16="http://schemas.microsoft.com/office/drawing/2014/main" id="{4CA22243-1511-41A0-135E-14A9717BD4DE}"/>
                </a:ext>
              </a:extLst>
            </p:cNvPr>
            <p:cNvSpPr/>
            <p:nvPr>
              <p:custDataLst>
                <p:tags r:id="rId223"/>
              </p:custDataLst>
            </p:nvPr>
          </p:nvSpPr>
          <p:spPr>
            <a:xfrm>
              <a:off x="7391515" y="461237"/>
              <a:ext cx="9411" cy="100739"/>
            </a:xfrm>
            <a:custGeom>
              <a:avLst/>
              <a:gdLst/>
              <a:ahLst/>
              <a:cxnLst/>
              <a:rect l="0" t="0" r="0" b="0"/>
              <a:pathLst>
                <a:path w="9411" h="100739">
                  <a:moveTo>
                    <a:pt x="9410" y="5488"/>
                  </a:moveTo>
                  <a:lnTo>
                    <a:pt x="9410" y="5488"/>
                  </a:lnTo>
                  <a:lnTo>
                    <a:pt x="9410" y="0"/>
                  </a:lnTo>
                  <a:lnTo>
                    <a:pt x="9410" y="9613"/>
                  </a:lnTo>
                  <a:lnTo>
                    <a:pt x="767" y="52678"/>
                  </a:lnTo>
                  <a:lnTo>
                    <a:pt x="0" y="84557"/>
                  </a:lnTo>
                  <a:lnTo>
                    <a:pt x="1021" y="89951"/>
                  </a:lnTo>
                  <a:lnTo>
                    <a:pt x="9410" y="10073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6" name="SMARTInkShape-1193">
              <a:extLst>
                <a:ext uri="{FF2B5EF4-FFF2-40B4-BE49-F238E27FC236}">
                  <a16:creationId xmlns:a16="http://schemas.microsoft.com/office/drawing/2014/main" id="{898ABD54-93CF-AB07-78BC-81B8A449AED0}"/>
                </a:ext>
              </a:extLst>
            </p:cNvPr>
            <p:cNvSpPr/>
            <p:nvPr>
              <p:custDataLst>
                <p:tags r:id="rId224"/>
              </p:custDataLst>
            </p:nvPr>
          </p:nvSpPr>
          <p:spPr>
            <a:xfrm>
              <a:off x="7239000" y="432924"/>
              <a:ext cx="104776" cy="14752"/>
            </a:xfrm>
            <a:custGeom>
              <a:avLst/>
              <a:gdLst/>
              <a:ahLst/>
              <a:cxnLst/>
              <a:rect l="0" t="0" r="0" b="0"/>
              <a:pathLst>
                <a:path w="104776" h="14752">
                  <a:moveTo>
                    <a:pt x="0" y="14751"/>
                  </a:moveTo>
                  <a:lnTo>
                    <a:pt x="0" y="14751"/>
                  </a:lnTo>
                  <a:lnTo>
                    <a:pt x="5056" y="9695"/>
                  </a:lnTo>
                  <a:lnTo>
                    <a:pt x="42843" y="2992"/>
                  </a:lnTo>
                  <a:lnTo>
                    <a:pt x="63491" y="0"/>
                  </a:lnTo>
                  <a:lnTo>
                    <a:pt x="104775" y="522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7" name="SMARTInkShape-1194">
              <a:extLst>
                <a:ext uri="{FF2B5EF4-FFF2-40B4-BE49-F238E27FC236}">
                  <a16:creationId xmlns:a16="http://schemas.microsoft.com/office/drawing/2014/main" id="{5874F61A-3DA2-5F06-DE91-E8529695B3A0}"/>
                </a:ext>
              </a:extLst>
            </p:cNvPr>
            <p:cNvSpPr/>
            <p:nvPr>
              <p:custDataLst>
                <p:tags r:id="rId225"/>
              </p:custDataLst>
            </p:nvPr>
          </p:nvSpPr>
          <p:spPr>
            <a:xfrm>
              <a:off x="7243606" y="334699"/>
              <a:ext cx="109695" cy="197807"/>
            </a:xfrm>
            <a:custGeom>
              <a:avLst/>
              <a:gdLst/>
              <a:ahLst/>
              <a:cxnLst/>
              <a:rect l="0" t="0" r="0" b="0"/>
              <a:pathLst>
                <a:path w="109695" h="197807">
                  <a:moveTo>
                    <a:pt x="33494" y="8201"/>
                  </a:moveTo>
                  <a:lnTo>
                    <a:pt x="33494" y="8201"/>
                  </a:lnTo>
                  <a:lnTo>
                    <a:pt x="41695" y="0"/>
                  </a:lnTo>
                  <a:lnTo>
                    <a:pt x="42628" y="9181"/>
                  </a:lnTo>
                  <a:lnTo>
                    <a:pt x="42904" y="25307"/>
                  </a:lnTo>
                  <a:lnTo>
                    <a:pt x="27925" y="71066"/>
                  </a:lnTo>
                  <a:lnTo>
                    <a:pt x="19497" y="98442"/>
                  </a:lnTo>
                  <a:lnTo>
                    <a:pt x="9238" y="130542"/>
                  </a:lnTo>
                  <a:lnTo>
                    <a:pt x="0" y="177339"/>
                  </a:lnTo>
                  <a:lnTo>
                    <a:pt x="2027" y="188501"/>
                  </a:lnTo>
                  <a:lnTo>
                    <a:pt x="4050" y="191901"/>
                  </a:lnTo>
                  <a:lnTo>
                    <a:pt x="6456" y="194168"/>
                  </a:lnTo>
                  <a:lnTo>
                    <a:pt x="9119" y="195679"/>
                  </a:lnTo>
                  <a:lnTo>
                    <a:pt x="22979" y="197806"/>
                  </a:lnTo>
                  <a:lnTo>
                    <a:pt x="60775" y="190920"/>
                  </a:lnTo>
                  <a:lnTo>
                    <a:pt x="109694" y="17012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8" name="SMARTInkShape-1195">
              <a:extLst>
                <a:ext uri="{FF2B5EF4-FFF2-40B4-BE49-F238E27FC236}">
                  <a16:creationId xmlns:a16="http://schemas.microsoft.com/office/drawing/2014/main" id="{68D7479E-40A7-FB49-4C7E-8AD6936A6F53}"/>
                </a:ext>
              </a:extLst>
            </p:cNvPr>
            <p:cNvSpPr/>
            <p:nvPr>
              <p:custDataLst>
                <p:tags r:id="rId226"/>
              </p:custDataLst>
            </p:nvPr>
          </p:nvSpPr>
          <p:spPr>
            <a:xfrm>
              <a:off x="7048500" y="411407"/>
              <a:ext cx="120553" cy="112304"/>
            </a:xfrm>
            <a:custGeom>
              <a:avLst/>
              <a:gdLst/>
              <a:ahLst/>
              <a:cxnLst/>
              <a:rect l="0" t="0" r="0" b="0"/>
              <a:pathLst>
                <a:path w="120553" h="112304">
                  <a:moveTo>
                    <a:pt x="95250" y="26743"/>
                  </a:moveTo>
                  <a:lnTo>
                    <a:pt x="95250" y="26743"/>
                  </a:lnTo>
                  <a:lnTo>
                    <a:pt x="100306" y="21687"/>
                  </a:lnTo>
                  <a:lnTo>
                    <a:pt x="102790" y="16382"/>
                  </a:lnTo>
                  <a:lnTo>
                    <a:pt x="104384" y="4353"/>
                  </a:lnTo>
                  <a:lnTo>
                    <a:pt x="102398" y="2291"/>
                  </a:lnTo>
                  <a:lnTo>
                    <a:pt x="94546" y="0"/>
                  </a:lnTo>
                  <a:lnTo>
                    <a:pt x="84001" y="1805"/>
                  </a:lnTo>
                  <a:lnTo>
                    <a:pt x="57834" y="9998"/>
                  </a:lnTo>
                  <a:lnTo>
                    <a:pt x="54431" y="12405"/>
                  </a:lnTo>
                  <a:lnTo>
                    <a:pt x="52163" y="16126"/>
                  </a:lnTo>
                  <a:lnTo>
                    <a:pt x="49642" y="25905"/>
                  </a:lnTo>
                  <a:lnTo>
                    <a:pt x="50029" y="30418"/>
                  </a:lnTo>
                  <a:lnTo>
                    <a:pt x="53280" y="38254"/>
                  </a:lnTo>
                  <a:lnTo>
                    <a:pt x="70068" y="58389"/>
                  </a:lnTo>
                  <a:lnTo>
                    <a:pt x="116354" y="90241"/>
                  </a:lnTo>
                  <a:lnTo>
                    <a:pt x="120505" y="96592"/>
                  </a:lnTo>
                  <a:lnTo>
                    <a:pt x="120552" y="99767"/>
                  </a:lnTo>
                  <a:lnTo>
                    <a:pt x="117784" y="106118"/>
                  </a:lnTo>
                  <a:lnTo>
                    <a:pt x="115564" y="108234"/>
                  </a:lnTo>
                  <a:lnTo>
                    <a:pt x="110275" y="110586"/>
                  </a:lnTo>
                  <a:lnTo>
                    <a:pt x="65485" y="112303"/>
                  </a:lnTo>
                  <a:lnTo>
                    <a:pt x="0" y="10294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9" name="SMARTInkShape-1196">
              <a:extLst>
                <a:ext uri="{FF2B5EF4-FFF2-40B4-BE49-F238E27FC236}">
                  <a16:creationId xmlns:a16="http://schemas.microsoft.com/office/drawing/2014/main" id="{78BA3BE0-62C5-894B-B06F-4BC0D589224E}"/>
                </a:ext>
              </a:extLst>
            </p:cNvPr>
            <p:cNvSpPr/>
            <p:nvPr>
              <p:custDataLst>
                <p:tags r:id="rId227"/>
              </p:custDataLst>
            </p:nvPr>
          </p:nvSpPr>
          <p:spPr>
            <a:xfrm>
              <a:off x="6864762" y="384193"/>
              <a:ext cx="154014" cy="170596"/>
            </a:xfrm>
            <a:custGeom>
              <a:avLst/>
              <a:gdLst/>
              <a:ahLst/>
              <a:cxnLst/>
              <a:rect l="0" t="0" r="0" b="0"/>
              <a:pathLst>
                <a:path w="154014" h="170596">
                  <a:moveTo>
                    <a:pt x="12288" y="53957"/>
                  </a:moveTo>
                  <a:lnTo>
                    <a:pt x="12288" y="53957"/>
                  </a:lnTo>
                  <a:lnTo>
                    <a:pt x="17344" y="59013"/>
                  </a:lnTo>
                  <a:lnTo>
                    <a:pt x="28293" y="58674"/>
                  </a:lnTo>
                  <a:lnTo>
                    <a:pt x="75610" y="54233"/>
                  </a:lnTo>
                  <a:lnTo>
                    <a:pt x="107699" y="52953"/>
                  </a:lnTo>
                  <a:lnTo>
                    <a:pt x="142066" y="40707"/>
                  </a:lnTo>
                  <a:lnTo>
                    <a:pt x="149342" y="34662"/>
                  </a:lnTo>
                  <a:lnTo>
                    <a:pt x="152576" y="28448"/>
                  </a:lnTo>
                  <a:lnTo>
                    <a:pt x="154013" y="22159"/>
                  </a:lnTo>
                  <a:lnTo>
                    <a:pt x="149008" y="13013"/>
                  </a:lnTo>
                  <a:lnTo>
                    <a:pt x="144709" y="7611"/>
                  </a:lnTo>
                  <a:lnTo>
                    <a:pt x="131467" y="1609"/>
                  </a:lnTo>
                  <a:lnTo>
                    <a:pt x="116056" y="0"/>
                  </a:lnTo>
                  <a:lnTo>
                    <a:pt x="93363" y="6102"/>
                  </a:lnTo>
                  <a:lnTo>
                    <a:pt x="51665" y="23769"/>
                  </a:lnTo>
                  <a:lnTo>
                    <a:pt x="41714" y="27481"/>
                  </a:lnTo>
                  <a:lnTo>
                    <a:pt x="25014" y="42896"/>
                  </a:lnTo>
                  <a:lnTo>
                    <a:pt x="2102" y="82229"/>
                  </a:lnTo>
                  <a:lnTo>
                    <a:pt x="0" y="104269"/>
                  </a:lnTo>
                  <a:lnTo>
                    <a:pt x="4767" y="134834"/>
                  </a:lnTo>
                  <a:lnTo>
                    <a:pt x="7274" y="142800"/>
                  </a:lnTo>
                  <a:lnTo>
                    <a:pt x="15704" y="154473"/>
                  </a:lnTo>
                  <a:lnTo>
                    <a:pt x="38362" y="170591"/>
                  </a:lnTo>
                  <a:lnTo>
                    <a:pt x="77164" y="170595"/>
                  </a:lnTo>
                  <a:lnTo>
                    <a:pt x="122234" y="162173"/>
                  </a:lnTo>
                  <a:lnTo>
                    <a:pt x="145638" y="15873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9" name="SMARTInkShape-Group234">
            <a:extLst>
              <a:ext uri="{FF2B5EF4-FFF2-40B4-BE49-F238E27FC236}">
                <a16:creationId xmlns:a16="http://schemas.microsoft.com/office/drawing/2014/main" id="{B820EDB1-1031-06F2-8F91-3D4C0D37A450}"/>
              </a:ext>
            </a:extLst>
          </p:cNvPr>
          <p:cNvGrpSpPr/>
          <p:nvPr/>
        </p:nvGrpSpPr>
        <p:grpSpPr>
          <a:xfrm>
            <a:off x="5610225" y="239761"/>
            <a:ext cx="838201" cy="303165"/>
            <a:chOff x="5610225" y="239761"/>
            <a:chExt cx="838201" cy="303165"/>
          </a:xfrm>
        </p:grpSpPr>
        <p:sp>
          <p:nvSpPr>
            <p:cNvPr id="711" name="SMARTInkShape-1197">
              <a:extLst>
                <a:ext uri="{FF2B5EF4-FFF2-40B4-BE49-F238E27FC236}">
                  <a16:creationId xmlns:a16="http://schemas.microsoft.com/office/drawing/2014/main" id="{96F2CBA6-ED08-772D-5E7F-6CABD193E4DE}"/>
                </a:ext>
              </a:extLst>
            </p:cNvPr>
            <p:cNvSpPr/>
            <p:nvPr>
              <p:custDataLst>
                <p:tags r:id="rId207"/>
              </p:custDataLst>
            </p:nvPr>
          </p:nvSpPr>
          <p:spPr>
            <a:xfrm>
              <a:off x="6276975" y="390525"/>
              <a:ext cx="171451" cy="38101"/>
            </a:xfrm>
            <a:custGeom>
              <a:avLst/>
              <a:gdLst/>
              <a:ahLst/>
              <a:cxnLst/>
              <a:rect l="0" t="0" r="0" b="0"/>
              <a:pathLst>
                <a:path w="171451" h="38101">
                  <a:moveTo>
                    <a:pt x="0" y="38100"/>
                  </a:moveTo>
                  <a:lnTo>
                    <a:pt x="0" y="38100"/>
                  </a:lnTo>
                  <a:lnTo>
                    <a:pt x="5056" y="33044"/>
                  </a:lnTo>
                  <a:lnTo>
                    <a:pt x="42842" y="18802"/>
                  </a:lnTo>
                  <a:lnTo>
                    <a:pt x="89838" y="6301"/>
                  </a:lnTo>
                  <a:lnTo>
                    <a:pt x="127278" y="1867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2" name="SMARTInkShape-1198">
              <a:extLst>
                <a:ext uri="{FF2B5EF4-FFF2-40B4-BE49-F238E27FC236}">
                  <a16:creationId xmlns:a16="http://schemas.microsoft.com/office/drawing/2014/main" id="{5AEFA465-59E7-92E2-2F17-6F037439DAAE}"/>
                </a:ext>
              </a:extLst>
            </p:cNvPr>
            <p:cNvSpPr/>
            <p:nvPr>
              <p:custDataLst>
                <p:tags r:id="rId208"/>
              </p:custDataLst>
            </p:nvPr>
          </p:nvSpPr>
          <p:spPr>
            <a:xfrm>
              <a:off x="6267464" y="295275"/>
              <a:ext cx="95237" cy="247092"/>
            </a:xfrm>
            <a:custGeom>
              <a:avLst/>
              <a:gdLst/>
              <a:ahLst/>
              <a:cxnLst/>
              <a:rect l="0" t="0" r="0" b="0"/>
              <a:pathLst>
                <a:path w="95237" h="247092">
                  <a:moveTo>
                    <a:pt x="19036" y="0"/>
                  </a:moveTo>
                  <a:lnTo>
                    <a:pt x="19036" y="0"/>
                  </a:lnTo>
                  <a:lnTo>
                    <a:pt x="32293" y="0"/>
                  </a:lnTo>
                  <a:lnTo>
                    <a:pt x="34224" y="2117"/>
                  </a:lnTo>
                  <a:lnTo>
                    <a:pt x="36369" y="10113"/>
                  </a:lnTo>
                  <a:lnTo>
                    <a:pt x="30321" y="53673"/>
                  </a:lnTo>
                  <a:lnTo>
                    <a:pt x="23852" y="91976"/>
                  </a:lnTo>
                  <a:lnTo>
                    <a:pt x="19988" y="131645"/>
                  </a:lnTo>
                  <a:lnTo>
                    <a:pt x="18260" y="154129"/>
                  </a:lnTo>
                  <a:lnTo>
                    <a:pt x="1713" y="201262"/>
                  </a:lnTo>
                  <a:lnTo>
                    <a:pt x="0" y="241285"/>
                  </a:lnTo>
                  <a:lnTo>
                    <a:pt x="1054" y="243407"/>
                  </a:lnTo>
                  <a:lnTo>
                    <a:pt x="2814" y="244821"/>
                  </a:lnTo>
                  <a:lnTo>
                    <a:pt x="5046" y="245764"/>
                  </a:lnTo>
                  <a:lnTo>
                    <a:pt x="18302" y="247091"/>
                  </a:lnTo>
                  <a:lnTo>
                    <a:pt x="26824" y="244579"/>
                  </a:lnTo>
                  <a:lnTo>
                    <a:pt x="30578" y="242428"/>
                  </a:lnTo>
                  <a:lnTo>
                    <a:pt x="77724" y="231831"/>
                  </a:lnTo>
                  <a:lnTo>
                    <a:pt x="95236" y="2286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3" name="SMARTInkShape-1199">
              <a:extLst>
                <a:ext uri="{FF2B5EF4-FFF2-40B4-BE49-F238E27FC236}">
                  <a16:creationId xmlns:a16="http://schemas.microsoft.com/office/drawing/2014/main" id="{16D22B24-5B4A-BAFC-0667-825EA4661E6E}"/>
                </a:ext>
              </a:extLst>
            </p:cNvPr>
            <p:cNvSpPr/>
            <p:nvPr>
              <p:custDataLst>
                <p:tags r:id="rId209"/>
              </p:custDataLst>
            </p:nvPr>
          </p:nvSpPr>
          <p:spPr>
            <a:xfrm>
              <a:off x="6038850" y="420070"/>
              <a:ext cx="152401" cy="122856"/>
            </a:xfrm>
            <a:custGeom>
              <a:avLst/>
              <a:gdLst/>
              <a:ahLst/>
              <a:cxnLst/>
              <a:rect l="0" t="0" r="0" b="0"/>
              <a:pathLst>
                <a:path w="152401" h="122856">
                  <a:moveTo>
                    <a:pt x="0" y="46655"/>
                  </a:moveTo>
                  <a:lnTo>
                    <a:pt x="0" y="46655"/>
                  </a:lnTo>
                  <a:lnTo>
                    <a:pt x="5056" y="41599"/>
                  </a:lnTo>
                  <a:lnTo>
                    <a:pt x="7539" y="36294"/>
                  </a:lnTo>
                  <a:lnTo>
                    <a:pt x="8201" y="33398"/>
                  </a:lnTo>
                  <a:lnTo>
                    <a:pt x="9701" y="31467"/>
                  </a:lnTo>
                  <a:lnTo>
                    <a:pt x="43849" y="12753"/>
                  </a:lnTo>
                  <a:lnTo>
                    <a:pt x="48282" y="11354"/>
                  </a:lnTo>
                  <a:lnTo>
                    <a:pt x="51238" y="9362"/>
                  </a:lnTo>
                  <a:lnTo>
                    <a:pt x="53208" y="6977"/>
                  </a:lnTo>
                  <a:lnTo>
                    <a:pt x="54522" y="4328"/>
                  </a:lnTo>
                  <a:lnTo>
                    <a:pt x="56457" y="3620"/>
                  </a:lnTo>
                  <a:lnTo>
                    <a:pt x="58804" y="4207"/>
                  </a:lnTo>
                  <a:lnTo>
                    <a:pt x="61428" y="5656"/>
                  </a:lnTo>
                  <a:lnTo>
                    <a:pt x="63176" y="7681"/>
                  </a:lnTo>
                  <a:lnTo>
                    <a:pt x="68806" y="18534"/>
                  </a:lnTo>
                  <a:lnTo>
                    <a:pt x="71270" y="21558"/>
                  </a:lnTo>
                  <a:lnTo>
                    <a:pt x="74009" y="30562"/>
                  </a:lnTo>
                  <a:lnTo>
                    <a:pt x="78830" y="70681"/>
                  </a:lnTo>
                  <a:lnTo>
                    <a:pt x="83682" y="83407"/>
                  </a:lnTo>
                  <a:lnTo>
                    <a:pt x="84363" y="87032"/>
                  </a:lnTo>
                  <a:lnTo>
                    <a:pt x="81642" y="90506"/>
                  </a:lnTo>
                  <a:lnTo>
                    <a:pt x="68993" y="98336"/>
                  </a:lnTo>
                  <a:lnTo>
                    <a:pt x="76172" y="96788"/>
                  </a:lnTo>
                  <a:lnTo>
                    <a:pt x="79355" y="94894"/>
                  </a:lnTo>
                  <a:lnTo>
                    <a:pt x="81479" y="92573"/>
                  </a:lnTo>
                  <a:lnTo>
                    <a:pt x="83838" y="87171"/>
                  </a:lnTo>
                  <a:lnTo>
                    <a:pt x="86224" y="78180"/>
                  </a:lnTo>
                  <a:lnTo>
                    <a:pt x="107812" y="41089"/>
                  </a:lnTo>
                  <a:lnTo>
                    <a:pt x="116708" y="32540"/>
                  </a:lnTo>
                  <a:lnTo>
                    <a:pt x="142008" y="0"/>
                  </a:lnTo>
                  <a:lnTo>
                    <a:pt x="145312" y="2283"/>
                  </a:lnTo>
                  <a:lnTo>
                    <a:pt x="147675" y="4374"/>
                  </a:lnTo>
                  <a:lnTo>
                    <a:pt x="150300" y="12341"/>
                  </a:lnTo>
                  <a:lnTo>
                    <a:pt x="152216" y="54526"/>
                  </a:lnTo>
                  <a:lnTo>
                    <a:pt x="151260" y="68145"/>
                  </a:lnTo>
                  <a:lnTo>
                    <a:pt x="146888" y="88771"/>
                  </a:lnTo>
                  <a:lnTo>
                    <a:pt x="152400" y="12285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4" name="SMARTInkShape-1200">
              <a:extLst>
                <a:ext uri="{FF2B5EF4-FFF2-40B4-BE49-F238E27FC236}">
                  <a16:creationId xmlns:a16="http://schemas.microsoft.com/office/drawing/2014/main" id="{3F314040-8EBE-4D8D-A25E-23BC33C42B20}"/>
                </a:ext>
              </a:extLst>
            </p:cNvPr>
            <p:cNvSpPr/>
            <p:nvPr>
              <p:custDataLst>
                <p:tags r:id="rId210"/>
              </p:custDataLst>
            </p:nvPr>
          </p:nvSpPr>
          <p:spPr>
            <a:xfrm>
              <a:off x="6000866" y="371475"/>
              <a:ext cx="9410" cy="19051"/>
            </a:xfrm>
            <a:custGeom>
              <a:avLst/>
              <a:gdLst/>
              <a:ahLst/>
              <a:cxnLst/>
              <a:rect l="0" t="0" r="0" b="0"/>
              <a:pathLst>
                <a:path w="9410" h="19051">
                  <a:moveTo>
                    <a:pt x="9409" y="19050"/>
                  </a:moveTo>
                  <a:lnTo>
                    <a:pt x="9409" y="19050"/>
                  </a:lnTo>
                  <a:lnTo>
                    <a:pt x="277" y="9917"/>
                  </a:lnTo>
                  <a:lnTo>
                    <a:pt x="0" y="4585"/>
                  </a:lnTo>
                  <a:lnTo>
                    <a:pt x="1020" y="3056"/>
                  </a:lnTo>
                  <a:lnTo>
                    <a:pt x="9409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5" name="SMARTInkShape-1201">
              <a:extLst>
                <a:ext uri="{FF2B5EF4-FFF2-40B4-BE49-F238E27FC236}">
                  <a16:creationId xmlns:a16="http://schemas.microsoft.com/office/drawing/2014/main" id="{78E7FF0A-5D93-49AA-F48C-77A62F87A75A}"/>
                </a:ext>
              </a:extLst>
            </p:cNvPr>
            <p:cNvSpPr/>
            <p:nvPr>
              <p:custDataLst>
                <p:tags r:id="rId211"/>
              </p:custDataLst>
            </p:nvPr>
          </p:nvSpPr>
          <p:spPr>
            <a:xfrm>
              <a:off x="5953125" y="414495"/>
              <a:ext cx="19051" cy="109381"/>
            </a:xfrm>
            <a:custGeom>
              <a:avLst/>
              <a:gdLst/>
              <a:ahLst/>
              <a:cxnLst/>
              <a:rect l="0" t="0" r="0" b="0"/>
              <a:pathLst>
                <a:path w="19051" h="109381">
                  <a:moveTo>
                    <a:pt x="0" y="14130"/>
                  </a:moveTo>
                  <a:lnTo>
                    <a:pt x="0" y="14130"/>
                  </a:lnTo>
                  <a:lnTo>
                    <a:pt x="10113" y="9074"/>
                  </a:lnTo>
                  <a:lnTo>
                    <a:pt x="13092" y="6526"/>
                  </a:lnTo>
                  <a:lnTo>
                    <a:pt x="17285" y="0"/>
                  </a:lnTo>
                  <a:lnTo>
                    <a:pt x="17873" y="477"/>
                  </a:lnTo>
                  <a:lnTo>
                    <a:pt x="18817" y="3790"/>
                  </a:lnTo>
                  <a:lnTo>
                    <a:pt x="13924" y="9420"/>
                  </a:lnTo>
                  <a:lnTo>
                    <a:pt x="11480" y="17681"/>
                  </a:lnTo>
                  <a:lnTo>
                    <a:pt x="9640" y="61932"/>
                  </a:lnTo>
                  <a:lnTo>
                    <a:pt x="9535" y="91918"/>
                  </a:lnTo>
                  <a:lnTo>
                    <a:pt x="19050" y="10938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6" name="SMARTInkShape-1202">
              <a:extLst>
                <a:ext uri="{FF2B5EF4-FFF2-40B4-BE49-F238E27FC236}">
                  <a16:creationId xmlns:a16="http://schemas.microsoft.com/office/drawing/2014/main" id="{F83F630D-9E55-E2B6-B6CB-9E16B2CBCB66}"/>
                </a:ext>
              </a:extLst>
            </p:cNvPr>
            <p:cNvSpPr/>
            <p:nvPr>
              <p:custDataLst>
                <p:tags r:id="rId212"/>
              </p:custDataLst>
            </p:nvPr>
          </p:nvSpPr>
          <p:spPr>
            <a:xfrm>
              <a:off x="5779016" y="381519"/>
              <a:ext cx="96250" cy="120355"/>
            </a:xfrm>
            <a:custGeom>
              <a:avLst/>
              <a:gdLst/>
              <a:ahLst/>
              <a:cxnLst/>
              <a:rect l="0" t="0" r="0" b="0"/>
              <a:pathLst>
                <a:path w="96250" h="120355">
                  <a:moveTo>
                    <a:pt x="59809" y="28056"/>
                  </a:moveTo>
                  <a:lnTo>
                    <a:pt x="59809" y="28056"/>
                  </a:lnTo>
                  <a:lnTo>
                    <a:pt x="59809" y="23000"/>
                  </a:lnTo>
                  <a:lnTo>
                    <a:pt x="60867" y="21510"/>
                  </a:lnTo>
                  <a:lnTo>
                    <a:pt x="62631" y="20517"/>
                  </a:lnTo>
                  <a:lnTo>
                    <a:pt x="64865" y="19855"/>
                  </a:lnTo>
                  <a:lnTo>
                    <a:pt x="73066" y="13867"/>
                  </a:lnTo>
                  <a:lnTo>
                    <a:pt x="72881" y="11188"/>
                  </a:lnTo>
                  <a:lnTo>
                    <a:pt x="61948" y="1232"/>
                  </a:lnTo>
                  <a:lnTo>
                    <a:pt x="55386" y="0"/>
                  </a:lnTo>
                  <a:lnTo>
                    <a:pt x="49729" y="2534"/>
                  </a:lnTo>
                  <a:lnTo>
                    <a:pt x="27361" y="22897"/>
                  </a:lnTo>
                  <a:lnTo>
                    <a:pt x="11625" y="43343"/>
                  </a:lnTo>
                  <a:lnTo>
                    <a:pt x="259" y="67863"/>
                  </a:lnTo>
                  <a:lnTo>
                    <a:pt x="0" y="76819"/>
                  </a:lnTo>
                  <a:lnTo>
                    <a:pt x="8692" y="102477"/>
                  </a:lnTo>
                  <a:lnTo>
                    <a:pt x="15218" y="113343"/>
                  </a:lnTo>
                  <a:lnTo>
                    <a:pt x="20557" y="116664"/>
                  </a:lnTo>
                  <a:lnTo>
                    <a:pt x="34955" y="120354"/>
                  </a:lnTo>
                  <a:lnTo>
                    <a:pt x="49115" y="119172"/>
                  </a:lnTo>
                  <a:lnTo>
                    <a:pt x="62465" y="114060"/>
                  </a:lnTo>
                  <a:lnTo>
                    <a:pt x="79763" y="100341"/>
                  </a:lnTo>
                  <a:lnTo>
                    <a:pt x="84552" y="92638"/>
                  </a:lnTo>
                  <a:lnTo>
                    <a:pt x="95418" y="47562"/>
                  </a:lnTo>
                  <a:lnTo>
                    <a:pt x="96249" y="37885"/>
                  </a:lnTo>
                  <a:lnTo>
                    <a:pt x="93627" y="29317"/>
                  </a:lnTo>
                  <a:lnTo>
                    <a:pt x="82248" y="14153"/>
                  </a:lnTo>
                  <a:lnTo>
                    <a:pt x="69429" y="6002"/>
                  </a:lnTo>
                  <a:lnTo>
                    <a:pt x="63047" y="3828"/>
                  </a:lnTo>
                  <a:lnTo>
                    <a:pt x="57735" y="3437"/>
                  </a:lnTo>
                  <a:lnTo>
                    <a:pt x="40759" y="900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7" name="SMARTInkShape-1203">
              <a:extLst>
                <a:ext uri="{FF2B5EF4-FFF2-40B4-BE49-F238E27FC236}">
                  <a16:creationId xmlns:a16="http://schemas.microsoft.com/office/drawing/2014/main" id="{4E96C490-63AC-9404-3499-1F4C89C4253F}"/>
                </a:ext>
              </a:extLst>
            </p:cNvPr>
            <p:cNvSpPr/>
            <p:nvPr>
              <p:custDataLst>
                <p:tags r:id="rId213"/>
              </p:custDataLst>
            </p:nvPr>
          </p:nvSpPr>
          <p:spPr>
            <a:xfrm>
              <a:off x="5610225" y="239761"/>
              <a:ext cx="140415" cy="103140"/>
            </a:xfrm>
            <a:custGeom>
              <a:avLst/>
              <a:gdLst/>
              <a:ahLst/>
              <a:cxnLst/>
              <a:rect l="0" t="0" r="0" b="0"/>
              <a:pathLst>
                <a:path w="140415" h="103140">
                  <a:moveTo>
                    <a:pt x="28575" y="55514"/>
                  </a:moveTo>
                  <a:lnTo>
                    <a:pt x="28575" y="55514"/>
                  </a:lnTo>
                  <a:lnTo>
                    <a:pt x="28575" y="50458"/>
                  </a:lnTo>
                  <a:lnTo>
                    <a:pt x="33631" y="37200"/>
                  </a:lnTo>
                  <a:lnTo>
                    <a:pt x="46889" y="19866"/>
                  </a:lnTo>
                  <a:lnTo>
                    <a:pt x="55412" y="13212"/>
                  </a:lnTo>
                  <a:lnTo>
                    <a:pt x="86947" y="2044"/>
                  </a:lnTo>
                  <a:lnTo>
                    <a:pt x="100732" y="0"/>
                  </a:lnTo>
                  <a:lnTo>
                    <a:pt x="113914" y="4735"/>
                  </a:lnTo>
                  <a:lnTo>
                    <a:pt x="125769" y="13896"/>
                  </a:lnTo>
                  <a:lnTo>
                    <a:pt x="134567" y="25023"/>
                  </a:lnTo>
                  <a:lnTo>
                    <a:pt x="139183" y="37023"/>
                  </a:lnTo>
                  <a:lnTo>
                    <a:pt x="140414" y="43187"/>
                  </a:lnTo>
                  <a:lnTo>
                    <a:pt x="139117" y="48354"/>
                  </a:lnTo>
                  <a:lnTo>
                    <a:pt x="132033" y="56918"/>
                  </a:lnTo>
                  <a:lnTo>
                    <a:pt x="91928" y="79048"/>
                  </a:lnTo>
                  <a:lnTo>
                    <a:pt x="50606" y="91995"/>
                  </a:lnTo>
                  <a:lnTo>
                    <a:pt x="6902" y="93572"/>
                  </a:lnTo>
                  <a:lnTo>
                    <a:pt x="4601" y="94644"/>
                  </a:lnTo>
                  <a:lnTo>
                    <a:pt x="0" y="10313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8" name="SMARTInkShape-1204">
              <a:extLst>
                <a:ext uri="{FF2B5EF4-FFF2-40B4-BE49-F238E27FC236}">
                  <a16:creationId xmlns:a16="http://schemas.microsoft.com/office/drawing/2014/main" id="{02D2272E-0E49-A799-249E-E92E1EA8A832}"/>
                </a:ext>
              </a:extLst>
            </p:cNvPr>
            <p:cNvSpPr/>
            <p:nvPr>
              <p:custDataLst>
                <p:tags r:id="rId214"/>
              </p:custDataLst>
            </p:nvPr>
          </p:nvSpPr>
          <p:spPr>
            <a:xfrm>
              <a:off x="5624056" y="257567"/>
              <a:ext cx="29794" cy="275834"/>
            </a:xfrm>
            <a:custGeom>
              <a:avLst/>
              <a:gdLst/>
              <a:ahLst/>
              <a:cxnLst/>
              <a:rect l="0" t="0" r="0" b="0"/>
              <a:pathLst>
                <a:path w="29794" h="275834">
                  <a:moveTo>
                    <a:pt x="14744" y="9133"/>
                  </a:moveTo>
                  <a:lnTo>
                    <a:pt x="14744" y="9133"/>
                  </a:lnTo>
                  <a:lnTo>
                    <a:pt x="20232" y="9133"/>
                  </a:lnTo>
                  <a:lnTo>
                    <a:pt x="17888" y="9133"/>
                  </a:lnTo>
                  <a:lnTo>
                    <a:pt x="21786" y="6311"/>
                  </a:lnTo>
                  <a:lnTo>
                    <a:pt x="25789" y="4077"/>
                  </a:lnTo>
                  <a:lnTo>
                    <a:pt x="27399" y="2587"/>
                  </a:lnTo>
                  <a:lnTo>
                    <a:pt x="27414" y="1594"/>
                  </a:lnTo>
                  <a:lnTo>
                    <a:pt x="24891" y="0"/>
                  </a:lnTo>
                  <a:lnTo>
                    <a:pt x="24454" y="4781"/>
                  </a:lnTo>
                  <a:lnTo>
                    <a:pt x="27173" y="10021"/>
                  </a:lnTo>
                  <a:lnTo>
                    <a:pt x="29380" y="12900"/>
                  </a:lnTo>
                  <a:lnTo>
                    <a:pt x="29793" y="15878"/>
                  </a:lnTo>
                  <a:lnTo>
                    <a:pt x="24894" y="44289"/>
                  </a:lnTo>
                  <a:lnTo>
                    <a:pt x="21570" y="90082"/>
                  </a:lnTo>
                  <a:lnTo>
                    <a:pt x="16766" y="134365"/>
                  </a:lnTo>
                  <a:lnTo>
                    <a:pt x="15144" y="181566"/>
                  </a:lnTo>
                  <a:lnTo>
                    <a:pt x="7257" y="228338"/>
                  </a:lnTo>
                  <a:lnTo>
                    <a:pt x="5067" y="245199"/>
                  </a:lnTo>
                  <a:lnTo>
                    <a:pt x="0" y="260641"/>
                  </a:lnTo>
                  <a:lnTo>
                    <a:pt x="5219" y="27583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6" name="SMARTInkShape-Group235">
            <a:extLst>
              <a:ext uri="{FF2B5EF4-FFF2-40B4-BE49-F238E27FC236}">
                <a16:creationId xmlns:a16="http://schemas.microsoft.com/office/drawing/2014/main" id="{C745E532-5969-124A-9F2C-3C90D15B6E6D}"/>
              </a:ext>
            </a:extLst>
          </p:cNvPr>
          <p:cNvGrpSpPr/>
          <p:nvPr/>
        </p:nvGrpSpPr>
        <p:grpSpPr>
          <a:xfrm>
            <a:off x="6116691" y="4757894"/>
            <a:ext cx="931810" cy="337982"/>
            <a:chOff x="6116691" y="4757894"/>
            <a:chExt cx="931810" cy="337982"/>
          </a:xfrm>
        </p:grpSpPr>
        <p:sp>
          <p:nvSpPr>
            <p:cNvPr id="720" name="SMARTInkShape-1205">
              <a:extLst>
                <a:ext uri="{FF2B5EF4-FFF2-40B4-BE49-F238E27FC236}">
                  <a16:creationId xmlns:a16="http://schemas.microsoft.com/office/drawing/2014/main" id="{F1D6928F-B598-1601-644A-2AB70544A829}"/>
                </a:ext>
              </a:extLst>
            </p:cNvPr>
            <p:cNvSpPr/>
            <p:nvPr>
              <p:custDataLst>
                <p:tags r:id="rId201"/>
              </p:custDataLst>
            </p:nvPr>
          </p:nvSpPr>
          <p:spPr>
            <a:xfrm>
              <a:off x="7029450" y="5076825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0" y="19050"/>
                  </a:moveTo>
                  <a:lnTo>
                    <a:pt x="0" y="19050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1" name="SMARTInkShape-1206">
              <a:extLst>
                <a:ext uri="{FF2B5EF4-FFF2-40B4-BE49-F238E27FC236}">
                  <a16:creationId xmlns:a16="http://schemas.microsoft.com/office/drawing/2014/main" id="{83C92BD7-0B7B-EBB9-9B39-899E22A0A035}"/>
                </a:ext>
              </a:extLst>
            </p:cNvPr>
            <p:cNvSpPr/>
            <p:nvPr>
              <p:custDataLst>
                <p:tags r:id="rId202"/>
              </p:custDataLst>
            </p:nvPr>
          </p:nvSpPr>
          <p:spPr>
            <a:xfrm>
              <a:off x="6670291" y="4911055"/>
              <a:ext cx="178185" cy="146721"/>
            </a:xfrm>
            <a:custGeom>
              <a:avLst/>
              <a:gdLst/>
              <a:ahLst/>
              <a:cxnLst/>
              <a:rect l="0" t="0" r="0" b="0"/>
              <a:pathLst>
                <a:path w="178185" h="146721">
                  <a:moveTo>
                    <a:pt x="121034" y="60995"/>
                  </a:moveTo>
                  <a:lnTo>
                    <a:pt x="121034" y="60995"/>
                  </a:lnTo>
                  <a:lnTo>
                    <a:pt x="121034" y="55939"/>
                  </a:lnTo>
                  <a:lnTo>
                    <a:pt x="126679" y="50634"/>
                  </a:lnTo>
                  <a:lnTo>
                    <a:pt x="137436" y="43661"/>
                  </a:lnTo>
                  <a:lnTo>
                    <a:pt x="138907" y="37063"/>
                  </a:lnTo>
                  <a:lnTo>
                    <a:pt x="140015" y="10467"/>
                  </a:lnTo>
                  <a:lnTo>
                    <a:pt x="136863" y="7201"/>
                  </a:lnTo>
                  <a:lnTo>
                    <a:pt x="124893" y="751"/>
                  </a:lnTo>
                  <a:lnTo>
                    <a:pt x="108991" y="0"/>
                  </a:lnTo>
                  <a:lnTo>
                    <a:pt x="72911" y="8142"/>
                  </a:lnTo>
                  <a:lnTo>
                    <a:pt x="36269" y="27546"/>
                  </a:lnTo>
                  <a:lnTo>
                    <a:pt x="5985" y="52958"/>
                  </a:lnTo>
                  <a:lnTo>
                    <a:pt x="1109" y="65890"/>
                  </a:lnTo>
                  <a:lnTo>
                    <a:pt x="0" y="81162"/>
                  </a:lnTo>
                  <a:lnTo>
                    <a:pt x="7912" y="108213"/>
                  </a:lnTo>
                  <a:lnTo>
                    <a:pt x="10694" y="114699"/>
                  </a:lnTo>
                  <a:lnTo>
                    <a:pt x="14666" y="117964"/>
                  </a:lnTo>
                  <a:lnTo>
                    <a:pt x="19430" y="119083"/>
                  </a:lnTo>
                  <a:lnTo>
                    <a:pt x="50543" y="116152"/>
                  </a:lnTo>
                  <a:lnTo>
                    <a:pt x="85747" y="100269"/>
                  </a:lnTo>
                  <a:lnTo>
                    <a:pt x="95826" y="92207"/>
                  </a:lnTo>
                  <a:lnTo>
                    <a:pt x="106392" y="76829"/>
                  </a:lnTo>
                  <a:lnTo>
                    <a:pt x="110835" y="63289"/>
                  </a:lnTo>
                  <a:lnTo>
                    <a:pt x="110001" y="62525"/>
                  </a:lnTo>
                  <a:lnTo>
                    <a:pt x="106253" y="61674"/>
                  </a:lnTo>
                  <a:lnTo>
                    <a:pt x="101059" y="64119"/>
                  </a:lnTo>
                  <a:lnTo>
                    <a:pt x="98193" y="66252"/>
                  </a:lnTo>
                  <a:lnTo>
                    <a:pt x="89100" y="84425"/>
                  </a:lnTo>
                  <a:lnTo>
                    <a:pt x="84152" y="103802"/>
                  </a:lnTo>
                  <a:lnTo>
                    <a:pt x="83476" y="111065"/>
                  </a:lnTo>
                  <a:lnTo>
                    <a:pt x="85412" y="114482"/>
                  </a:lnTo>
                  <a:lnTo>
                    <a:pt x="93207" y="121103"/>
                  </a:lnTo>
                  <a:lnTo>
                    <a:pt x="103727" y="124751"/>
                  </a:lnTo>
                  <a:lnTo>
                    <a:pt x="146536" y="135701"/>
                  </a:lnTo>
                  <a:lnTo>
                    <a:pt x="178184" y="1467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2" name="SMARTInkShape-1207">
              <a:extLst>
                <a:ext uri="{FF2B5EF4-FFF2-40B4-BE49-F238E27FC236}">
                  <a16:creationId xmlns:a16="http://schemas.microsoft.com/office/drawing/2014/main" id="{A477EA69-6D5A-FB5C-6F47-056C29890E10}"/>
                </a:ext>
              </a:extLst>
            </p:cNvPr>
            <p:cNvSpPr/>
            <p:nvPr>
              <p:custDataLst>
                <p:tags r:id="rId203"/>
              </p:custDataLst>
            </p:nvPr>
          </p:nvSpPr>
          <p:spPr>
            <a:xfrm>
              <a:off x="6543675" y="4905550"/>
              <a:ext cx="133351" cy="9351"/>
            </a:xfrm>
            <a:custGeom>
              <a:avLst/>
              <a:gdLst/>
              <a:ahLst/>
              <a:cxnLst/>
              <a:rect l="0" t="0" r="0" b="0"/>
              <a:pathLst>
                <a:path w="133351" h="9351">
                  <a:moveTo>
                    <a:pt x="0" y="9350"/>
                  </a:moveTo>
                  <a:lnTo>
                    <a:pt x="0" y="9350"/>
                  </a:lnTo>
                  <a:lnTo>
                    <a:pt x="0" y="4294"/>
                  </a:lnTo>
                  <a:lnTo>
                    <a:pt x="1058" y="2805"/>
                  </a:lnTo>
                  <a:lnTo>
                    <a:pt x="2822" y="1811"/>
                  </a:lnTo>
                  <a:lnTo>
                    <a:pt x="11837" y="708"/>
                  </a:lnTo>
                  <a:lnTo>
                    <a:pt x="55098" y="0"/>
                  </a:lnTo>
                  <a:lnTo>
                    <a:pt x="99902" y="4916"/>
                  </a:lnTo>
                  <a:lnTo>
                    <a:pt x="133350" y="93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3" name="SMARTInkShape-1208">
              <a:extLst>
                <a:ext uri="{FF2B5EF4-FFF2-40B4-BE49-F238E27FC236}">
                  <a16:creationId xmlns:a16="http://schemas.microsoft.com/office/drawing/2014/main" id="{16DF698C-4CF1-FC57-ABD4-8065BEAF783F}"/>
                </a:ext>
              </a:extLst>
            </p:cNvPr>
            <p:cNvSpPr/>
            <p:nvPr>
              <p:custDataLst>
                <p:tags r:id="rId204"/>
              </p:custDataLst>
            </p:nvPr>
          </p:nvSpPr>
          <p:spPr>
            <a:xfrm>
              <a:off x="6526508" y="4757894"/>
              <a:ext cx="140993" cy="270835"/>
            </a:xfrm>
            <a:custGeom>
              <a:avLst/>
              <a:gdLst/>
              <a:ahLst/>
              <a:cxnLst/>
              <a:rect l="0" t="0" r="0" b="0"/>
              <a:pathLst>
                <a:path w="140993" h="270835">
                  <a:moveTo>
                    <a:pt x="74317" y="14131"/>
                  </a:moveTo>
                  <a:lnTo>
                    <a:pt x="74317" y="14131"/>
                  </a:lnTo>
                  <a:lnTo>
                    <a:pt x="74317" y="9074"/>
                  </a:lnTo>
                  <a:lnTo>
                    <a:pt x="77139" y="3770"/>
                  </a:lnTo>
                  <a:lnTo>
                    <a:pt x="79373" y="874"/>
                  </a:lnTo>
                  <a:lnTo>
                    <a:pt x="80862" y="0"/>
                  </a:lnTo>
                  <a:lnTo>
                    <a:pt x="81855" y="478"/>
                  </a:lnTo>
                  <a:lnTo>
                    <a:pt x="82517" y="1854"/>
                  </a:lnTo>
                  <a:lnTo>
                    <a:pt x="78393" y="13903"/>
                  </a:lnTo>
                  <a:lnTo>
                    <a:pt x="56954" y="60994"/>
                  </a:lnTo>
                  <a:lnTo>
                    <a:pt x="39614" y="108223"/>
                  </a:lnTo>
                  <a:lnTo>
                    <a:pt x="23546" y="148791"/>
                  </a:lnTo>
                  <a:lnTo>
                    <a:pt x="7646" y="190562"/>
                  </a:lnTo>
                  <a:lnTo>
                    <a:pt x="0" y="232308"/>
                  </a:lnTo>
                  <a:lnTo>
                    <a:pt x="1776" y="246213"/>
                  </a:lnTo>
                  <a:lnTo>
                    <a:pt x="6483" y="258706"/>
                  </a:lnTo>
                  <a:lnTo>
                    <a:pt x="12355" y="265926"/>
                  </a:lnTo>
                  <a:lnTo>
                    <a:pt x="17851" y="268915"/>
                  </a:lnTo>
                  <a:lnTo>
                    <a:pt x="35059" y="270834"/>
                  </a:lnTo>
                  <a:lnTo>
                    <a:pt x="72991" y="263608"/>
                  </a:lnTo>
                  <a:lnTo>
                    <a:pt x="101440" y="253973"/>
                  </a:lnTo>
                  <a:lnTo>
                    <a:pt x="140992" y="2236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4" name="SMARTInkShape-1209">
              <a:extLst>
                <a:ext uri="{FF2B5EF4-FFF2-40B4-BE49-F238E27FC236}">
                  <a16:creationId xmlns:a16="http://schemas.microsoft.com/office/drawing/2014/main" id="{73031DAA-EB4F-FACC-F39C-71775663FC78}"/>
                </a:ext>
              </a:extLst>
            </p:cNvPr>
            <p:cNvSpPr/>
            <p:nvPr>
              <p:custDataLst>
                <p:tags r:id="rId205"/>
              </p:custDataLst>
            </p:nvPr>
          </p:nvSpPr>
          <p:spPr>
            <a:xfrm>
              <a:off x="6311828" y="4920166"/>
              <a:ext cx="203273" cy="115733"/>
            </a:xfrm>
            <a:custGeom>
              <a:avLst/>
              <a:gdLst/>
              <a:ahLst/>
              <a:cxnLst/>
              <a:rect l="0" t="0" r="0" b="0"/>
              <a:pathLst>
                <a:path w="203273" h="115733">
                  <a:moveTo>
                    <a:pt x="108022" y="42359"/>
                  </a:moveTo>
                  <a:lnTo>
                    <a:pt x="108022" y="42359"/>
                  </a:lnTo>
                  <a:lnTo>
                    <a:pt x="116223" y="34158"/>
                  </a:lnTo>
                  <a:lnTo>
                    <a:pt x="117154" y="28170"/>
                  </a:lnTo>
                  <a:lnTo>
                    <a:pt x="117513" y="10478"/>
                  </a:lnTo>
                  <a:lnTo>
                    <a:pt x="114710" y="4201"/>
                  </a:lnTo>
                  <a:lnTo>
                    <a:pt x="112479" y="1045"/>
                  </a:lnTo>
                  <a:lnTo>
                    <a:pt x="107819" y="0"/>
                  </a:lnTo>
                  <a:lnTo>
                    <a:pt x="94173" y="1660"/>
                  </a:lnTo>
                  <a:lnTo>
                    <a:pt x="62425" y="17289"/>
                  </a:lnTo>
                  <a:lnTo>
                    <a:pt x="44182" y="31638"/>
                  </a:lnTo>
                  <a:lnTo>
                    <a:pt x="9753" y="75283"/>
                  </a:lnTo>
                  <a:lnTo>
                    <a:pt x="1552" y="91917"/>
                  </a:lnTo>
                  <a:lnTo>
                    <a:pt x="0" y="98681"/>
                  </a:lnTo>
                  <a:lnTo>
                    <a:pt x="1099" y="109019"/>
                  </a:lnTo>
                  <a:lnTo>
                    <a:pt x="2873" y="112199"/>
                  </a:lnTo>
                  <a:lnTo>
                    <a:pt x="5115" y="114319"/>
                  </a:lnTo>
                  <a:lnTo>
                    <a:pt x="7667" y="115732"/>
                  </a:lnTo>
                  <a:lnTo>
                    <a:pt x="16148" y="114481"/>
                  </a:lnTo>
                  <a:lnTo>
                    <a:pt x="26972" y="109338"/>
                  </a:lnTo>
                  <a:lnTo>
                    <a:pt x="57420" y="82838"/>
                  </a:lnTo>
                  <a:lnTo>
                    <a:pt x="79235" y="42800"/>
                  </a:lnTo>
                  <a:lnTo>
                    <a:pt x="79383" y="52602"/>
                  </a:lnTo>
                  <a:lnTo>
                    <a:pt x="76596" y="60316"/>
                  </a:lnTo>
                  <a:lnTo>
                    <a:pt x="74373" y="63857"/>
                  </a:lnTo>
                  <a:lnTo>
                    <a:pt x="73948" y="68333"/>
                  </a:lnTo>
                  <a:lnTo>
                    <a:pt x="76297" y="78950"/>
                  </a:lnTo>
                  <a:lnTo>
                    <a:pt x="83570" y="91771"/>
                  </a:lnTo>
                  <a:lnTo>
                    <a:pt x="97484" y="102273"/>
                  </a:lnTo>
                  <a:lnTo>
                    <a:pt x="115013" y="107031"/>
                  </a:lnTo>
                  <a:lnTo>
                    <a:pt x="153745" y="111592"/>
                  </a:lnTo>
                  <a:lnTo>
                    <a:pt x="160729" y="113914"/>
                  </a:lnTo>
                  <a:lnTo>
                    <a:pt x="166443" y="114405"/>
                  </a:lnTo>
                  <a:lnTo>
                    <a:pt x="175616" y="112127"/>
                  </a:lnTo>
                  <a:lnTo>
                    <a:pt x="203272" y="995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5" name="SMARTInkShape-1210">
              <a:extLst>
                <a:ext uri="{FF2B5EF4-FFF2-40B4-BE49-F238E27FC236}">
                  <a16:creationId xmlns:a16="http://schemas.microsoft.com/office/drawing/2014/main" id="{9A299F18-7C7C-67B3-F6E3-E58660E1C555}"/>
                </a:ext>
              </a:extLst>
            </p:cNvPr>
            <p:cNvSpPr/>
            <p:nvPr>
              <p:custDataLst>
                <p:tags r:id="rId206"/>
              </p:custDataLst>
            </p:nvPr>
          </p:nvSpPr>
          <p:spPr>
            <a:xfrm>
              <a:off x="6116691" y="4772025"/>
              <a:ext cx="207910" cy="276172"/>
            </a:xfrm>
            <a:custGeom>
              <a:avLst/>
              <a:gdLst/>
              <a:ahLst/>
              <a:cxnLst/>
              <a:rect l="0" t="0" r="0" b="0"/>
              <a:pathLst>
                <a:path w="207910" h="276172">
                  <a:moveTo>
                    <a:pt x="150759" y="190500"/>
                  </a:moveTo>
                  <a:lnTo>
                    <a:pt x="150759" y="190500"/>
                  </a:lnTo>
                  <a:lnTo>
                    <a:pt x="155815" y="190500"/>
                  </a:lnTo>
                  <a:lnTo>
                    <a:pt x="157304" y="189442"/>
                  </a:lnTo>
                  <a:lnTo>
                    <a:pt x="158298" y="187678"/>
                  </a:lnTo>
                  <a:lnTo>
                    <a:pt x="159891" y="177243"/>
                  </a:lnTo>
                  <a:lnTo>
                    <a:pt x="157287" y="171202"/>
                  </a:lnTo>
                  <a:lnTo>
                    <a:pt x="146991" y="158702"/>
                  </a:lnTo>
                  <a:lnTo>
                    <a:pt x="127770" y="149211"/>
                  </a:lnTo>
                  <a:lnTo>
                    <a:pt x="107023" y="144752"/>
                  </a:lnTo>
                  <a:lnTo>
                    <a:pt x="77358" y="148488"/>
                  </a:lnTo>
                  <a:lnTo>
                    <a:pt x="41757" y="161353"/>
                  </a:lnTo>
                  <a:lnTo>
                    <a:pt x="9454" y="183628"/>
                  </a:lnTo>
                  <a:lnTo>
                    <a:pt x="3639" y="194385"/>
                  </a:lnTo>
                  <a:lnTo>
                    <a:pt x="0" y="220450"/>
                  </a:lnTo>
                  <a:lnTo>
                    <a:pt x="1911" y="238384"/>
                  </a:lnTo>
                  <a:lnTo>
                    <a:pt x="8936" y="254429"/>
                  </a:lnTo>
                  <a:lnTo>
                    <a:pt x="20793" y="269334"/>
                  </a:lnTo>
                  <a:lnTo>
                    <a:pt x="29849" y="273163"/>
                  </a:lnTo>
                  <a:lnTo>
                    <a:pt x="76295" y="276171"/>
                  </a:lnTo>
                  <a:lnTo>
                    <a:pt x="86267" y="270557"/>
                  </a:lnTo>
                  <a:lnTo>
                    <a:pt x="109915" y="249705"/>
                  </a:lnTo>
                  <a:lnTo>
                    <a:pt x="138469" y="203850"/>
                  </a:lnTo>
                  <a:lnTo>
                    <a:pt x="156745" y="161175"/>
                  </a:lnTo>
                  <a:lnTo>
                    <a:pt x="172936" y="114201"/>
                  </a:lnTo>
                  <a:lnTo>
                    <a:pt x="188853" y="66661"/>
                  </a:lnTo>
                  <a:lnTo>
                    <a:pt x="200370" y="19885"/>
                  </a:lnTo>
                  <a:lnTo>
                    <a:pt x="207909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4" name="SMARTInkShape-Group236">
            <a:extLst>
              <a:ext uri="{FF2B5EF4-FFF2-40B4-BE49-F238E27FC236}">
                <a16:creationId xmlns:a16="http://schemas.microsoft.com/office/drawing/2014/main" id="{76676324-8150-7241-F71A-9387FC190B38}"/>
              </a:ext>
            </a:extLst>
          </p:cNvPr>
          <p:cNvGrpSpPr/>
          <p:nvPr/>
        </p:nvGrpSpPr>
        <p:grpSpPr>
          <a:xfrm>
            <a:off x="4791075" y="4781550"/>
            <a:ext cx="960586" cy="381001"/>
            <a:chOff x="4791075" y="4781550"/>
            <a:chExt cx="960586" cy="381001"/>
          </a:xfrm>
        </p:grpSpPr>
        <p:sp>
          <p:nvSpPr>
            <p:cNvPr id="727" name="SMARTInkShape-1211">
              <a:extLst>
                <a:ext uri="{FF2B5EF4-FFF2-40B4-BE49-F238E27FC236}">
                  <a16:creationId xmlns:a16="http://schemas.microsoft.com/office/drawing/2014/main" id="{BDB6270B-1101-8B1F-4BFB-F0C0E3CE4F95}"/>
                </a:ext>
              </a:extLst>
            </p:cNvPr>
            <p:cNvSpPr/>
            <p:nvPr>
              <p:custDataLst>
                <p:tags r:id="rId194"/>
              </p:custDataLst>
            </p:nvPr>
          </p:nvSpPr>
          <p:spPr>
            <a:xfrm>
              <a:off x="5591175" y="4943475"/>
              <a:ext cx="152401" cy="66676"/>
            </a:xfrm>
            <a:custGeom>
              <a:avLst/>
              <a:gdLst/>
              <a:ahLst/>
              <a:cxnLst/>
              <a:rect l="0" t="0" r="0" b="0"/>
              <a:pathLst>
                <a:path w="152401" h="66676">
                  <a:moveTo>
                    <a:pt x="0" y="66675"/>
                  </a:moveTo>
                  <a:lnTo>
                    <a:pt x="0" y="66675"/>
                  </a:lnTo>
                  <a:lnTo>
                    <a:pt x="18314" y="48361"/>
                  </a:lnTo>
                  <a:lnTo>
                    <a:pt x="65846" y="29090"/>
                  </a:lnTo>
                  <a:lnTo>
                    <a:pt x="113390" y="14287"/>
                  </a:lnTo>
                  <a:lnTo>
                    <a:pt x="126596" y="6350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8" name="SMARTInkShape-1212">
              <a:extLst>
                <a:ext uri="{FF2B5EF4-FFF2-40B4-BE49-F238E27FC236}">
                  <a16:creationId xmlns:a16="http://schemas.microsoft.com/office/drawing/2014/main" id="{254D4DCB-73AC-E554-42D1-09B8CA71C843}"/>
                </a:ext>
              </a:extLst>
            </p:cNvPr>
            <p:cNvSpPr/>
            <p:nvPr>
              <p:custDataLst>
                <p:tags r:id="rId195"/>
              </p:custDataLst>
            </p:nvPr>
          </p:nvSpPr>
          <p:spPr>
            <a:xfrm>
              <a:off x="5591175" y="4821125"/>
              <a:ext cx="160486" cy="341426"/>
            </a:xfrm>
            <a:custGeom>
              <a:avLst/>
              <a:gdLst/>
              <a:ahLst/>
              <a:cxnLst/>
              <a:rect l="0" t="0" r="0" b="0"/>
              <a:pathLst>
                <a:path w="160486" h="341426">
                  <a:moveTo>
                    <a:pt x="142875" y="84250"/>
                  </a:moveTo>
                  <a:lnTo>
                    <a:pt x="142875" y="84250"/>
                  </a:lnTo>
                  <a:lnTo>
                    <a:pt x="157064" y="38538"/>
                  </a:lnTo>
                  <a:lnTo>
                    <a:pt x="160485" y="15320"/>
                  </a:lnTo>
                  <a:lnTo>
                    <a:pt x="159907" y="9721"/>
                  </a:lnTo>
                  <a:lnTo>
                    <a:pt x="158463" y="5989"/>
                  </a:lnTo>
                  <a:lnTo>
                    <a:pt x="156442" y="3501"/>
                  </a:lnTo>
                  <a:lnTo>
                    <a:pt x="148551" y="737"/>
                  </a:lnTo>
                  <a:lnTo>
                    <a:pt x="143484" y="0"/>
                  </a:lnTo>
                  <a:lnTo>
                    <a:pt x="139048" y="1624"/>
                  </a:lnTo>
                  <a:lnTo>
                    <a:pt x="115926" y="25169"/>
                  </a:lnTo>
                  <a:lnTo>
                    <a:pt x="86282" y="70268"/>
                  </a:lnTo>
                  <a:lnTo>
                    <a:pt x="65217" y="111943"/>
                  </a:lnTo>
                  <a:lnTo>
                    <a:pt x="46044" y="150750"/>
                  </a:lnTo>
                  <a:lnTo>
                    <a:pt x="32065" y="188991"/>
                  </a:lnTo>
                  <a:lnTo>
                    <a:pt x="16289" y="229940"/>
                  </a:lnTo>
                  <a:lnTo>
                    <a:pt x="7240" y="253776"/>
                  </a:lnTo>
                  <a:lnTo>
                    <a:pt x="1431" y="300750"/>
                  </a:lnTo>
                  <a:lnTo>
                    <a:pt x="0" y="3414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9" name="SMARTInkShape-1213">
              <a:extLst>
                <a:ext uri="{FF2B5EF4-FFF2-40B4-BE49-F238E27FC236}">
                  <a16:creationId xmlns:a16="http://schemas.microsoft.com/office/drawing/2014/main" id="{6A13B98C-D433-37A2-765F-DEA521B57A42}"/>
                </a:ext>
              </a:extLst>
            </p:cNvPr>
            <p:cNvSpPr/>
            <p:nvPr>
              <p:custDataLst>
                <p:tags r:id="rId196"/>
              </p:custDataLst>
            </p:nvPr>
          </p:nvSpPr>
          <p:spPr>
            <a:xfrm>
              <a:off x="5510372" y="4943485"/>
              <a:ext cx="87428" cy="92407"/>
            </a:xfrm>
            <a:custGeom>
              <a:avLst/>
              <a:gdLst/>
              <a:ahLst/>
              <a:cxnLst/>
              <a:rect l="0" t="0" r="0" b="0"/>
              <a:pathLst>
                <a:path w="87428" h="92407">
                  <a:moveTo>
                    <a:pt x="33178" y="9515"/>
                  </a:moveTo>
                  <a:lnTo>
                    <a:pt x="33178" y="9515"/>
                  </a:lnTo>
                  <a:lnTo>
                    <a:pt x="43291" y="9515"/>
                  </a:lnTo>
                  <a:lnTo>
                    <a:pt x="51078" y="6693"/>
                  </a:lnTo>
                  <a:lnTo>
                    <a:pt x="61698" y="24"/>
                  </a:lnTo>
                  <a:lnTo>
                    <a:pt x="51625" y="0"/>
                  </a:lnTo>
                  <a:lnTo>
                    <a:pt x="41024" y="5638"/>
                  </a:lnTo>
                  <a:lnTo>
                    <a:pt x="9765" y="32997"/>
                  </a:lnTo>
                  <a:lnTo>
                    <a:pt x="6897" y="38648"/>
                  </a:lnTo>
                  <a:lnTo>
                    <a:pt x="6133" y="41637"/>
                  </a:lnTo>
                  <a:lnTo>
                    <a:pt x="0" y="50900"/>
                  </a:lnTo>
                  <a:lnTo>
                    <a:pt x="476" y="56155"/>
                  </a:lnTo>
                  <a:lnTo>
                    <a:pt x="10201" y="76604"/>
                  </a:lnTo>
                  <a:lnTo>
                    <a:pt x="16968" y="86251"/>
                  </a:lnTo>
                  <a:lnTo>
                    <a:pt x="29149" y="91245"/>
                  </a:lnTo>
                  <a:lnTo>
                    <a:pt x="45146" y="92406"/>
                  </a:lnTo>
                  <a:lnTo>
                    <a:pt x="69885" y="87110"/>
                  </a:lnTo>
                  <a:lnTo>
                    <a:pt x="80538" y="81748"/>
                  </a:lnTo>
                  <a:lnTo>
                    <a:pt x="83800" y="77779"/>
                  </a:lnTo>
                  <a:lnTo>
                    <a:pt x="87427" y="67724"/>
                  </a:lnTo>
                  <a:lnTo>
                    <a:pt x="84412" y="45107"/>
                  </a:lnTo>
                  <a:lnTo>
                    <a:pt x="76763" y="33095"/>
                  </a:lnTo>
                  <a:lnTo>
                    <a:pt x="71760" y="28410"/>
                  </a:lnTo>
                  <a:lnTo>
                    <a:pt x="60555" y="23205"/>
                  </a:lnTo>
                  <a:lnTo>
                    <a:pt x="33178" y="190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0" name="SMARTInkShape-1214">
              <a:extLst>
                <a:ext uri="{FF2B5EF4-FFF2-40B4-BE49-F238E27FC236}">
                  <a16:creationId xmlns:a16="http://schemas.microsoft.com/office/drawing/2014/main" id="{F923F7CF-8A1D-AB3C-9B61-4016E95242DC}"/>
                </a:ext>
              </a:extLst>
            </p:cNvPr>
            <p:cNvSpPr/>
            <p:nvPr>
              <p:custDataLst>
                <p:tags r:id="rId197"/>
              </p:custDataLst>
            </p:nvPr>
          </p:nvSpPr>
          <p:spPr>
            <a:xfrm>
              <a:off x="5153025" y="4905375"/>
              <a:ext cx="152401" cy="19051"/>
            </a:xfrm>
            <a:custGeom>
              <a:avLst/>
              <a:gdLst/>
              <a:ahLst/>
              <a:cxnLst/>
              <a:rect l="0" t="0" r="0" b="0"/>
              <a:pathLst>
                <a:path w="152401" h="19051">
                  <a:moveTo>
                    <a:pt x="0" y="19050"/>
                  </a:moveTo>
                  <a:lnTo>
                    <a:pt x="0" y="19050"/>
                  </a:lnTo>
                  <a:lnTo>
                    <a:pt x="5056" y="13994"/>
                  </a:lnTo>
                  <a:lnTo>
                    <a:pt x="28427" y="5793"/>
                  </a:lnTo>
                  <a:lnTo>
                    <a:pt x="74250" y="1144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1" name="SMARTInkShape-1215">
              <a:extLst>
                <a:ext uri="{FF2B5EF4-FFF2-40B4-BE49-F238E27FC236}">
                  <a16:creationId xmlns:a16="http://schemas.microsoft.com/office/drawing/2014/main" id="{2A1A50DA-4777-4A42-4329-7ED98E545422}"/>
                </a:ext>
              </a:extLst>
            </p:cNvPr>
            <p:cNvSpPr/>
            <p:nvPr>
              <p:custDataLst>
                <p:tags r:id="rId198"/>
              </p:custDataLst>
            </p:nvPr>
          </p:nvSpPr>
          <p:spPr>
            <a:xfrm>
              <a:off x="5172607" y="4781550"/>
              <a:ext cx="113769" cy="228536"/>
            </a:xfrm>
            <a:custGeom>
              <a:avLst/>
              <a:gdLst/>
              <a:ahLst/>
              <a:cxnLst/>
              <a:rect l="0" t="0" r="0" b="0"/>
              <a:pathLst>
                <a:path w="113769" h="228536">
                  <a:moveTo>
                    <a:pt x="56618" y="0"/>
                  </a:moveTo>
                  <a:lnTo>
                    <a:pt x="56618" y="0"/>
                  </a:lnTo>
                  <a:lnTo>
                    <a:pt x="39312" y="41156"/>
                  </a:lnTo>
                  <a:lnTo>
                    <a:pt x="23253" y="81312"/>
                  </a:lnTo>
                  <a:lnTo>
                    <a:pt x="11537" y="123440"/>
                  </a:lnTo>
                  <a:lnTo>
                    <a:pt x="2166" y="154519"/>
                  </a:lnTo>
                  <a:lnTo>
                    <a:pt x="0" y="185862"/>
                  </a:lnTo>
                  <a:lnTo>
                    <a:pt x="4682" y="205941"/>
                  </a:lnTo>
                  <a:lnTo>
                    <a:pt x="12773" y="220240"/>
                  </a:lnTo>
                  <a:lnTo>
                    <a:pt x="16805" y="223027"/>
                  </a:lnTo>
                  <a:lnTo>
                    <a:pt x="31533" y="226949"/>
                  </a:lnTo>
                  <a:lnTo>
                    <a:pt x="74351" y="228503"/>
                  </a:lnTo>
                  <a:lnTo>
                    <a:pt x="81141" y="228535"/>
                  </a:lnTo>
                  <a:lnTo>
                    <a:pt x="113768" y="2095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2" name="SMARTInkShape-1216">
              <a:extLst>
                <a:ext uri="{FF2B5EF4-FFF2-40B4-BE49-F238E27FC236}">
                  <a16:creationId xmlns:a16="http://schemas.microsoft.com/office/drawing/2014/main" id="{64FF0020-DE41-ED7E-65B4-0706BD7D0ECC}"/>
                </a:ext>
              </a:extLst>
            </p:cNvPr>
            <p:cNvSpPr/>
            <p:nvPr>
              <p:custDataLst>
                <p:tags r:id="rId199"/>
              </p:custDataLst>
            </p:nvPr>
          </p:nvSpPr>
          <p:spPr>
            <a:xfrm>
              <a:off x="4962525" y="4934125"/>
              <a:ext cx="152401" cy="90166"/>
            </a:xfrm>
            <a:custGeom>
              <a:avLst/>
              <a:gdLst/>
              <a:ahLst/>
              <a:cxnLst/>
              <a:rect l="0" t="0" r="0" b="0"/>
              <a:pathLst>
                <a:path w="152401" h="90166">
                  <a:moveTo>
                    <a:pt x="0" y="56975"/>
                  </a:moveTo>
                  <a:lnTo>
                    <a:pt x="0" y="56975"/>
                  </a:lnTo>
                  <a:lnTo>
                    <a:pt x="40704" y="56975"/>
                  </a:lnTo>
                  <a:lnTo>
                    <a:pt x="81143" y="55917"/>
                  </a:lnTo>
                  <a:lnTo>
                    <a:pt x="111566" y="43718"/>
                  </a:lnTo>
                  <a:lnTo>
                    <a:pt x="121200" y="34855"/>
                  </a:lnTo>
                  <a:lnTo>
                    <a:pt x="127950" y="24919"/>
                  </a:lnTo>
                  <a:lnTo>
                    <a:pt x="130950" y="16976"/>
                  </a:lnTo>
                  <a:lnTo>
                    <a:pt x="129634" y="13376"/>
                  </a:lnTo>
                  <a:lnTo>
                    <a:pt x="122526" y="6552"/>
                  </a:lnTo>
                  <a:lnTo>
                    <a:pt x="109489" y="2815"/>
                  </a:lnTo>
                  <a:lnTo>
                    <a:pt x="70193" y="416"/>
                  </a:lnTo>
                  <a:lnTo>
                    <a:pt x="49255" y="0"/>
                  </a:lnTo>
                  <a:lnTo>
                    <a:pt x="26236" y="9990"/>
                  </a:lnTo>
                  <a:lnTo>
                    <a:pt x="14129" y="20570"/>
                  </a:lnTo>
                  <a:lnTo>
                    <a:pt x="6280" y="31270"/>
                  </a:lnTo>
                  <a:lnTo>
                    <a:pt x="1862" y="43244"/>
                  </a:lnTo>
                  <a:lnTo>
                    <a:pt x="73" y="69635"/>
                  </a:lnTo>
                  <a:lnTo>
                    <a:pt x="1107" y="71765"/>
                  </a:lnTo>
                  <a:lnTo>
                    <a:pt x="2854" y="73185"/>
                  </a:lnTo>
                  <a:lnTo>
                    <a:pt x="7619" y="75822"/>
                  </a:lnTo>
                  <a:lnTo>
                    <a:pt x="16251" y="82197"/>
                  </a:lnTo>
                  <a:lnTo>
                    <a:pt x="52025" y="90165"/>
                  </a:lnTo>
                  <a:lnTo>
                    <a:pt x="95296" y="87559"/>
                  </a:lnTo>
                  <a:lnTo>
                    <a:pt x="152400" y="760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3" name="SMARTInkShape-1217">
              <a:extLst>
                <a:ext uri="{FF2B5EF4-FFF2-40B4-BE49-F238E27FC236}">
                  <a16:creationId xmlns:a16="http://schemas.microsoft.com/office/drawing/2014/main" id="{D7676012-AF00-5C49-DCB8-0CB6FA6CDB79}"/>
                </a:ext>
              </a:extLst>
            </p:cNvPr>
            <p:cNvSpPr/>
            <p:nvPr>
              <p:custDataLst>
                <p:tags r:id="rId200"/>
              </p:custDataLst>
            </p:nvPr>
          </p:nvSpPr>
          <p:spPr>
            <a:xfrm>
              <a:off x="4791075" y="4886752"/>
              <a:ext cx="180583" cy="151726"/>
            </a:xfrm>
            <a:custGeom>
              <a:avLst/>
              <a:gdLst/>
              <a:ahLst/>
              <a:cxnLst/>
              <a:rect l="0" t="0" r="0" b="0"/>
              <a:pathLst>
                <a:path w="180583" h="151726">
                  <a:moveTo>
                    <a:pt x="171450" y="18623"/>
                  </a:moveTo>
                  <a:lnTo>
                    <a:pt x="171450" y="18623"/>
                  </a:lnTo>
                  <a:lnTo>
                    <a:pt x="176506" y="18623"/>
                  </a:lnTo>
                  <a:lnTo>
                    <a:pt x="177995" y="17565"/>
                  </a:lnTo>
                  <a:lnTo>
                    <a:pt x="178989" y="15801"/>
                  </a:lnTo>
                  <a:lnTo>
                    <a:pt x="180582" y="10422"/>
                  </a:lnTo>
                  <a:lnTo>
                    <a:pt x="175802" y="4434"/>
                  </a:lnTo>
                  <a:lnTo>
                    <a:pt x="170562" y="1733"/>
                  </a:lnTo>
                  <a:lnTo>
                    <a:pt x="153517" y="0"/>
                  </a:lnTo>
                  <a:lnTo>
                    <a:pt x="115619" y="1774"/>
                  </a:lnTo>
                  <a:lnTo>
                    <a:pt x="82105" y="17490"/>
                  </a:lnTo>
                  <a:lnTo>
                    <a:pt x="76962" y="21043"/>
                  </a:lnTo>
                  <a:lnTo>
                    <a:pt x="74591" y="25528"/>
                  </a:lnTo>
                  <a:lnTo>
                    <a:pt x="74069" y="30635"/>
                  </a:lnTo>
                  <a:lnTo>
                    <a:pt x="76310" y="40895"/>
                  </a:lnTo>
                  <a:lnTo>
                    <a:pt x="80837" y="48983"/>
                  </a:lnTo>
                  <a:lnTo>
                    <a:pt x="124130" y="83258"/>
                  </a:lnTo>
                  <a:lnTo>
                    <a:pt x="144229" y="97595"/>
                  </a:lnTo>
                  <a:lnTo>
                    <a:pt x="148768" y="104169"/>
                  </a:lnTo>
                  <a:lnTo>
                    <a:pt x="151324" y="113819"/>
                  </a:lnTo>
                  <a:lnTo>
                    <a:pt x="151683" y="117012"/>
                  </a:lnTo>
                  <a:lnTo>
                    <a:pt x="149259" y="123381"/>
                  </a:lnTo>
                  <a:lnTo>
                    <a:pt x="139080" y="136095"/>
                  </a:lnTo>
                  <a:lnTo>
                    <a:pt x="119878" y="145622"/>
                  </a:lnTo>
                  <a:lnTo>
                    <a:pt x="91492" y="150718"/>
                  </a:lnTo>
                  <a:lnTo>
                    <a:pt x="53585" y="151725"/>
                  </a:lnTo>
                  <a:lnTo>
                    <a:pt x="10506" y="150883"/>
                  </a:lnTo>
                  <a:lnTo>
                    <a:pt x="0" y="14244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8" name="SMARTInkShape-Group237">
            <a:extLst>
              <a:ext uri="{FF2B5EF4-FFF2-40B4-BE49-F238E27FC236}">
                <a16:creationId xmlns:a16="http://schemas.microsoft.com/office/drawing/2014/main" id="{6A13BF84-BBA0-716D-B198-9D89C422D8AA}"/>
              </a:ext>
            </a:extLst>
          </p:cNvPr>
          <p:cNvGrpSpPr/>
          <p:nvPr/>
        </p:nvGrpSpPr>
        <p:grpSpPr>
          <a:xfrm>
            <a:off x="2822158" y="4791897"/>
            <a:ext cx="1645068" cy="323029"/>
            <a:chOff x="2822158" y="4791897"/>
            <a:chExt cx="1645068" cy="323029"/>
          </a:xfrm>
        </p:grpSpPr>
        <p:sp>
          <p:nvSpPr>
            <p:cNvPr id="735" name="SMARTInkShape-1218">
              <a:extLst>
                <a:ext uri="{FF2B5EF4-FFF2-40B4-BE49-F238E27FC236}">
                  <a16:creationId xmlns:a16="http://schemas.microsoft.com/office/drawing/2014/main" id="{DEAB8E33-A7CE-E72D-A228-1FC699963682}"/>
                </a:ext>
              </a:extLst>
            </p:cNvPr>
            <p:cNvSpPr/>
            <p:nvPr>
              <p:custDataLst>
                <p:tags r:id="rId181"/>
              </p:custDataLst>
            </p:nvPr>
          </p:nvSpPr>
          <p:spPr>
            <a:xfrm>
              <a:off x="4334633" y="4924425"/>
              <a:ext cx="132593" cy="104776"/>
            </a:xfrm>
            <a:custGeom>
              <a:avLst/>
              <a:gdLst/>
              <a:ahLst/>
              <a:cxnLst/>
              <a:rect l="0" t="0" r="0" b="0"/>
              <a:pathLst>
                <a:path w="132593" h="104776">
                  <a:moveTo>
                    <a:pt x="84967" y="0"/>
                  </a:moveTo>
                  <a:lnTo>
                    <a:pt x="84967" y="0"/>
                  </a:lnTo>
                  <a:lnTo>
                    <a:pt x="45194" y="18314"/>
                  </a:lnTo>
                  <a:lnTo>
                    <a:pt x="7884" y="49132"/>
                  </a:lnTo>
                  <a:lnTo>
                    <a:pt x="3082" y="56409"/>
                  </a:lnTo>
                  <a:lnTo>
                    <a:pt x="949" y="64229"/>
                  </a:lnTo>
                  <a:lnTo>
                    <a:pt x="0" y="74760"/>
                  </a:lnTo>
                  <a:lnTo>
                    <a:pt x="2401" y="83674"/>
                  </a:lnTo>
                  <a:lnTo>
                    <a:pt x="4522" y="87533"/>
                  </a:lnTo>
                  <a:lnTo>
                    <a:pt x="9112" y="90106"/>
                  </a:lnTo>
                  <a:lnTo>
                    <a:pt x="50713" y="101344"/>
                  </a:lnTo>
                  <a:lnTo>
                    <a:pt x="97808" y="104474"/>
                  </a:lnTo>
                  <a:lnTo>
                    <a:pt x="132592" y="104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6" name="SMARTInkShape-1219">
              <a:extLst>
                <a:ext uri="{FF2B5EF4-FFF2-40B4-BE49-F238E27FC236}">
                  <a16:creationId xmlns:a16="http://schemas.microsoft.com/office/drawing/2014/main" id="{8009BD01-BAC1-DD1A-E53F-3B2400F704A9}"/>
                </a:ext>
              </a:extLst>
            </p:cNvPr>
            <p:cNvSpPr/>
            <p:nvPr>
              <p:custDataLst>
                <p:tags r:id="rId182"/>
              </p:custDataLst>
            </p:nvPr>
          </p:nvSpPr>
          <p:spPr>
            <a:xfrm>
              <a:off x="4324350" y="4905375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19050"/>
                  </a:moveTo>
                  <a:lnTo>
                    <a:pt x="0" y="1905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7" name="SMARTInkShape-1220">
              <a:extLst>
                <a:ext uri="{FF2B5EF4-FFF2-40B4-BE49-F238E27FC236}">
                  <a16:creationId xmlns:a16="http://schemas.microsoft.com/office/drawing/2014/main" id="{543AE683-7D57-A52D-5ECB-E8D5D05DF23D}"/>
                </a:ext>
              </a:extLst>
            </p:cNvPr>
            <p:cNvSpPr/>
            <p:nvPr>
              <p:custDataLst>
                <p:tags r:id="rId183"/>
              </p:custDataLst>
            </p:nvPr>
          </p:nvSpPr>
          <p:spPr>
            <a:xfrm>
              <a:off x="4248150" y="4943475"/>
              <a:ext cx="28576" cy="85726"/>
            </a:xfrm>
            <a:custGeom>
              <a:avLst/>
              <a:gdLst/>
              <a:ahLst/>
              <a:cxnLst/>
              <a:rect l="0" t="0" r="0" b="0"/>
              <a:pathLst>
                <a:path w="28576" h="85726">
                  <a:moveTo>
                    <a:pt x="28575" y="0"/>
                  </a:moveTo>
                  <a:lnTo>
                    <a:pt x="28575" y="0"/>
                  </a:lnTo>
                  <a:lnTo>
                    <a:pt x="28575" y="5056"/>
                  </a:lnTo>
                  <a:lnTo>
                    <a:pt x="9277" y="50769"/>
                  </a:lnTo>
                  <a:lnTo>
                    <a:pt x="0" y="85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8" name="SMARTInkShape-1221">
              <a:extLst>
                <a:ext uri="{FF2B5EF4-FFF2-40B4-BE49-F238E27FC236}">
                  <a16:creationId xmlns:a16="http://schemas.microsoft.com/office/drawing/2014/main" id="{CEEA17A9-64FC-E02D-292B-AF4BE6DA7483}"/>
                </a:ext>
              </a:extLst>
            </p:cNvPr>
            <p:cNvSpPr/>
            <p:nvPr>
              <p:custDataLst>
                <p:tags r:id="rId184"/>
              </p:custDataLst>
            </p:nvPr>
          </p:nvSpPr>
          <p:spPr>
            <a:xfrm>
              <a:off x="4095750" y="4962525"/>
              <a:ext cx="85726" cy="9526"/>
            </a:xfrm>
            <a:custGeom>
              <a:avLst/>
              <a:gdLst/>
              <a:ahLst/>
              <a:cxnLst/>
              <a:rect l="0" t="0" r="0" b="0"/>
              <a:pathLst>
                <a:path w="85726" h="9526">
                  <a:moveTo>
                    <a:pt x="0" y="9525"/>
                  </a:moveTo>
                  <a:lnTo>
                    <a:pt x="0" y="9525"/>
                  </a:lnTo>
                  <a:lnTo>
                    <a:pt x="5056" y="4469"/>
                  </a:lnTo>
                  <a:lnTo>
                    <a:pt x="13183" y="1986"/>
                  </a:lnTo>
                  <a:lnTo>
                    <a:pt x="53813" y="17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9" name="SMARTInkShape-1222">
              <a:extLst>
                <a:ext uri="{FF2B5EF4-FFF2-40B4-BE49-F238E27FC236}">
                  <a16:creationId xmlns:a16="http://schemas.microsoft.com/office/drawing/2014/main" id="{C379620E-F913-E5A9-A223-6D27621643D6}"/>
                </a:ext>
              </a:extLst>
            </p:cNvPr>
            <p:cNvSpPr/>
            <p:nvPr>
              <p:custDataLst>
                <p:tags r:id="rId185"/>
              </p:custDataLst>
            </p:nvPr>
          </p:nvSpPr>
          <p:spPr>
            <a:xfrm>
              <a:off x="4105995" y="4805339"/>
              <a:ext cx="123106" cy="300062"/>
            </a:xfrm>
            <a:custGeom>
              <a:avLst/>
              <a:gdLst/>
              <a:ahLst/>
              <a:cxnLst/>
              <a:rect l="0" t="0" r="0" b="0"/>
              <a:pathLst>
                <a:path w="123106" h="300062">
                  <a:moveTo>
                    <a:pt x="123105" y="52411"/>
                  </a:moveTo>
                  <a:lnTo>
                    <a:pt x="123105" y="52411"/>
                  </a:lnTo>
                  <a:lnTo>
                    <a:pt x="122047" y="28560"/>
                  </a:lnTo>
                  <a:lnTo>
                    <a:pt x="114904" y="8335"/>
                  </a:lnTo>
                  <a:lnTo>
                    <a:pt x="103859" y="781"/>
                  </a:lnTo>
                  <a:lnTo>
                    <a:pt x="98632" y="0"/>
                  </a:lnTo>
                  <a:lnTo>
                    <a:pt x="87181" y="1953"/>
                  </a:lnTo>
                  <a:lnTo>
                    <a:pt x="68834" y="9003"/>
                  </a:lnTo>
                  <a:lnTo>
                    <a:pt x="56298" y="23241"/>
                  </a:lnTo>
                  <a:lnTo>
                    <a:pt x="44730" y="44738"/>
                  </a:lnTo>
                  <a:lnTo>
                    <a:pt x="31208" y="86591"/>
                  </a:lnTo>
                  <a:lnTo>
                    <a:pt x="16384" y="129331"/>
                  </a:lnTo>
                  <a:lnTo>
                    <a:pt x="4747" y="176540"/>
                  </a:lnTo>
                  <a:lnTo>
                    <a:pt x="0" y="219184"/>
                  </a:lnTo>
                  <a:lnTo>
                    <a:pt x="4479" y="266094"/>
                  </a:lnTo>
                  <a:lnTo>
                    <a:pt x="18330" y="30006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0" name="SMARTInkShape-1223">
              <a:extLst>
                <a:ext uri="{FF2B5EF4-FFF2-40B4-BE49-F238E27FC236}">
                  <a16:creationId xmlns:a16="http://schemas.microsoft.com/office/drawing/2014/main" id="{1DC5D0F1-E571-6FE3-C920-6FC5290D4CE2}"/>
                </a:ext>
              </a:extLst>
            </p:cNvPr>
            <p:cNvSpPr/>
            <p:nvPr>
              <p:custDataLst>
                <p:tags r:id="rId186"/>
              </p:custDataLst>
            </p:nvPr>
          </p:nvSpPr>
          <p:spPr>
            <a:xfrm>
              <a:off x="4086225" y="4857750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28575"/>
                  </a:moveTo>
                  <a:lnTo>
                    <a:pt x="0" y="2857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1" name="SMARTInkShape-1224">
              <a:extLst>
                <a:ext uri="{FF2B5EF4-FFF2-40B4-BE49-F238E27FC236}">
                  <a16:creationId xmlns:a16="http://schemas.microsoft.com/office/drawing/2014/main" id="{2EF522CA-818E-A8B9-090C-EA07BC06F5E2}"/>
                </a:ext>
              </a:extLst>
            </p:cNvPr>
            <p:cNvSpPr/>
            <p:nvPr>
              <p:custDataLst>
                <p:tags r:id="rId187"/>
              </p:custDataLst>
            </p:nvPr>
          </p:nvSpPr>
          <p:spPr>
            <a:xfrm>
              <a:off x="4000500" y="4886717"/>
              <a:ext cx="38101" cy="113909"/>
            </a:xfrm>
            <a:custGeom>
              <a:avLst/>
              <a:gdLst/>
              <a:ahLst/>
              <a:cxnLst/>
              <a:rect l="0" t="0" r="0" b="0"/>
              <a:pathLst>
                <a:path w="38101" h="113909">
                  <a:moveTo>
                    <a:pt x="38100" y="9133"/>
                  </a:moveTo>
                  <a:lnTo>
                    <a:pt x="38100" y="9133"/>
                  </a:lnTo>
                  <a:lnTo>
                    <a:pt x="38100" y="932"/>
                  </a:lnTo>
                  <a:lnTo>
                    <a:pt x="37042" y="491"/>
                  </a:lnTo>
                  <a:lnTo>
                    <a:pt x="33044" y="0"/>
                  </a:lnTo>
                  <a:lnTo>
                    <a:pt x="31554" y="928"/>
                  </a:lnTo>
                  <a:lnTo>
                    <a:pt x="30561" y="2605"/>
                  </a:lnTo>
                  <a:lnTo>
                    <a:pt x="29899" y="4781"/>
                  </a:lnTo>
                  <a:lnTo>
                    <a:pt x="7233" y="40322"/>
                  </a:lnTo>
                  <a:lnTo>
                    <a:pt x="952" y="82854"/>
                  </a:lnTo>
                  <a:lnTo>
                    <a:pt x="0" y="1139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2" name="SMARTInkShape-1225">
              <a:extLst>
                <a:ext uri="{FF2B5EF4-FFF2-40B4-BE49-F238E27FC236}">
                  <a16:creationId xmlns:a16="http://schemas.microsoft.com/office/drawing/2014/main" id="{4970F84A-A5B6-87AC-6350-F8142C175FF4}"/>
                </a:ext>
              </a:extLst>
            </p:cNvPr>
            <p:cNvSpPr/>
            <p:nvPr>
              <p:custDataLst>
                <p:tags r:id="rId188"/>
              </p:custDataLst>
            </p:nvPr>
          </p:nvSpPr>
          <p:spPr>
            <a:xfrm>
              <a:off x="3810596" y="4862049"/>
              <a:ext cx="151805" cy="100360"/>
            </a:xfrm>
            <a:custGeom>
              <a:avLst/>
              <a:gdLst/>
              <a:ahLst/>
              <a:cxnLst/>
              <a:rect l="0" t="0" r="0" b="0"/>
              <a:pathLst>
                <a:path w="151805" h="100360">
                  <a:moveTo>
                    <a:pt x="104179" y="14751"/>
                  </a:moveTo>
                  <a:lnTo>
                    <a:pt x="104179" y="14751"/>
                  </a:lnTo>
                  <a:lnTo>
                    <a:pt x="104179" y="9694"/>
                  </a:lnTo>
                  <a:lnTo>
                    <a:pt x="103121" y="8205"/>
                  </a:lnTo>
                  <a:lnTo>
                    <a:pt x="101357" y="7212"/>
                  </a:lnTo>
                  <a:lnTo>
                    <a:pt x="99123" y="6550"/>
                  </a:lnTo>
                  <a:lnTo>
                    <a:pt x="97633" y="5050"/>
                  </a:lnTo>
                  <a:lnTo>
                    <a:pt x="95978" y="562"/>
                  </a:lnTo>
                  <a:lnTo>
                    <a:pt x="92362" y="0"/>
                  </a:lnTo>
                  <a:lnTo>
                    <a:pt x="54654" y="5686"/>
                  </a:lnTo>
                  <a:lnTo>
                    <a:pt x="45832" y="10018"/>
                  </a:lnTo>
                  <a:lnTo>
                    <a:pt x="6198" y="46152"/>
                  </a:lnTo>
                  <a:lnTo>
                    <a:pt x="2424" y="55519"/>
                  </a:lnTo>
                  <a:lnTo>
                    <a:pt x="0" y="73721"/>
                  </a:lnTo>
                  <a:lnTo>
                    <a:pt x="2977" y="77348"/>
                  </a:lnTo>
                  <a:lnTo>
                    <a:pt x="20218" y="86450"/>
                  </a:lnTo>
                  <a:lnTo>
                    <a:pt x="40076" y="90359"/>
                  </a:lnTo>
                  <a:lnTo>
                    <a:pt x="54318" y="91892"/>
                  </a:lnTo>
                  <a:lnTo>
                    <a:pt x="76417" y="98467"/>
                  </a:lnTo>
                  <a:lnTo>
                    <a:pt x="106844" y="100359"/>
                  </a:lnTo>
                  <a:lnTo>
                    <a:pt x="151804" y="909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3" name="SMARTInkShape-1226">
              <a:extLst>
                <a:ext uri="{FF2B5EF4-FFF2-40B4-BE49-F238E27FC236}">
                  <a16:creationId xmlns:a16="http://schemas.microsoft.com/office/drawing/2014/main" id="{4EF6A08C-8E82-6162-64AE-B1A8D43BFA77}"/>
                </a:ext>
              </a:extLst>
            </p:cNvPr>
            <p:cNvSpPr/>
            <p:nvPr>
              <p:custDataLst>
                <p:tags r:id="rId189"/>
              </p:custDataLst>
            </p:nvPr>
          </p:nvSpPr>
          <p:spPr>
            <a:xfrm>
              <a:off x="3640877" y="4860062"/>
              <a:ext cx="143701" cy="138995"/>
            </a:xfrm>
            <a:custGeom>
              <a:avLst/>
              <a:gdLst/>
              <a:ahLst/>
              <a:cxnLst/>
              <a:rect l="0" t="0" r="0" b="0"/>
              <a:pathLst>
                <a:path w="143701" h="138995">
                  <a:moveTo>
                    <a:pt x="7198" y="64363"/>
                  </a:moveTo>
                  <a:lnTo>
                    <a:pt x="7198" y="64363"/>
                  </a:lnTo>
                  <a:lnTo>
                    <a:pt x="12254" y="59307"/>
                  </a:lnTo>
                  <a:lnTo>
                    <a:pt x="20381" y="56824"/>
                  </a:lnTo>
                  <a:lnTo>
                    <a:pt x="66443" y="49898"/>
                  </a:lnTo>
                  <a:lnTo>
                    <a:pt x="106604" y="35555"/>
                  </a:lnTo>
                  <a:lnTo>
                    <a:pt x="142085" y="13549"/>
                  </a:lnTo>
                  <a:lnTo>
                    <a:pt x="143689" y="10379"/>
                  </a:lnTo>
                  <a:lnTo>
                    <a:pt x="143700" y="7207"/>
                  </a:lnTo>
                  <a:lnTo>
                    <a:pt x="142650" y="4034"/>
                  </a:lnTo>
                  <a:lnTo>
                    <a:pt x="130193" y="508"/>
                  </a:lnTo>
                  <a:lnTo>
                    <a:pt x="111604" y="0"/>
                  </a:lnTo>
                  <a:lnTo>
                    <a:pt x="69356" y="6055"/>
                  </a:lnTo>
                  <a:lnTo>
                    <a:pt x="55637" y="12343"/>
                  </a:lnTo>
                  <a:lnTo>
                    <a:pt x="18622" y="43763"/>
                  </a:lnTo>
                  <a:lnTo>
                    <a:pt x="5526" y="66726"/>
                  </a:lnTo>
                  <a:lnTo>
                    <a:pt x="0" y="93639"/>
                  </a:lnTo>
                  <a:lnTo>
                    <a:pt x="3419" y="116665"/>
                  </a:lnTo>
                  <a:lnTo>
                    <a:pt x="11135" y="131836"/>
                  </a:lnTo>
                  <a:lnTo>
                    <a:pt x="15114" y="134745"/>
                  </a:lnTo>
                  <a:lnTo>
                    <a:pt x="25181" y="137977"/>
                  </a:lnTo>
                  <a:lnTo>
                    <a:pt x="64098" y="138994"/>
                  </a:lnTo>
                  <a:lnTo>
                    <a:pt x="111973" y="1310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4" name="SMARTInkShape-1227">
              <a:extLst>
                <a:ext uri="{FF2B5EF4-FFF2-40B4-BE49-F238E27FC236}">
                  <a16:creationId xmlns:a16="http://schemas.microsoft.com/office/drawing/2014/main" id="{4FEC8ABE-E1C0-D32F-B68A-5A25A6CDF06D}"/>
                </a:ext>
              </a:extLst>
            </p:cNvPr>
            <p:cNvSpPr/>
            <p:nvPr>
              <p:custDataLst>
                <p:tags r:id="rId190"/>
              </p:custDataLst>
            </p:nvPr>
          </p:nvSpPr>
          <p:spPr>
            <a:xfrm>
              <a:off x="3495675" y="4865759"/>
              <a:ext cx="93325" cy="109128"/>
            </a:xfrm>
            <a:custGeom>
              <a:avLst/>
              <a:gdLst/>
              <a:ahLst/>
              <a:cxnLst/>
              <a:rect l="0" t="0" r="0" b="0"/>
              <a:pathLst>
                <a:path w="93325" h="109128">
                  <a:moveTo>
                    <a:pt x="9525" y="68191"/>
                  </a:moveTo>
                  <a:lnTo>
                    <a:pt x="9525" y="68191"/>
                  </a:lnTo>
                  <a:lnTo>
                    <a:pt x="26830" y="30210"/>
                  </a:lnTo>
                  <a:lnTo>
                    <a:pt x="54582" y="3660"/>
                  </a:lnTo>
                  <a:lnTo>
                    <a:pt x="59671" y="830"/>
                  </a:lnTo>
                  <a:lnTo>
                    <a:pt x="64122" y="0"/>
                  </a:lnTo>
                  <a:lnTo>
                    <a:pt x="68148" y="506"/>
                  </a:lnTo>
                  <a:lnTo>
                    <a:pt x="75444" y="3889"/>
                  </a:lnTo>
                  <a:lnTo>
                    <a:pt x="78871" y="6273"/>
                  </a:lnTo>
                  <a:lnTo>
                    <a:pt x="88750" y="19740"/>
                  </a:lnTo>
                  <a:lnTo>
                    <a:pt x="93324" y="47251"/>
                  </a:lnTo>
                  <a:lnTo>
                    <a:pt x="89623" y="72099"/>
                  </a:lnTo>
                  <a:lnTo>
                    <a:pt x="76767" y="92867"/>
                  </a:lnTo>
                  <a:lnTo>
                    <a:pt x="59871" y="103147"/>
                  </a:lnTo>
                  <a:lnTo>
                    <a:pt x="39309" y="109127"/>
                  </a:lnTo>
                  <a:lnTo>
                    <a:pt x="0" y="1062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5" name="SMARTInkShape-1228">
              <a:extLst>
                <a:ext uri="{FF2B5EF4-FFF2-40B4-BE49-F238E27FC236}">
                  <a16:creationId xmlns:a16="http://schemas.microsoft.com/office/drawing/2014/main" id="{4EEBD79E-1096-078E-E518-8E40F31C3E99}"/>
                </a:ext>
              </a:extLst>
            </p:cNvPr>
            <p:cNvSpPr/>
            <p:nvPr>
              <p:custDataLst>
                <p:tags r:id="rId191"/>
              </p:custDataLst>
            </p:nvPr>
          </p:nvSpPr>
          <p:spPr>
            <a:xfrm>
              <a:off x="3448050" y="4859467"/>
              <a:ext cx="84402" cy="255459"/>
            </a:xfrm>
            <a:custGeom>
              <a:avLst/>
              <a:gdLst/>
              <a:ahLst/>
              <a:cxnLst/>
              <a:rect l="0" t="0" r="0" b="0"/>
              <a:pathLst>
                <a:path w="84402" h="255459">
                  <a:moveTo>
                    <a:pt x="76200" y="17333"/>
                  </a:moveTo>
                  <a:lnTo>
                    <a:pt x="76200" y="17333"/>
                  </a:lnTo>
                  <a:lnTo>
                    <a:pt x="81256" y="12276"/>
                  </a:lnTo>
                  <a:lnTo>
                    <a:pt x="83739" y="6972"/>
                  </a:lnTo>
                  <a:lnTo>
                    <a:pt x="84401" y="4076"/>
                  </a:lnTo>
                  <a:lnTo>
                    <a:pt x="83784" y="2145"/>
                  </a:lnTo>
                  <a:lnTo>
                    <a:pt x="82314" y="858"/>
                  </a:lnTo>
                  <a:lnTo>
                    <a:pt x="80276" y="0"/>
                  </a:lnTo>
                  <a:lnTo>
                    <a:pt x="78917" y="1544"/>
                  </a:lnTo>
                  <a:lnTo>
                    <a:pt x="71092" y="22054"/>
                  </a:lnTo>
                  <a:lnTo>
                    <a:pt x="50323" y="60092"/>
                  </a:lnTo>
                  <a:lnTo>
                    <a:pt x="30675" y="107428"/>
                  </a:lnTo>
                  <a:lnTo>
                    <a:pt x="22494" y="151977"/>
                  </a:lnTo>
                  <a:lnTo>
                    <a:pt x="17248" y="195869"/>
                  </a:lnTo>
                  <a:lnTo>
                    <a:pt x="9484" y="238673"/>
                  </a:lnTo>
                  <a:lnTo>
                    <a:pt x="0" y="2554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6" name="SMARTInkShape-1229">
              <a:extLst>
                <a:ext uri="{FF2B5EF4-FFF2-40B4-BE49-F238E27FC236}">
                  <a16:creationId xmlns:a16="http://schemas.microsoft.com/office/drawing/2014/main" id="{C22AAAFA-2DB1-EA03-F6DC-4E4A86C2377E}"/>
                </a:ext>
              </a:extLst>
            </p:cNvPr>
            <p:cNvSpPr/>
            <p:nvPr>
              <p:custDataLst>
                <p:tags r:id="rId192"/>
              </p:custDataLst>
            </p:nvPr>
          </p:nvSpPr>
          <p:spPr>
            <a:xfrm>
              <a:off x="3276600" y="4811842"/>
              <a:ext cx="170127" cy="160209"/>
            </a:xfrm>
            <a:custGeom>
              <a:avLst/>
              <a:gdLst/>
              <a:ahLst/>
              <a:cxnLst/>
              <a:rect l="0" t="0" r="0" b="0"/>
              <a:pathLst>
                <a:path w="170127" h="160209">
                  <a:moveTo>
                    <a:pt x="161925" y="17333"/>
                  </a:moveTo>
                  <a:lnTo>
                    <a:pt x="161925" y="17333"/>
                  </a:lnTo>
                  <a:lnTo>
                    <a:pt x="166981" y="12276"/>
                  </a:lnTo>
                  <a:lnTo>
                    <a:pt x="169464" y="6972"/>
                  </a:lnTo>
                  <a:lnTo>
                    <a:pt x="170126" y="4076"/>
                  </a:lnTo>
                  <a:lnTo>
                    <a:pt x="169509" y="2145"/>
                  </a:lnTo>
                  <a:lnTo>
                    <a:pt x="168039" y="858"/>
                  </a:lnTo>
                  <a:lnTo>
                    <a:pt x="166001" y="0"/>
                  </a:lnTo>
                  <a:lnTo>
                    <a:pt x="140976" y="6226"/>
                  </a:lnTo>
                  <a:lnTo>
                    <a:pt x="95166" y="24881"/>
                  </a:lnTo>
                  <a:lnTo>
                    <a:pt x="80749" y="35152"/>
                  </a:lnTo>
                  <a:lnTo>
                    <a:pt x="78174" y="39795"/>
                  </a:lnTo>
                  <a:lnTo>
                    <a:pt x="78574" y="43950"/>
                  </a:lnTo>
                  <a:lnTo>
                    <a:pt x="103620" y="73074"/>
                  </a:lnTo>
                  <a:lnTo>
                    <a:pt x="147207" y="98556"/>
                  </a:lnTo>
                  <a:lnTo>
                    <a:pt x="154678" y="101058"/>
                  </a:lnTo>
                  <a:lnTo>
                    <a:pt x="156035" y="103841"/>
                  </a:lnTo>
                  <a:lnTo>
                    <a:pt x="154721" y="112578"/>
                  </a:lnTo>
                  <a:lnTo>
                    <a:pt x="147787" y="120695"/>
                  </a:lnTo>
                  <a:lnTo>
                    <a:pt x="135533" y="127830"/>
                  </a:lnTo>
                  <a:lnTo>
                    <a:pt x="93173" y="141034"/>
                  </a:lnTo>
                  <a:lnTo>
                    <a:pt x="53713" y="147824"/>
                  </a:lnTo>
                  <a:lnTo>
                    <a:pt x="0" y="1602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7" name="SMARTInkShape-1230">
              <a:extLst>
                <a:ext uri="{FF2B5EF4-FFF2-40B4-BE49-F238E27FC236}">
                  <a16:creationId xmlns:a16="http://schemas.microsoft.com/office/drawing/2014/main" id="{3B8A1D25-91CF-3A49-336B-375A73C48314}"/>
                </a:ext>
              </a:extLst>
            </p:cNvPr>
            <p:cNvSpPr/>
            <p:nvPr>
              <p:custDataLst>
                <p:tags r:id="rId193"/>
              </p:custDataLst>
            </p:nvPr>
          </p:nvSpPr>
          <p:spPr>
            <a:xfrm>
              <a:off x="2822158" y="4791897"/>
              <a:ext cx="235368" cy="113382"/>
            </a:xfrm>
            <a:custGeom>
              <a:avLst/>
              <a:gdLst/>
              <a:ahLst/>
              <a:cxnLst/>
              <a:rect l="0" t="0" r="0" b="0"/>
              <a:pathLst>
                <a:path w="235368" h="113382">
                  <a:moveTo>
                    <a:pt x="121067" y="37278"/>
                  </a:moveTo>
                  <a:lnTo>
                    <a:pt x="121067" y="37278"/>
                  </a:lnTo>
                  <a:lnTo>
                    <a:pt x="129267" y="29077"/>
                  </a:lnTo>
                  <a:lnTo>
                    <a:pt x="130476" y="19668"/>
                  </a:lnTo>
                  <a:lnTo>
                    <a:pt x="125501" y="8542"/>
                  </a:lnTo>
                  <a:lnTo>
                    <a:pt x="121907" y="5421"/>
                  </a:lnTo>
                  <a:lnTo>
                    <a:pt x="112268" y="1952"/>
                  </a:lnTo>
                  <a:lnTo>
                    <a:pt x="89885" y="0"/>
                  </a:lnTo>
                  <a:lnTo>
                    <a:pt x="63145" y="4478"/>
                  </a:lnTo>
                  <a:lnTo>
                    <a:pt x="45226" y="12508"/>
                  </a:lnTo>
                  <a:lnTo>
                    <a:pt x="23101" y="26646"/>
                  </a:lnTo>
                  <a:lnTo>
                    <a:pt x="11205" y="41019"/>
                  </a:lnTo>
                  <a:lnTo>
                    <a:pt x="3448" y="56933"/>
                  </a:lnTo>
                  <a:lnTo>
                    <a:pt x="0" y="71060"/>
                  </a:lnTo>
                  <a:lnTo>
                    <a:pt x="1290" y="81573"/>
                  </a:lnTo>
                  <a:lnTo>
                    <a:pt x="3115" y="85858"/>
                  </a:lnTo>
                  <a:lnTo>
                    <a:pt x="5391" y="88715"/>
                  </a:lnTo>
                  <a:lnTo>
                    <a:pt x="10741" y="91889"/>
                  </a:lnTo>
                  <a:lnTo>
                    <a:pt x="19470" y="90477"/>
                  </a:lnTo>
                  <a:lnTo>
                    <a:pt x="30404" y="85264"/>
                  </a:lnTo>
                  <a:lnTo>
                    <a:pt x="74791" y="53477"/>
                  </a:lnTo>
                  <a:lnTo>
                    <a:pt x="79333" y="46947"/>
                  </a:lnTo>
                  <a:lnTo>
                    <a:pt x="80544" y="43724"/>
                  </a:lnTo>
                  <a:lnTo>
                    <a:pt x="82410" y="42634"/>
                  </a:lnTo>
                  <a:lnTo>
                    <a:pt x="84713" y="42966"/>
                  </a:lnTo>
                  <a:lnTo>
                    <a:pt x="87306" y="44245"/>
                  </a:lnTo>
                  <a:lnTo>
                    <a:pt x="89034" y="47214"/>
                  </a:lnTo>
                  <a:lnTo>
                    <a:pt x="105615" y="91517"/>
                  </a:lnTo>
                  <a:lnTo>
                    <a:pt x="109786" y="100268"/>
                  </a:lnTo>
                  <a:lnTo>
                    <a:pt x="121135" y="107917"/>
                  </a:lnTo>
                  <a:lnTo>
                    <a:pt x="137903" y="111830"/>
                  </a:lnTo>
                  <a:lnTo>
                    <a:pt x="183565" y="113381"/>
                  </a:lnTo>
                  <a:lnTo>
                    <a:pt x="212492" y="112391"/>
                  </a:lnTo>
                  <a:lnTo>
                    <a:pt x="235367" y="10395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8" name="SMARTInkShape-Group238">
            <a:extLst>
              <a:ext uri="{FF2B5EF4-FFF2-40B4-BE49-F238E27FC236}">
                <a16:creationId xmlns:a16="http://schemas.microsoft.com/office/drawing/2014/main" id="{586FB7F9-AE6B-0885-61DD-2A18DB9162C2}"/>
              </a:ext>
            </a:extLst>
          </p:cNvPr>
          <p:cNvGrpSpPr/>
          <p:nvPr/>
        </p:nvGrpSpPr>
        <p:grpSpPr>
          <a:xfrm>
            <a:off x="457210" y="1385169"/>
            <a:ext cx="1552566" cy="345433"/>
            <a:chOff x="457210" y="1385169"/>
            <a:chExt cx="1552566" cy="345433"/>
          </a:xfrm>
        </p:grpSpPr>
        <p:sp>
          <p:nvSpPr>
            <p:cNvPr id="749" name="SMARTInkShape-1231">
              <a:extLst>
                <a:ext uri="{FF2B5EF4-FFF2-40B4-BE49-F238E27FC236}">
                  <a16:creationId xmlns:a16="http://schemas.microsoft.com/office/drawing/2014/main" id="{94552BE6-3F9E-3251-657F-205E5D4BF479}"/>
                </a:ext>
              </a:extLst>
            </p:cNvPr>
            <p:cNvSpPr/>
            <p:nvPr>
              <p:custDataLst>
                <p:tags r:id="rId172"/>
              </p:custDataLst>
            </p:nvPr>
          </p:nvSpPr>
          <p:spPr>
            <a:xfrm>
              <a:off x="1860904" y="1487744"/>
              <a:ext cx="148872" cy="242858"/>
            </a:xfrm>
            <a:custGeom>
              <a:avLst/>
              <a:gdLst/>
              <a:ahLst/>
              <a:cxnLst/>
              <a:rect l="0" t="0" r="0" b="0"/>
              <a:pathLst>
                <a:path w="148872" h="242858">
                  <a:moveTo>
                    <a:pt x="63146" y="45781"/>
                  </a:moveTo>
                  <a:lnTo>
                    <a:pt x="63146" y="45781"/>
                  </a:lnTo>
                  <a:lnTo>
                    <a:pt x="68203" y="45781"/>
                  </a:lnTo>
                  <a:lnTo>
                    <a:pt x="73507" y="42959"/>
                  </a:lnTo>
                  <a:lnTo>
                    <a:pt x="96340" y="22101"/>
                  </a:lnTo>
                  <a:lnTo>
                    <a:pt x="99066" y="16559"/>
                  </a:lnTo>
                  <a:lnTo>
                    <a:pt x="99792" y="13600"/>
                  </a:lnTo>
                  <a:lnTo>
                    <a:pt x="99218" y="10569"/>
                  </a:lnTo>
                  <a:lnTo>
                    <a:pt x="95759" y="4378"/>
                  </a:lnTo>
                  <a:lnTo>
                    <a:pt x="92296" y="2304"/>
                  </a:lnTo>
                  <a:lnTo>
                    <a:pt x="82804" y="0"/>
                  </a:lnTo>
                  <a:lnTo>
                    <a:pt x="60504" y="3759"/>
                  </a:lnTo>
                  <a:lnTo>
                    <a:pt x="38845" y="11575"/>
                  </a:lnTo>
                  <a:lnTo>
                    <a:pt x="19022" y="25651"/>
                  </a:lnTo>
                  <a:lnTo>
                    <a:pt x="4799" y="43227"/>
                  </a:lnTo>
                  <a:lnTo>
                    <a:pt x="3081" y="48311"/>
                  </a:lnTo>
                  <a:lnTo>
                    <a:pt x="2994" y="52760"/>
                  </a:lnTo>
                  <a:lnTo>
                    <a:pt x="5720" y="60524"/>
                  </a:lnTo>
                  <a:lnTo>
                    <a:pt x="10459" y="67503"/>
                  </a:lnTo>
                  <a:lnTo>
                    <a:pt x="13205" y="68729"/>
                  </a:lnTo>
                  <a:lnTo>
                    <a:pt x="16094" y="68488"/>
                  </a:lnTo>
                  <a:lnTo>
                    <a:pt x="19078" y="67269"/>
                  </a:lnTo>
                  <a:lnTo>
                    <a:pt x="42160" y="50074"/>
                  </a:lnTo>
                  <a:lnTo>
                    <a:pt x="53048" y="47053"/>
                  </a:lnTo>
                  <a:lnTo>
                    <a:pt x="56414" y="46629"/>
                  </a:lnTo>
                  <a:lnTo>
                    <a:pt x="58658" y="48463"/>
                  </a:lnTo>
                  <a:lnTo>
                    <a:pt x="61151" y="56145"/>
                  </a:lnTo>
                  <a:lnTo>
                    <a:pt x="62971" y="100696"/>
                  </a:lnTo>
                  <a:lnTo>
                    <a:pt x="62053" y="132985"/>
                  </a:lnTo>
                  <a:lnTo>
                    <a:pt x="53442" y="173690"/>
                  </a:lnTo>
                  <a:lnTo>
                    <a:pt x="45536" y="217769"/>
                  </a:lnTo>
                  <a:lnTo>
                    <a:pt x="42939" y="224998"/>
                  </a:lnTo>
                  <a:lnTo>
                    <a:pt x="34410" y="235852"/>
                  </a:lnTo>
                  <a:lnTo>
                    <a:pt x="23563" y="241382"/>
                  </a:lnTo>
                  <a:lnTo>
                    <a:pt x="17707" y="242857"/>
                  </a:lnTo>
                  <a:lnTo>
                    <a:pt x="12745" y="241723"/>
                  </a:lnTo>
                  <a:lnTo>
                    <a:pt x="4409" y="234819"/>
                  </a:lnTo>
                  <a:lnTo>
                    <a:pt x="0" y="219051"/>
                  </a:lnTo>
                  <a:lnTo>
                    <a:pt x="339" y="186373"/>
                  </a:lnTo>
                  <a:lnTo>
                    <a:pt x="4878" y="152574"/>
                  </a:lnTo>
                  <a:lnTo>
                    <a:pt x="11144" y="140517"/>
                  </a:lnTo>
                  <a:lnTo>
                    <a:pt x="32936" y="115759"/>
                  </a:lnTo>
                  <a:lnTo>
                    <a:pt x="64705" y="95626"/>
                  </a:lnTo>
                  <a:lnTo>
                    <a:pt x="105355" y="82090"/>
                  </a:lnTo>
                  <a:lnTo>
                    <a:pt x="125394" y="73825"/>
                  </a:lnTo>
                  <a:lnTo>
                    <a:pt x="148871" y="553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0" name="SMARTInkShape-1232">
              <a:extLst>
                <a:ext uri="{FF2B5EF4-FFF2-40B4-BE49-F238E27FC236}">
                  <a16:creationId xmlns:a16="http://schemas.microsoft.com/office/drawing/2014/main" id="{F0C2D61B-486D-39E8-7175-245A2F323B12}"/>
                </a:ext>
              </a:extLst>
            </p:cNvPr>
            <p:cNvSpPr/>
            <p:nvPr>
              <p:custDataLst>
                <p:tags r:id="rId173"/>
              </p:custDataLst>
            </p:nvPr>
          </p:nvSpPr>
          <p:spPr>
            <a:xfrm>
              <a:off x="1590675" y="1481875"/>
              <a:ext cx="189493" cy="127851"/>
            </a:xfrm>
            <a:custGeom>
              <a:avLst/>
              <a:gdLst/>
              <a:ahLst/>
              <a:cxnLst/>
              <a:rect l="0" t="0" r="0" b="0"/>
              <a:pathLst>
                <a:path w="189493" h="127851">
                  <a:moveTo>
                    <a:pt x="0" y="80225"/>
                  </a:moveTo>
                  <a:lnTo>
                    <a:pt x="0" y="80225"/>
                  </a:lnTo>
                  <a:lnTo>
                    <a:pt x="36579" y="34513"/>
                  </a:lnTo>
                  <a:lnTo>
                    <a:pt x="48360" y="28158"/>
                  </a:lnTo>
                  <a:lnTo>
                    <a:pt x="59593" y="24276"/>
                  </a:lnTo>
                  <a:lnTo>
                    <a:pt x="75428" y="15982"/>
                  </a:lnTo>
                  <a:lnTo>
                    <a:pt x="83691" y="14031"/>
                  </a:lnTo>
                  <a:lnTo>
                    <a:pt x="84369" y="14929"/>
                  </a:lnTo>
                  <a:lnTo>
                    <a:pt x="85323" y="22308"/>
                  </a:lnTo>
                  <a:lnTo>
                    <a:pt x="84631" y="68407"/>
                  </a:lnTo>
                  <a:lnTo>
                    <a:pt x="80227" y="90246"/>
                  </a:lnTo>
                  <a:lnTo>
                    <a:pt x="84792" y="111204"/>
                  </a:lnTo>
                  <a:lnTo>
                    <a:pt x="87220" y="111461"/>
                  </a:lnTo>
                  <a:lnTo>
                    <a:pt x="95561" y="106102"/>
                  </a:lnTo>
                  <a:lnTo>
                    <a:pt x="129145" y="59577"/>
                  </a:lnTo>
                  <a:lnTo>
                    <a:pt x="170089" y="15129"/>
                  </a:lnTo>
                  <a:lnTo>
                    <a:pt x="176137" y="7902"/>
                  </a:lnTo>
                  <a:lnTo>
                    <a:pt x="178825" y="1162"/>
                  </a:lnTo>
                  <a:lnTo>
                    <a:pt x="180600" y="0"/>
                  </a:lnTo>
                  <a:lnTo>
                    <a:pt x="182841" y="283"/>
                  </a:lnTo>
                  <a:lnTo>
                    <a:pt x="185394" y="1530"/>
                  </a:lnTo>
                  <a:lnTo>
                    <a:pt x="187096" y="4479"/>
                  </a:lnTo>
                  <a:lnTo>
                    <a:pt x="189492" y="19799"/>
                  </a:lnTo>
                  <a:lnTo>
                    <a:pt x="189143" y="43977"/>
                  </a:lnTo>
                  <a:lnTo>
                    <a:pt x="177203" y="84937"/>
                  </a:lnTo>
                  <a:lnTo>
                    <a:pt x="171450" y="1278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1" name="SMARTInkShape-1233">
              <a:extLst>
                <a:ext uri="{FF2B5EF4-FFF2-40B4-BE49-F238E27FC236}">
                  <a16:creationId xmlns:a16="http://schemas.microsoft.com/office/drawing/2014/main" id="{BBFFD29A-7587-F172-9EBE-0191D9848222}"/>
                </a:ext>
              </a:extLst>
            </p:cNvPr>
            <p:cNvSpPr/>
            <p:nvPr>
              <p:custDataLst>
                <p:tags r:id="rId174"/>
              </p:custDataLst>
            </p:nvPr>
          </p:nvSpPr>
          <p:spPr>
            <a:xfrm>
              <a:off x="1533525" y="1424406"/>
              <a:ext cx="19051" cy="23395"/>
            </a:xfrm>
            <a:custGeom>
              <a:avLst/>
              <a:gdLst/>
              <a:ahLst/>
              <a:cxnLst/>
              <a:rect l="0" t="0" r="0" b="0"/>
              <a:pathLst>
                <a:path w="19051" h="23395">
                  <a:moveTo>
                    <a:pt x="0" y="23394"/>
                  </a:moveTo>
                  <a:lnTo>
                    <a:pt x="0" y="23394"/>
                  </a:lnTo>
                  <a:lnTo>
                    <a:pt x="15188" y="7147"/>
                  </a:lnTo>
                  <a:lnTo>
                    <a:pt x="17906" y="0"/>
                  </a:lnTo>
                  <a:lnTo>
                    <a:pt x="19050" y="434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2" name="SMARTInkShape-1234">
              <a:extLst>
                <a:ext uri="{FF2B5EF4-FFF2-40B4-BE49-F238E27FC236}">
                  <a16:creationId xmlns:a16="http://schemas.microsoft.com/office/drawing/2014/main" id="{C94F5F1E-6A7D-2DB1-FD9D-2721F9272BB4}"/>
                </a:ext>
              </a:extLst>
            </p:cNvPr>
            <p:cNvSpPr/>
            <p:nvPr>
              <p:custDataLst>
                <p:tags r:id="rId175"/>
              </p:custDataLst>
            </p:nvPr>
          </p:nvSpPr>
          <p:spPr>
            <a:xfrm>
              <a:off x="1533525" y="1486293"/>
              <a:ext cx="9491" cy="94858"/>
            </a:xfrm>
            <a:custGeom>
              <a:avLst/>
              <a:gdLst/>
              <a:ahLst/>
              <a:cxnLst/>
              <a:rect l="0" t="0" r="0" b="0"/>
              <a:pathLst>
                <a:path w="9491" h="94858">
                  <a:moveTo>
                    <a:pt x="0" y="9132"/>
                  </a:moveTo>
                  <a:lnTo>
                    <a:pt x="0" y="9132"/>
                  </a:lnTo>
                  <a:lnTo>
                    <a:pt x="0" y="931"/>
                  </a:lnTo>
                  <a:lnTo>
                    <a:pt x="1058" y="490"/>
                  </a:lnTo>
                  <a:lnTo>
                    <a:pt x="5057" y="0"/>
                  </a:lnTo>
                  <a:lnTo>
                    <a:pt x="6546" y="927"/>
                  </a:lnTo>
                  <a:lnTo>
                    <a:pt x="7539" y="2604"/>
                  </a:lnTo>
                  <a:lnTo>
                    <a:pt x="8936" y="10020"/>
                  </a:lnTo>
                  <a:lnTo>
                    <a:pt x="9490" y="39610"/>
                  </a:lnTo>
                  <a:lnTo>
                    <a:pt x="391" y="86758"/>
                  </a:lnTo>
                  <a:lnTo>
                    <a:pt x="0" y="948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3" name="SMARTInkShape-1235">
              <a:extLst>
                <a:ext uri="{FF2B5EF4-FFF2-40B4-BE49-F238E27FC236}">
                  <a16:creationId xmlns:a16="http://schemas.microsoft.com/office/drawing/2014/main" id="{A49FC4FF-CFCC-49BA-913F-C943F0943208}"/>
                </a:ext>
              </a:extLst>
            </p:cNvPr>
            <p:cNvSpPr/>
            <p:nvPr>
              <p:custDataLst>
                <p:tags r:id="rId176"/>
              </p:custDataLst>
            </p:nvPr>
          </p:nvSpPr>
          <p:spPr>
            <a:xfrm>
              <a:off x="1228725" y="1491124"/>
              <a:ext cx="209107" cy="121516"/>
            </a:xfrm>
            <a:custGeom>
              <a:avLst/>
              <a:gdLst/>
              <a:ahLst/>
              <a:cxnLst/>
              <a:rect l="0" t="0" r="0" b="0"/>
              <a:pathLst>
                <a:path w="209107" h="121516">
                  <a:moveTo>
                    <a:pt x="0" y="99551"/>
                  </a:moveTo>
                  <a:lnTo>
                    <a:pt x="0" y="99551"/>
                  </a:lnTo>
                  <a:lnTo>
                    <a:pt x="19298" y="77431"/>
                  </a:lnTo>
                  <a:lnTo>
                    <a:pt x="42562" y="48347"/>
                  </a:lnTo>
                  <a:lnTo>
                    <a:pt x="59648" y="31698"/>
                  </a:lnTo>
                  <a:lnTo>
                    <a:pt x="78868" y="19394"/>
                  </a:lnTo>
                  <a:lnTo>
                    <a:pt x="82212" y="18596"/>
                  </a:lnTo>
                  <a:lnTo>
                    <a:pt x="85500" y="19123"/>
                  </a:lnTo>
                  <a:lnTo>
                    <a:pt x="88750" y="20532"/>
                  </a:lnTo>
                  <a:lnTo>
                    <a:pt x="90917" y="23588"/>
                  </a:lnTo>
                  <a:lnTo>
                    <a:pt x="93966" y="38003"/>
                  </a:lnTo>
                  <a:lnTo>
                    <a:pt x="95081" y="78171"/>
                  </a:lnTo>
                  <a:lnTo>
                    <a:pt x="92353" y="92871"/>
                  </a:lnTo>
                  <a:lnTo>
                    <a:pt x="87034" y="110932"/>
                  </a:lnTo>
                  <a:lnTo>
                    <a:pt x="87656" y="114546"/>
                  </a:lnTo>
                  <a:lnTo>
                    <a:pt x="91169" y="121385"/>
                  </a:lnTo>
                  <a:lnTo>
                    <a:pt x="92530" y="121515"/>
                  </a:lnTo>
                  <a:lnTo>
                    <a:pt x="93436" y="119486"/>
                  </a:lnTo>
                  <a:lnTo>
                    <a:pt x="97535" y="106516"/>
                  </a:lnTo>
                  <a:lnTo>
                    <a:pt x="119030" y="70443"/>
                  </a:lnTo>
                  <a:lnTo>
                    <a:pt x="153595" y="25504"/>
                  </a:lnTo>
                  <a:lnTo>
                    <a:pt x="158223" y="19016"/>
                  </a:lnTo>
                  <a:lnTo>
                    <a:pt x="183059" y="1024"/>
                  </a:lnTo>
                  <a:lnTo>
                    <a:pt x="186597" y="0"/>
                  </a:lnTo>
                  <a:lnTo>
                    <a:pt x="190015" y="375"/>
                  </a:lnTo>
                  <a:lnTo>
                    <a:pt x="193352" y="1684"/>
                  </a:lnTo>
                  <a:lnTo>
                    <a:pt x="195576" y="3615"/>
                  </a:lnTo>
                  <a:lnTo>
                    <a:pt x="207303" y="23497"/>
                  </a:lnTo>
                  <a:lnTo>
                    <a:pt x="209106" y="46193"/>
                  </a:lnTo>
                  <a:lnTo>
                    <a:pt x="206530" y="57492"/>
                  </a:lnTo>
                  <a:lnTo>
                    <a:pt x="204362" y="61986"/>
                  </a:lnTo>
                  <a:lnTo>
                    <a:pt x="204775" y="72625"/>
                  </a:lnTo>
                  <a:lnTo>
                    <a:pt x="206366" y="78425"/>
                  </a:lnTo>
                  <a:lnTo>
                    <a:pt x="205313" y="90515"/>
                  </a:lnTo>
                  <a:lnTo>
                    <a:pt x="200025" y="1090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4" name="SMARTInkShape-1236">
              <a:extLst>
                <a:ext uri="{FF2B5EF4-FFF2-40B4-BE49-F238E27FC236}">
                  <a16:creationId xmlns:a16="http://schemas.microsoft.com/office/drawing/2014/main" id="{61784CBE-04D4-1A28-684E-0BC80AACE27D}"/>
                </a:ext>
              </a:extLst>
            </p:cNvPr>
            <p:cNvSpPr/>
            <p:nvPr>
              <p:custDataLst>
                <p:tags r:id="rId177"/>
              </p:custDataLst>
            </p:nvPr>
          </p:nvSpPr>
          <p:spPr>
            <a:xfrm>
              <a:off x="1057275" y="1505513"/>
              <a:ext cx="180976" cy="78876"/>
            </a:xfrm>
            <a:custGeom>
              <a:avLst/>
              <a:gdLst/>
              <a:ahLst/>
              <a:cxnLst/>
              <a:rect l="0" t="0" r="0" b="0"/>
              <a:pathLst>
                <a:path w="180976" h="78876">
                  <a:moveTo>
                    <a:pt x="0" y="47062"/>
                  </a:moveTo>
                  <a:lnTo>
                    <a:pt x="0" y="47062"/>
                  </a:lnTo>
                  <a:lnTo>
                    <a:pt x="5057" y="36949"/>
                  </a:lnTo>
                  <a:lnTo>
                    <a:pt x="13183" y="29162"/>
                  </a:lnTo>
                  <a:lnTo>
                    <a:pt x="47473" y="2289"/>
                  </a:lnTo>
                  <a:lnTo>
                    <a:pt x="60295" y="0"/>
                  </a:lnTo>
                  <a:lnTo>
                    <a:pt x="69484" y="8154"/>
                  </a:lnTo>
                  <a:lnTo>
                    <a:pt x="78507" y="21303"/>
                  </a:lnTo>
                  <a:lnTo>
                    <a:pt x="84299" y="44169"/>
                  </a:lnTo>
                  <a:lnTo>
                    <a:pt x="84774" y="48308"/>
                  </a:lnTo>
                  <a:lnTo>
                    <a:pt x="77440" y="77319"/>
                  </a:lnTo>
                  <a:lnTo>
                    <a:pt x="75969" y="78875"/>
                  </a:lnTo>
                  <a:lnTo>
                    <a:pt x="73929" y="78854"/>
                  </a:lnTo>
                  <a:lnTo>
                    <a:pt x="71511" y="77782"/>
                  </a:lnTo>
                  <a:lnTo>
                    <a:pt x="69899" y="76008"/>
                  </a:lnTo>
                  <a:lnTo>
                    <a:pt x="68108" y="71216"/>
                  </a:lnTo>
                  <a:lnTo>
                    <a:pt x="72156" y="52455"/>
                  </a:lnTo>
                  <a:lnTo>
                    <a:pt x="80058" y="36901"/>
                  </a:lnTo>
                  <a:lnTo>
                    <a:pt x="99215" y="20533"/>
                  </a:lnTo>
                  <a:lnTo>
                    <a:pt x="116062" y="14105"/>
                  </a:lnTo>
                  <a:lnTo>
                    <a:pt x="180975" y="896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5" name="SMARTInkShape-1237">
              <a:extLst>
                <a:ext uri="{FF2B5EF4-FFF2-40B4-BE49-F238E27FC236}">
                  <a16:creationId xmlns:a16="http://schemas.microsoft.com/office/drawing/2014/main" id="{9362F961-593D-BB60-2CAD-8C456C5EA9B5}"/>
                </a:ext>
              </a:extLst>
            </p:cNvPr>
            <p:cNvSpPr/>
            <p:nvPr>
              <p:custDataLst>
                <p:tags r:id="rId178"/>
              </p:custDataLst>
            </p:nvPr>
          </p:nvSpPr>
          <p:spPr>
            <a:xfrm>
              <a:off x="877018" y="1476894"/>
              <a:ext cx="189783" cy="108381"/>
            </a:xfrm>
            <a:custGeom>
              <a:avLst/>
              <a:gdLst/>
              <a:ahLst/>
              <a:cxnLst/>
              <a:rect l="0" t="0" r="0" b="0"/>
              <a:pathLst>
                <a:path w="189783" h="108381">
                  <a:moveTo>
                    <a:pt x="85007" y="37581"/>
                  </a:moveTo>
                  <a:lnTo>
                    <a:pt x="85007" y="37581"/>
                  </a:lnTo>
                  <a:lnTo>
                    <a:pt x="94140" y="28449"/>
                  </a:lnTo>
                  <a:lnTo>
                    <a:pt x="94497" y="19889"/>
                  </a:lnTo>
                  <a:lnTo>
                    <a:pt x="87979" y="11195"/>
                  </a:lnTo>
                  <a:lnTo>
                    <a:pt x="86328" y="5393"/>
                  </a:lnTo>
                  <a:lnTo>
                    <a:pt x="84829" y="3422"/>
                  </a:lnTo>
                  <a:lnTo>
                    <a:pt x="80342" y="1233"/>
                  </a:lnTo>
                  <a:lnTo>
                    <a:pt x="71865" y="0"/>
                  </a:lnTo>
                  <a:lnTo>
                    <a:pt x="57595" y="4691"/>
                  </a:lnTo>
                  <a:lnTo>
                    <a:pt x="21331" y="35142"/>
                  </a:lnTo>
                  <a:lnTo>
                    <a:pt x="7461" y="53674"/>
                  </a:lnTo>
                  <a:lnTo>
                    <a:pt x="1705" y="72571"/>
                  </a:lnTo>
                  <a:lnTo>
                    <a:pt x="0" y="86519"/>
                  </a:lnTo>
                  <a:lnTo>
                    <a:pt x="2423" y="93903"/>
                  </a:lnTo>
                  <a:lnTo>
                    <a:pt x="4551" y="97354"/>
                  </a:lnTo>
                  <a:lnTo>
                    <a:pt x="17659" y="107267"/>
                  </a:lnTo>
                  <a:lnTo>
                    <a:pt x="22117" y="108380"/>
                  </a:lnTo>
                  <a:lnTo>
                    <a:pt x="26147" y="108064"/>
                  </a:lnTo>
                  <a:lnTo>
                    <a:pt x="45276" y="99952"/>
                  </a:lnTo>
                  <a:lnTo>
                    <a:pt x="86156" y="54959"/>
                  </a:lnTo>
                  <a:lnTo>
                    <a:pt x="102406" y="30120"/>
                  </a:lnTo>
                  <a:lnTo>
                    <a:pt x="86680" y="72890"/>
                  </a:lnTo>
                  <a:lnTo>
                    <a:pt x="88573" y="82555"/>
                  </a:lnTo>
                  <a:lnTo>
                    <a:pt x="95589" y="93945"/>
                  </a:lnTo>
                  <a:lnTo>
                    <a:pt x="98411" y="97382"/>
                  </a:lnTo>
                  <a:lnTo>
                    <a:pt x="107192" y="101201"/>
                  </a:lnTo>
                  <a:lnTo>
                    <a:pt x="130076" y="103652"/>
                  </a:lnTo>
                  <a:lnTo>
                    <a:pt x="172668" y="90945"/>
                  </a:lnTo>
                  <a:lnTo>
                    <a:pt x="189782" y="852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6" name="SMARTInkShape-1238">
              <a:extLst>
                <a:ext uri="{FF2B5EF4-FFF2-40B4-BE49-F238E27FC236}">
                  <a16:creationId xmlns:a16="http://schemas.microsoft.com/office/drawing/2014/main" id="{F8216880-FEE5-0668-4494-8159E5AC27BD}"/>
                </a:ext>
              </a:extLst>
            </p:cNvPr>
            <p:cNvSpPr/>
            <p:nvPr>
              <p:custDataLst>
                <p:tags r:id="rId179"/>
              </p:custDataLst>
            </p:nvPr>
          </p:nvSpPr>
          <p:spPr>
            <a:xfrm>
              <a:off x="688283" y="1443930"/>
              <a:ext cx="146684" cy="135165"/>
            </a:xfrm>
            <a:custGeom>
              <a:avLst/>
              <a:gdLst/>
              <a:ahLst/>
              <a:cxnLst/>
              <a:rect l="0" t="0" r="0" b="0"/>
              <a:pathLst>
                <a:path w="146684" h="135165">
                  <a:moveTo>
                    <a:pt x="7042" y="61020"/>
                  </a:moveTo>
                  <a:lnTo>
                    <a:pt x="7042" y="61020"/>
                  </a:lnTo>
                  <a:lnTo>
                    <a:pt x="53030" y="61020"/>
                  </a:lnTo>
                  <a:lnTo>
                    <a:pt x="97928" y="61020"/>
                  </a:lnTo>
                  <a:lnTo>
                    <a:pt x="108466" y="58198"/>
                  </a:lnTo>
                  <a:lnTo>
                    <a:pt x="120349" y="53481"/>
                  </a:lnTo>
                  <a:lnTo>
                    <a:pt x="123855" y="52819"/>
                  </a:lnTo>
                  <a:lnTo>
                    <a:pt x="138902" y="41774"/>
                  </a:lnTo>
                  <a:lnTo>
                    <a:pt x="145022" y="33769"/>
                  </a:lnTo>
                  <a:lnTo>
                    <a:pt x="146653" y="30153"/>
                  </a:lnTo>
                  <a:lnTo>
                    <a:pt x="146683" y="26683"/>
                  </a:lnTo>
                  <a:lnTo>
                    <a:pt x="143894" y="20007"/>
                  </a:lnTo>
                  <a:lnTo>
                    <a:pt x="131316" y="10298"/>
                  </a:lnTo>
                  <a:lnTo>
                    <a:pt x="114184" y="718"/>
                  </a:lnTo>
                  <a:lnTo>
                    <a:pt x="99111" y="0"/>
                  </a:lnTo>
                  <a:lnTo>
                    <a:pt x="63564" y="8162"/>
                  </a:lnTo>
                  <a:lnTo>
                    <a:pt x="40487" y="21957"/>
                  </a:lnTo>
                  <a:lnTo>
                    <a:pt x="20244" y="39450"/>
                  </a:lnTo>
                  <a:lnTo>
                    <a:pt x="5897" y="63096"/>
                  </a:lnTo>
                  <a:lnTo>
                    <a:pt x="0" y="85154"/>
                  </a:lnTo>
                  <a:lnTo>
                    <a:pt x="1289" y="91926"/>
                  </a:lnTo>
                  <a:lnTo>
                    <a:pt x="8366" y="105095"/>
                  </a:lnTo>
                  <a:lnTo>
                    <a:pt x="24250" y="119352"/>
                  </a:lnTo>
                  <a:lnTo>
                    <a:pt x="47522" y="132593"/>
                  </a:lnTo>
                  <a:lnTo>
                    <a:pt x="56077" y="135164"/>
                  </a:lnTo>
                  <a:lnTo>
                    <a:pt x="85402" y="129209"/>
                  </a:lnTo>
                  <a:lnTo>
                    <a:pt x="140392" y="10864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7" name="SMARTInkShape-1239">
              <a:extLst>
                <a:ext uri="{FF2B5EF4-FFF2-40B4-BE49-F238E27FC236}">
                  <a16:creationId xmlns:a16="http://schemas.microsoft.com/office/drawing/2014/main" id="{5A2C2FF9-6E11-4551-A62D-9412147A49FB}"/>
                </a:ext>
              </a:extLst>
            </p:cNvPr>
            <p:cNvSpPr/>
            <p:nvPr>
              <p:custDataLst>
                <p:tags r:id="rId180"/>
              </p:custDataLst>
            </p:nvPr>
          </p:nvSpPr>
          <p:spPr>
            <a:xfrm>
              <a:off x="457210" y="1385169"/>
              <a:ext cx="142866" cy="195865"/>
            </a:xfrm>
            <a:custGeom>
              <a:avLst/>
              <a:gdLst/>
              <a:ahLst/>
              <a:cxnLst/>
              <a:rect l="0" t="0" r="0" b="0"/>
              <a:pathLst>
                <a:path w="142866" h="195865">
                  <a:moveTo>
                    <a:pt x="38090" y="24531"/>
                  </a:moveTo>
                  <a:lnTo>
                    <a:pt x="38090" y="24531"/>
                  </a:lnTo>
                  <a:lnTo>
                    <a:pt x="38090" y="0"/>
                  </a:lnTo>
                  <a:lnTo>
                    <a:pt x="38090" y="5457"/>
                  </a:lnTo>
                  <a:lnTo>
                    <a:pt x="33034" y="10530"/>
                  </a:lnTo>
                  <a:lnTo>
                    <a:pt x="30551" y="15839"/>
                  </a:lnTo>
                  <a:lnTo>
                    <a:pt x="27530" y="49941"/>
                  </a:lnTo>
                  <a:lnTo>
                    <a:pt x="21030" y="62633"/>
                  </a:lnTo>
                  <a:lnTo>
                    <a:pt x="19055" y="110082"/>
                  </a:lnTo>
                  <a:lnTo>
                    <a:pt x="19041" y="132471"/>
                  </a:lnTo>
                  <a:lnTo>
                    <a:pt x="16218" y="138826"/>
                  </a:lnTo>
                  <a:lnTo>
                    <a:pt x="10839" y="146474"/>
                  </a:lnTo>
                  <a:lnTo>
                    <a:pt x="9777" y="155588"/>
                  </a:lnTo>
                  <a:lnTo>
                    <a:pt x="9631" y="161448"/>
                  </a:lnTo>
                  <a:lnTo>
                    <a:pt x="8534" y="163434"/>
                  </a:lnTo>
                  <a:lnTo>
                    <a:pt x="6745" y="164758"/>
                  </a:lnTo>
                  <a:lnTo>
                    <a:pt x="4493" y="165641"/>
                  </a:lnTo>
                  <a:lnTo>
                    <a:pt x="2992" y="167287"/>
                  </a:lnTo>
                  <a:lnTo>
                    <a:pt x="107" y="176493"/>
                  </a:lnTo>
                  <a:lnTo>
                    <a:pt x="0" y="185093"/>
                  </a:lnTo>
                  <a:lnTo>
                    <a:pt x="1055" y="185548"/>
                  </a:lnTo>
                  <a:lnTo>
                    <a:pt x="8192" y="186336"/>
                  </a:lnTo>
                  <a:lnTo>
                    <a:pt x="16858" y="192978"/>
                  </a:lnTo>
                  <a:lnTo>
                    <a:pt x="25684" y="195091"/>
                  </a:lnTo>
                  <a:lnTo>
                    <a:pt x="41304" y="195864"/>
                  </a:lnTo>
                  <a:lnTo>
                    <a:pt x="87323" y="187332"/>
                  </a:lnTo>
                  <a:lnTo>
                    <a:pt x="101243" y="185657"/>
                  </a:lnTo>
                  <a:lnTo>
                    <a:pt x="125130" y="177535"/>
                  </a:lnTo>
                  <a:lnTo>
                    <a:pt x="142865" y="17693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5" name="SMARTInkShape-Group239">
            <a:extLst>
              <a:ext uri="{FF2B5EF4-FFF2-40B4-BE49-F238E27FC236}">
                <a16:creationId xmlns:a16="http://schemas.microsoft.com/office/drawing/2014/main" id="{76DA842A-3E6F-B8EA-2DBF-720E2B54E660}"/>
              </a:ext>
            </a:extLst>
          </p:cNvPr>
          <p:cNvGrpSpPr/>
          <p:nvPr/>
        </p:nvGrpSpPr>
        <p:grpSpPr>
          <a:xfrm>
            <a:off x="2486764" y="1362583"/>
            <a:ext cx="875562" cy="254244"/>
            <a:chOff x="2486764" y="1362583"/>
            <a:chExt cx="875562" cy="254244"/>
          </a:xfrm>
        </p:grpSpPr>
        <p:sp>
          <p:nvSpPr>
            <p:cNvPr id="759" name="SMARTInkShape-1240">
              <a:extLst>
                <a:ext uri="{FF2B5EF4-FFF2-40B4-BE49-F238E27FC236}">
                  <a16:creationId xmlns:a16="http://schemas.microsoft.com/office/drawing/2014/main" id="{FC0D2EAA-E981-F6D3-3FA2-D205566562E2}"/>
                </a:ext>
              </a:extLst>
            </p:cNvPr>
            <p:cNvSpPr/>
            <p:nvPr>
              <p:custDataLst>
                <p:tags r:id="rId166"/>
              </p:custDataLst>
            </p:nvPr>
          </p:nvSpPr>
          <p:spPr>
            <a:xfrm>
              <a:off x="3238500" y="1466850"/>
              <a:ext cx="123826" cy="38101"/>
            </a:xfrm>
            <a:custGeom>
              <a:avLst/>
              <a:gdLst/>
              <a:ahLst/>
              <a:cxnLst/>
              <a:rect l="0" t="0" r="0" b="0"/>
              <a:pathLst>
                <a:path w="123826" h="38101">
                  <a:moveTo>
                    <a:pt x="0" y="38100"/>
                  </a:moveTo>
                  <a:lnTo>
                    <a:pt x="0" y="38100"/>
                  </a:lnTo>
                  <a:lnTo>
                    <a:pt x="42194" y="21853"/>
                  </a:lnTo>
                  <a:lnTo>
                    <a:pt x="76151" y="11357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0" name="SMARTInkShape-1241">
              <a:extLst>
                <a:ext uri="{FF2B5EF4-FFF2-40B4-BE49-F238E27FC236}">
                  <a16:creationId xmlns:a16="http://schemas.microsoft.com/office/drawing/2014/main" id="{F367C659-F8A9-A62F-E555-F439FFACF9A7}"/>
                </a:ext>
              </a:extLst>
            </p:cNvPr>
            <p:cNvSpPr/>
            <p:nvPr>
              <p:custDataLst>
                <p:tags r:id="rId167"/>
              </p:custDataLst>
            </p:nvPr>
          </p:nvSpPr>
          <p:spPr>
            <a:xfrm>
              <a:off x="3219604" y="1381517"/>
              <a:ext cx="114147" cy="213316"/>
            </a:xfrm>
            <a:custGeom>
              <a:avLst/>
              <a:gdLst/>
              <a:ahLst/>
              <a:cxnLst/>
              <a:rect l="0" t="0" r="0" b="0"/>
              <a:pathLst>
                <a:path w="114147" h="213316">
                  <a:moveTo>
                    <a:pt x="18896" y="9133"/>
                  </a:moveTo>
                  <a:lnTo>
                    <a:pt x="18896" y="9133"/>
                  </a:lnTo>
                  <a:lnTo>
                    <a:pt x="28029" y="0"/>
                  </a:lnTo>
                  <a:lnTo>
                    <a:pt x="25547" y="38282"/>
                  </a:lnTo>
                  <a:lnTo>
                    <a:pt x="20867" y="72098"/>
                  </a:lnTo>
                  <a:lnTo>
                    <a:pt x="16658" y="112809"/>
                  </a:lnTo>
                  <a:lnTo>
                    <a:pt x="5754" y="159434"/>
                  </a:lnTo>
                  <a:lnTo>
                    <a:pt x="0" y="202423"/>
                  </a:lnTo>
                  <a:lnTo>
                    <a:pt x="2065" y="205727"/>
                  </a:lnTo>
                  <a:lnTo>
                    <a:pt x="10004" y="212219"/>
                  </a:lnTo>
                  <a:lnTo>
                    <a:pt x="12968" y="213315"/>
                  </a:lnTo>
                  <a:lnTo>
                    <a:pt x="14944" y="212988"/>
                  </a:lnTo>
                  <a:lnTo>
                    <a:pt x="16261" y="211711"/>
                  </a:lnTo>
                  <a:lnTo>
                    <a:pt x="20547" y="210293"/>
                  </a:lnTo>
                  <a:lnTo>
                    <a:pt x="66812" y="201649"/>
                  </a:lnTo>
                  <a:lnTo>
                    <a:pt x="85657" y="197408"/>
                  </a:lnTo>
                  <a:lnTo>
                    <a:pt x="108670" y="190011"/>
                  </a:lnTo>
                  <a:lnTo>
                    <a:pt x="114146" y="1805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1" name="SMARTInkShape-1242">
              <a:extLst>
                <a:ext uri="{FF2B5EF4-FFF2-40B4-BE49-F238E27FC236}">
                  <a16:creationId xmlns:a16="http://schemas.microsoft.com/office/drawing/2014/main" id="{0AA42C8E-381F-A8B2-C07C-24FD39545551}"/>
                </a:ext>
              </a:extLst>
            </p:cNvPr>
            <p:cNvSpPr/>
            <p:nvPr>
              <p:custDataLst>
                <p:tags r:id="rId168"/>
              </p:custDataLst>
            </p:nvPr>
          </p:nvSpPr>
          <p:spPr>
            <a:xfrm>
              <a:off x="3052479" y="1514475"/>
              <a:ext cx="81247" cy="102352"/>
            </a:xfrm>
            <a:custGeom>
              <a:avLst/>
              <a:gdLst/>
              <a:ahLst/>
              <a:cxnLst/>
              <a:rect l="0" t="0" r="0" b="0"/>
              <a:pathLst>
                <a:path w="81247" h="102352">
                  <a:moveTo>
                    <a:pt x="14571" y="0"/>
                  </a:moveTo>
                  <a:lnTo>
                    <a:pt x="14571" y="0"/>
                  </a:lnTo>
                  <a:lnTo>
                    <a:pt x="14571" y="5056"/>
                  </a:lnTo>
                  <a:lnTo>
                    <a:pt x="13513" y="6546"/>
                  </a:lnTo>
                  <a:lnTo>
                    <a:pt x="11749" y="7539"/>
                  </a:lnTo>
                  <a:lnTo>
                    <a:pt x="9515" y="8201"/>
                  </a:lnTo>
                  <a:lnTo>
                    <a:pt x="8025" y="9701"/>
                  </a:lnTo>
                  <a:lnTo>
                    <a:pt x="5438" y="17610"/>
                  </a:lnTo>
                  <a:lnTo>
                    <a:pt x="4011" y="36271"/>
                  </a:lnTo>
                  <a:lnTo>
                    <a:pt x="0" y="46459"/>
                  </a:lnTo>
                  <a:lnTo>
                    <a:pt x="334" y="58043"/>
                  </a:lnTo>
                  <a:lnTo>
                    <a:pt x="5068" y="70247"/>
                  </a:lnTo>
                  <a:lnTo>
                    <a:pt x="26228" y="96596"/>
                  </a:lnTo>
                  <a:lnTo>
                    <a:pt x="33157" y="101140"/>
                  </a:lnTo>
                  <a:lnTo>
                    <a:pt x="36487" y="102351"/>
                  </a:lnTo>
                  <a:lnTo>
                    <a:pt x="40823" y="101043"/>
                  </a:lnTo>
                  <a:lnTo>
                    <a:pt x="51286" y="93944"/>
                  </a:lnTo>
                  <a:lnTo>
                    <a:pt x="64020" y="72991"/>
                  </a:lnTo>
                  <a:lnTo>
                    <a:pt x="78246" y="30975"/>
                  </a:lnTo>
                  <a:lnTo>
                    <a:pt x="81070" y="10780"/>
                  </a:lnTo>
                  <a:lnTo>
                    <a:pt x="81246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2" name="SMARTInkShape-1243">
              <a:extLst>
                <a:ext uri="{FF2B5EF4-FFF2-40B4-BE49-F238E27FC236}">
                  <a16:creationId xmlns:a16="http://schemas.microsoft.com/office/drawing/2014/main" id="{A1EDE857-4C10-676A-1F93-09C3CD1DBC45}"/>
                </a:ext>
              </a:extLst>
            </p:cNvPr>
            <p:cNvSpPr/>
            <p:nvPr>
              <p:custDataLst>
                <p:tags r:id="rId169"/>
              </p:custDataLst>
            </p:nvPr>
          </p:nvSpPr>
          <p:spPr>
            <a:xfrm>
              <a:off x="2926671" y="1486055"/>
              <a:ext cx="70229" cy="120971"/>
            </a:xfrm>
            <a:custGeom>
              <a:avLst/>
              <a:gdLst/>
              <a:ahLst/>
              <a:cxnLst/>
              <a:rect l="0" t="0" r="0" b="0"/>
              <a:pathLst>
                <a:path w="70229" h="120971">
                  <a:moveTo>
                    <a:pt x="35604" y="37945"/>
                  </a:moveTo>
                  <a:lnTo>
                    <a:pt x="35604" y="37945"/>
                  </a:lnTo>
                  <a:lnTo>
                    <a:pt x="40660" y="32889"/>
                  </a:lnTo>
                  <a:lnTo>
                    <a:pt x="43142" y="27584"/>
                  </a:lnTo>
                  <a:lnTo>
                    <a:pt x="43804" y="24688"/>
                  </a:lnTo>
                  <a:lnTo>
                    <a:pt x="45305" y="22757"/>
                  </a:lnTo>
                  <a:lnTo>
                    <a:pt x="49793" y="20611"/>
                  </a:lnTo>
                  <a:lnTo>
                    <a:pt x="51413" y="18981"/>
                  </a:lnTo>
                  <a:lnTo>
                    <a:pt x="53214" y="14347"/>
                  </a:lnTo>
                  <a:lnTo>
                    <a:pt x="54227" y="5788"/>
                  </a:lnTo>
                  <a:lnTo>
                    <a:pt x="53311" y="3807"/>
                  </a:lnTo>
                  <a:lnTo>
                    <a:pt x="51642" y="2486"/>
                  </a:lnTo>
                  <a:lnTo>
                    <a:pt x="46966" y="1019"/>
                  </a:lnTo>
                  <a:lnTo>
                    <a:pt x="32253" y="0"/>
                  </a:lnTo>
                  <a:lnTo>
                    <a:pt x="30195" y="1006"/>
                  </a:lnTo>
                  <a:lnTo>
                    <a:pt x="28823" y="2736"/>
                  </a:lnTo>
                  <a:lnTo>
                    <a:pt x="27908" y="4947"/>
                  </a:lnTo>
                  <a:lnTo>
                    <a:pt x="8420" y="32332"/>
                  </a:lnTo>
                  <a:lnTo>
                    <a:pt x="2356" y="50267"/>
                  </a:lnTo>
                  <a:lnTo>
                    <a:pt x="0" y="82048"/>
                  </a:lnTo>
                  <a:lnTo>
                    <a:pt x="3199" y="98468"/>
                  </a:lnTo>
                  <a:lnTo>
                    <a:pt x="10971" y="110000"/>
                  </a:lnTo>
                  <a:lnTo>
                    <a:pt x="20423" y="117594"/>
                  </a:lnTo>
                  <a:lnTo>
                    <a:pt x="28151" y="120970"/>
                  </a:lnTo>
                  <a:lnTo>
                    <a:pt x="32752" y="118695"/>
                  </a:lnTo>
                  <a:lnTo>
                    <a:pt x="61465" y="83661"/>
                  </a:lnTo>
                  <a:lnTo>
                    <a:pt x="68264" y="65672"/>
                  </a:lnTo>
                  <a:lnTo>
                    <a:pt x="70228" y="48151"/>
                  </a:lnTo>
                  <a:lnTo>
                    <a:pt x="67573" y="33309"/>
                  </a:lnTo>
                  <a:lnTo>
                    <a:pt x="64325" y="28504"/>
                  </a:lnTo>
                  <a:lnTo>
                    <a:pt x="60043" y="25301"/>
                  </a:lnTo>
                  <a:lnTo>
                    <a:pt x="35604" y="1889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3" name="SMARTInkShape-1244">
              <a:extLst>
                <a:ext uri="{FF2B5EF4-FFF2-40B4-BE49-F238E27FC236}">
                  <a16:creationId xmlns:a16="http://schemas.microsoft.com/office/drawing/2014/main" id="{302B193E-4899-D6AA-09DD-42EFD562B3B1}"/>
                </a:ext>
              </a:extLst>
            </p:cNvPr>
            <p:cNvSpPr/>
            <p:nvPr>
              <p:custDataLst>
                <p:tags r:id="rId170"/>
              </p:custDataLst>
            </p:nvPr>
          </p:nvSpPr>
          <p:spPr>
            <a:xfrm>
              <a:off x="2782134" y="1362583"/>
              <a:ext cx="74237" cy="240162"/>
            </a:xfrm>
            <a:custGeom>
              <a:avLst/>
              <a:gdLst/>
              <a:ahLst/>
              <a:cxnLst/>
              <a:rect l="0" t="0" r="0" b="0"/>
              <a:pathLst>
                <a:path w="74237" h="240162">
                  <a:moveTo>
                    <a:pt x="27741" y="18542"/>
                  </a:moveTo>
                  <a:lnTo>
                    <a:pt x="27741" y="18542"/>
                  </a:lnTo>
                  <a:lnTo>
                    <a:pt x="46283" y="0"/>
                  </a:lnTo>
                  <a:lnTo>
                    <a:pt x="33489" y="39309"/>
                  </a:lnTo>
                  <a:lnTo>
                    <a:pt x="21272" y="83635"/>
                  </a:lnTo>
                  <a:lnTo>
                    <a:pt x="8668" y="127512"/>
                  </a:lnTo>
                  <a:lnTo>
                    <a:pt x="3389" y="145290"/>
                  </a:lnTo>
                  <a:lnTo>
                    <a:pt x="0" y="188374"/>
                  </a:lnTo>
                  <a:lnTo>
                    <a:pt x="595" y="207265"/>
                  </a:lnTo>
                  <a:lnTo>
                    <a:pt x="4387" y="222716"/>
                  </a:lnTo>
                  <a:lnTo>
                    <a:pt x="8997" y="228741"/>
                  </a:lnTo>
                  <a:lnTo>
                    <a:pt x="22585" y="238259"/>
                  </a:lnTo>
                  <a:lnTo>
                    <a:pt x="29595" y="240161"/>
                  </a:lnTo>
                  <a:lnTo>
                    <a:pt x="43029" y="239453"/>
                  </a:lnTo>
                  <a:lnTo>
                    <a:pt x="56055" y="232789"/>
                  </a:lnTo>
                  <a:lnTo>
                    <a:pt x="62492" y="228048"/>
                  </a:lnTo>
                  <a:lnTo>
                    <a:pt x="69644" y="211492"/>
                  </a:lnTo>
                  <a:lnTo>
                    <a:pt x="74236" y="171426"/>
                  </a:lnTo>
                  <a:lnTo>
                    <a:pt x="72042" y="157752"/>
                  </a:lnTo>
                  <a:lnTo>
                    <a:pt x="69975" y="152623"/>
                  </a:lnTo>
                  <a:lnTo>
                    <a:pt x="59212" y="144103"/>
                  </a:lnTo>
                  <a:lnTo>
                    <a:pt x="51897" y="140350"/>
                  </a:lnTo>
                  <a:lnTo>
                    <a:pt x="38124" y="139001"/>
                  </a:lnTo>
                  <a:lnTo>
                    <a:pt x="8691" y="1423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4" name="SMARTInkShape-1245">
              <a:extLst>
                <a:ext uri="{FF2B5EF4-FFF2-40B4-BE49-F238E27FC236}">
                  <a16:creationId xmlns:a16="http://schemas.microsoft.com/office/drawing/2014/main" id="{B16DBF2F-5C40-FCB8-65AA-E0650260ACA2}"/>
                </a:ext>
              </a:extLst>
            </p:cNvPr>
            <p:cNvSpPr/>
            <p:nvPr>
              <p:custDataLst>
                <p:tags r:id="rId171"/>
              </p:custDataLst>
            </p:nvPr>
          </p:nvSpPr>
          <p:spPr>
            <a:xfrm>
              <a:off x="2486764" y="1467243"/>
              <a:ext cx="256437" cy="140324"/>
            </a:xfrm>
            <a:custGeom>
              <a:avLst/>
              <a:gdLst/>
              <a:ahLst/>
              <a:cxnLst/>
              <a:rect l="0" t="0" r="0" b="0"/>
              <a:pathLst>
                <a:path w="256437" h="140324">
                  <a:moveTo>
                    <a:pt x="104036" y="18657"/>
                  </a:moveTo>
                  <a:lnTo>
                    <a:pt x="104036" y="18657"/>
                  </a:lnTo>
                  <a:lnTo>
                    <a:pt x="109092" y="18657"/>
                  </a:lnTo>
                  <a:lnTo>
                    <a:pt x="110582" y="17599"/>
                  </a:lnTo>
                  <a:lnTo>
                    <a:pt x="111575" y="15835"/>
                  </a:lnTo>
                  <a:lnTo>
                    <a:pt x="113551" y="9166"/>
                  </a:lnTo>
                  <a:lnTo>
                    <a:pt x="108501" y="4086"/>
                  </a:lnTo>
                  <a:lnTo>
                    <a:pt x="103199" y="1597"/>
                  </a:lnTo>
                  <a:lnTo>
                    <a:pt x="91171" y="0"/>
                  </a:lnTo>
                  <a:lnTo>
                    <a:pt x="57907" y="14893"/>
                  </a:lnTo>
                  <a:lnTo>
                    <a:pt x="35570" y="33182"/>
                  </a:lnTo>
                  <a:lnTo>
                    <a:pt x="7675" y="66353"/>
                  </a:lnTo>
                  <a:lnTo>
                    <a:pt x="3000" y="77249"/>
                  </a:lnTo>
                  <a:lnTo>
                    <a:pt x="0" y="101492"/>
                  </a:lnTo>
                  <a:lnTo>
                    <a:pt x="1870" y="106689"/>
                  </a:lnTo>
                  <a:lnTo>
                    <a:pt x="9593" y="115285"/>
                  </a:lnTo>
                  <a:lnTo>
                    <a:pt x="20081" y="119811"/>
                  </a:lnTo>
                  <a:lnTo>
                    <a:pt x="25841" y="121018"/>
                  </a:lnTo>
                  <a:lnTo>
                    <a:pt x="37886" y="119537"/>
                  </a:lnTo>
                  <a:lnTo>
                    <a:pt x="50294" y="114293"/>
                  </a:lnTo>
                  <a:lnTo>
                    <a:pt x="69180" y="98381"/>
                  </a:lnTo>
                  <a:lnTo>
                    <a:pt x="106159" y="56426"/>
                  </a:lnTo>
                  <a:lnTo>
                    <a:pt x="125704" y="43386"/>
                  </a:lnTo>
                  <a:lnTo>
                    <a:pt x="128007" y="43610"/>
                  </a:lnTo>
                  <a:lnTo>
                    <a:pt x="129541" y="45875"/>
                  </a:lnTo>
                  <a:lnTo>
                    <a:pt x="130565" y="49503"/>
                  </a:lnTo>
                  <a:lnTo>
                    <a:pt x="128879" y="59177"/>
                  </a:lnTo>
                  <a:lnTo>
                    <a:pt x="124802" y="76524"/>
                  </a:lnTo>
                  <a:lnTo>
                    <a:pt x="124907" y="89884"/>
                  </a:lnTo>
                  <a:lnTo>
                    <a:pt x="132853" y="127673"/>
                  </a:lnTo>
                  <a:lnTo>
                    <a:pt x="137305" y="135195"/>
                  </a:lnTo>
                  <a:lnTo>
                    <a:pt x="141032" y="137624"/>
                  </a:lnTo>
                  <a:lnTo>
                    <a:pt x="150818" y="140323"/>
                  </a:lnTo>
                  <a:lnTo>
                    <a:pt x="162222" y="138700"/>
                  </a:lnTo>
                  <a:lnTo>
                    <a:pt x="199619" y="125051"/>
                  </a:lnTo>
                  <a:lnTo>
                    <a:pt x="224477" y="109092"/>
                  </a:lnTo>
                  <a:lnTo>
                    <a:pt x="228780" y="107522"/>
                  </a:lnTo>
                  <a:lnTo>
                    <a:pt x="256436" y="7580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1" name="SMARTInkShape-Group240">
            <a:extLst>
              <a:ext uri="{FF2B5EF4-FFF2-40B4-BE49-F238E27FC236}">
                <a16:creationId xmlns:a16="http://schemas.microsoft.com/office/drawing/2014/main" id="{94EAC577-D22E-AB78-D6F7-591463D70685}"/>
              </a:ext>
            </a:extLst>
          </p:cNvPr>
          <p:cNvGrpSpPr/>
          <p:nvPr/>
        </p:nvGrpSpPr>
        <p:grpSpPr>
          <a:xfrm>
            <a:off x="3829050" y="1400175"/>
            <a:ext cx="1729514" cy="400051"/>
            <a:chOff x="3829050" y="1400175"/>
            <a:chExt cx="1729514" cy="400051"/>
          </a:xfrm>
        </p:grpSpPr>
        <p:sp>
          <p:nvSpPr>
            <p:cNvPr id="766" name="SMARTInkShape-1246">
              <a:extLst>
                <a:ext uri="{FF2B5EF4-FFF2-40B4-BE49-F238E27FC236}">
                  <a16:creationId xmlns:a16="http://schemas.microsoft.com/office/drawing/2014/main" id="{2729CA2F-6373-2029-C60E-E886DBC6E868}"/>
                </a:ext>
              </a:extLst>
            </p:cNvPr>
            <p:cNvSpPr/>
            <p:nvPr>
              <p:custDataLst>
                <p:tags r:id="rId151"/>
              </p:custDataLst>
            </p:nvPr>
          </p:nvSpPr>
          <p:spPr>
            <a:xfrm>
              <a:off x="5553075" y="1619250"/>
              <a:ext cx="5489" cy="19051"/>
            </a:xfrm>
            <a:custGeom>
              <a:avLst/>
              <a:gdLst/>
              <a:ahLst/>
              <a:cxnLst/>
              <a:rect l="0" t="0" r="0" b="0"/>
              <a:pathLst>
                <a:path w="5489" h="19051">
                  <a:moveTo>
                    <a:pt x="0" y="0"/>
                  </a:moveTo>
                  <a:lnTo>
                    <a:pt x="0" y="0"/>
                  </a:lnTo>
                  <a:lnTo>
                    <a:pt x="5056" y="5056"/>
                  </a:lnTo>
                  <a:lnTo>
                    <a:pt x="5488" y="7604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7" name="SMARTInkShape-1247">
              <a:extLst>
                <a:ext uri="{FF2B5EF4-FFF2-40B4-BE49-F238E27FC236}">
                  <a16:creationId xmlns:a16="http://schemas.microsoft.com/office/drawing/2014/main" id="{8D77B189-64D6-815B-F2AB-62E72A603243}"/>
                </a:ext>
              </a:extLst>
            </p:cNvPr>
            <p:cNvSpPr/>
            <p:nvPr>
              <p:custDataLst>
                <p:tags r:id="rId152"/>
              </p:custDataLst>
            </p:nvPr>
          </p:nvSpPr>
          <p:spPr>
            <a:xfrm>
              <a:off x="5353050" y="1457833"/>
              <a:ext cx="151500" cy="151893"/>
            </a:xfrm>
            <a:custGeom>
              <a:avLst/>
              <a:gdLst/>
              <a:ahLst/>
              <a:cxnLst/>
              <a:rect l="0" t="0" r="0" b="0"/>
              <a:pathLst>
                <a:path w="151500" h="151893">
                  <a:moveTo>
                    <a:pt x="123825" y="18542"/>
                  </a:moveTo>
                  <a:lnTo>
                    <a:pt x="123825" y="18542"/>
                  </a:lnTo>
                  <a:lnTo>
                    <a:pt x="132487" y="10938"/>
                  </a:lnTo>
                  <a:lnTo>
                    <a:pt x="151499" y="0"/>
                  </a:lnTo>
                  <a:lnTo>
                    <a:pt x="130467" y="651"/>
                  </a:lnTo>
                  <a:lnTo>
                    <a:pt x="98464" y="12763"/>
                  </a:lnTo>
                  <a:lnTo>
                    <a:pt x="88564" y="21618"/>
                  </a:lnTo>
                  <a:lnTo>
                    <a:pt x="79578" y="31551"/>
                  </a:lnTo>
                  <a:lnTo>
                    <a:pt x="63678" y="44151"/>
                  </a:lnTo>
                  <a:lnTo>
                    <a:pt x="55465" y="54971"/>
                  </a:lnTo>
                  <a:lnTo>
                    <a:pt x="53910" y="59761"/>
                  </a:lnTo>
                  <a:lnTo>
                    <a:pt x="53932" y="64013"/>
                  </a:lnTo>
                  <a:lnTo>
                    <a:pt x="56778" y="71560"/>
                  </a:lnTo>
                  <a:lnTo>
                    <a:pt x="91038" y="111668"/>
                  </a:lnTo>
                  <a:lnTo>
                    <a:pt x="94696" y="134692"/>
                  </a:lnTo>
                  <a:lnTo>
                    <a:pt x="92764" y="138309"/>
                  </a:lnTo>
                  <a:lnTo>
                    <a:pt x="84973" y="145149"/>
                  </a:lnTo>
                  <a:lnTo>
                    <a:pt x="71632" y="148895"/>
                  </a:lnTo>
                  <a:lnTo>
                    <a:pt x="29010" y="151629"/>
                  </a:lnTo>
                  <a:lnTo>
                    <a:pt x="0" y="15189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8" name="SMARTInkShape-1248">
              <a:extLst>
                <a:ext uri="{FF2B5EF4-FFF2-40B4-BE49-F238E27FC236}">
                  <a16:creationId xmlns:a16="http://schemas.microsoft.com/office/drawing/2014/main" id="{DDE022A3-E430-C498-53A8-6B7BD8F5DF4F}"/>
                </a:ext>
              </a:extLst>
            </p:cNvPr>
            <p:cNvSpPr/>
            <p:nvPr>
              <p:custDataLst>
                <p:tags r:id="rId153"/>
              </p:custDataLst>
            </p:nvPr>
          </p:nvSpPr>
          <p:spPr>
            <a:xfrm>
              <a:off x="5144095" y="1481846"/>
              <a:ext cx="208905" cy="137405"/>
            </a:xfrm>
            <a:custGeom>
              <a:avLst/>
              <a:gdLst/>
              <a:ahLst/>
              <a:cxnLst/>
              <a:rect l="0" t="0" r="0" b="0"/>
              <a:pathLst>
                <a:path w="208905" h="137405">
                  <a:moveTo>
                    <a:pt x="66080" y="61204"/>
                  </a:moveTo>
                  <a:lnTo>
                    <a:pt x="66080" y="61204"/>
                  </a:lnTo>
                  <a:lnTo>
                    <a:pt x="71136" y="56148"/>
                  </a:lnTo>
                  <a:lnTo>
                    <a:pt x="73619" y="50843"/>
                  </a:lnTo>
                  <a:lnTo>
                    <a:pt x="75489" y="29405"/>
                  </a:lnTo>
                  <a:lnTo>
                    <a:pt x="74469" y="27305"/>
                  </a:lnTo>
                  <a:lnTo>
                    <a:pt x="72731" y="25904"/>
                  </a:lnTo>
                  <a:lnTo>
                    <a:pt x="57281" y="18601"/>
                  </a:lnTo>
                  <a:lnTo>
                    <a:pt x="52806" y="17985"/>
                  </a:lnTo>
                  <a:lnTo>
                    <a:pt x="45011" y="20123"/>
                  </a:lnTo>
                  <a:lnTo>
                    <a:pt x="20593" y="37789"/>
                  </a:lnTo>
                  <a:lnTo>
                    <a:pt x="16705" y="39244"/>
                  </a:lnTo>
                  <a:lnTo>
                    <a:pt x="9563" y="46505"/>
                  </a:lnTo>
                  <a:lnTo>
                    <a:pt x="3918" y="56788"/>
                  </a:lnTo>
                  <a:lnTo>
                    <a:pt x="0" y="86859"/>
                  </a:lnTo>
                  <a:lnTo>
                    <a:pt x="2492" y="96595"/>
                  </a:lnTo>
                  <a:lnTo>
                    <a:pt x="4637" y="100673"/>
                  </a:lnTo>
                  <a:lnTo>
                    <a:pt x="7127" y="103392"/>
                  </a:lnTo>
                  <a:lnTo>
                    <a:pt x="12714" y="106412"/>
                  </a:lnTo>
                  <a:lnTo>
                    <a:pt x="21811" y="108113"/>
                  </a:lnTo>
                  <a:lnTo>
                    <a:pt x="36266" y="103560"/>
                  </a:lnTo>
                  <a:lnTo>
                    <a:pt x="39853" y="101083"/>
                  </a:lnTo>
                  <a:lnTo>
                    <a:pt x="46085" y="91477"/>
                  </a:lnTo>
                  <a:lnTo>
                    <a:pt x="69396" y="45043"/>
                  </a:lnTo>
                  <a:lnTo>
                    <a:pt x="78490" y="35324"/>
                  </a:lnTo>
                  <a:lnTo>
                    <a:pt x="87471" y="27477"/>
                  </a:lnTo>
                  <a:lnTo>
                    <a:pt x="94376" y="14183"/>
                  </a:lnTo>
                  <a:lnTo>
                    <a:pt x="99628" y="13758"/>
                  </a:lnTo>
                  <a:lnTo>
                    <a:pt x="101146" y="15815"/>
                  </a:lnTo>
                  <a:lnTo>
                    <a:pt x="103281" y="28823"/>
                  </a:lnTo>
                  <a:lnTo>
                    <a:pt x="104126" y="73700"/>
                  </a:lnTo>
                  <a:lnTo>
                    <a:pt x="104180" y="117125"/>
                  </a:lnTo>
                  <a:lnTo>
                    <a:pt x="114541" y="107831"/>
                  </a:lnTo>
                  <a:lnTo>
                    <a:pt x="135178" y="86277"/>
                  </a:lnTo>
                  <a:lnTo>
                    <a:pt x="168518" y="39826"/>
                  </a:lnTo>
                  <a:lnTo>
                    <a:pt x="202462" y="1149"/>
                  </a:lnTo>
                  <a:lnTo>
                    <a:pt x="204625" y="0"/>
                  </a:lnTo>
                  <a:lnTo>
                    <a:pt x="206070" y="293"/>
                  </a:lnTo>
                  <a:lnTo>
                    <a:pt x="207031" y="1547"/>
                  </a:lnTo>
                  <a:lnTo>
                    <a:pt x="208904" y="48769"/>
                  </a:lnTo>
                  <a:lnTo>
                    <a:pt x="206126" y="83111"/>
                  </a:lnTo>
                  <a:lnTo>
                    <a:pt x="199692" y="124072"/>
                  </a:lnTo>
                  <a:lnTo>
                    <a:pt x="199430" y="13740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9" name="SMARTInkShape-1249">
              <a:extLst>
                <a:ext uri="{FF2B5EF4-FFF2-40B4-BE49-F238E27FC236}">
                  <a16:creationId xmlns:a16="http://schemas.microsoft.com/office/drawing/2014/main" id="{81ADC695-85E4-23D3-9C23-F393DC7D0E15}"/>
                </a:ext>
              </a:extLst>
            </p:cNvPr>
            <p:cNvSpPr/>
            <p:nvPr>
              <p:custDataLst>
                <p:tags r:id="rId154"/>
              </p:custDataLst>
            </p:nvPr>
          </p:nvSpPr>
          <p:spPr>
            <a:xfrm>
              <a:off x="5086350" y="1476375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0" y="19050"/>
                  </a:moveTo>
                  <a:lnTo>
                    <a:pt x="0" y="19050"/>
                  </a:lnTo>
                  <a:lnTo>
                    <a:pt x="8201" y="2648"/>
                  </a:lnTo>
                  <a:lnTo>
                    <a:pt x="9701" y="1765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0" name="SMARTInkShape-1250">
              <a:extLst>
                <a:ext uri="{FF2B5EF4-FFF2-40B4-BE49-F238E27FC236}">
                  <a16:creationId xmlns:a16="http://schemas.microsoft.com/office/drawing/2014/main" id="{B15C781E-FDF7-B4DC-87D2-B338D2FD1403}"/>
                </a:ext>
              </a:extLst>
            </p:cNvPr>
            <p:cNvSpPr/>
            <p:nvPr>
              <p:custDataLst>
                <p:tags r:id="rId155"/>
              </p:custDataLst>
            </p:nvPr>
          </p:nvSpPr>
          <p:spPr>
            <a:xfrm>
              <a:off x="5042861" y="1508987"/>
              <a:ext cx="23116" cy="129314"/>
            </a:xfrm>
            <a:custGeom>
              <a:avLst/>
              <a:gdLst/>
              <a:ahLst/>
              <a:cxnLst/>
              <a:rect l="0" t="0" r="0" b="0"/>
              <a:pathLst>
                <a:path w="23116" h="129314">
                  <a:moveTo>
                    <a:pt x="14914" y="5488"/>
                  </a:moveTo>
                  <a:lnTo>
                    <a:pt x="14914" y="5488"/>
                  </a:lnTo>
                  <a:lnTo>
                    <a:pt x="14914" y="432"/>
                  </a:lnTo>
                  <a:lnTo>
                    <a:pt x="15972" y="0"/>
                  </a:lnTo>
                  <a:lnTo>
                    <a:pt x="23115" y="4556"/>
                  </a:lnTo>
                  <a:lnTo>
                    <a:pt x="7912" y="51586"/>
                  </a:lnTo>
                  <a:lnTo>
                    <a:pt x="2789" y="93901"/>
                  </a:lnTo>
                  <a:lnTo>
                    <a:pt x="0" y="109341"/>
                  </a:lnTo>
                  <a:lnTo>
                    <a:pt x="5389" y="1293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1" name="SMARTInkShape-1251">
              <a:extLst>
                <a:ext uri="{FF2B5EF4-FFF2-40B4-BE49-F238E27FC236}">
                  <a16:creationId xmlns:a16="http://schemas.microsoft.com/office/drawing/2014/main" id="{5B5333EF-D0ED-5C4E-31D4-923DFB613794}"/>
                </a:ext>
              </a:extLst>
            </p:cNvPr>
            <p:cNvSpPr/>
            <p:nvPr>
              <p:custDataLst>
                <p:tags r:id="rId156"/>
              </p:custDataLst>
            </p:nvPr>
          </p:nvSpPr>
          <p:spPr>
            <a:xfrm>
              <a:off x="4895850" y="1514475"/>
              <a:ext cx="104776" cy="9526"/>
            </a:xfrm>
            <a:custGeom>
              <a:avLst/>
              <a:gdLst/>
              <a:ahLst/>
              <a:cxnLst/>
              <a:rect l="0" t="0" r="0" b="0"/>
              <a:pathLst>
                <a:path w="104776" h="9526">
                  <a:moveTo>
                    <a:pt x="0" y="9525"/>
                  </a:moveTo>
                  <a:lnTo>
                    <a:pt x="0" y="9525"/>
                  </a:lnTo>
                  <a:lnTo>
                    <a:pt x="5056" y="9525"/>
                  </a:lnTo>
                  <a:lnTo>
                    <a:pt x="42816" y="883"/>
                  </a:lnTo>
                  <a:lnTo>
                    <a:pt x="87001" y="78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2" name="SMARTInkShape-1252">
              <a:extLst>
                <a:ext uri="{FF2B5EF4-FFF2-40B4-BE49-F238E27FC236}">
                  <a16:creationId xmlns:a16="http://schemas.microsoft.com/office/drawing/2014/main" id="{B1F423B0-010C-6F90-2F7C-7D0E340E7DEA}"/>
                </a:ext>
              </a:extLst>
            </p:cNvPr>
            <p:cNvSpPr/>
            <p:nvPr>
              <p:custDataLst>
                <p:tags r:id="rId157"/>
              </p:custDataLst>
            </p:nvPr>
          </p:nvSpPr>
          <p:spPr>
            <a:xfrm>
              <a:off x="4914900" y="1400175"/>
              <a:ext cx="66676" cy="227835"/>
            </a:xfrm>
            <a:custGeom>
              <a:avLst/>
              <a:gdLst/>
              <a:ahLst/>
              <a:cxnLst/>
              <a:rect l="0" t="0" r="0" b="0"/>
              <a:pathLst>
                <a:path w="66676" h="227835">
                  <a:moveTo>
                    <a:pt x="0" y="0"/>
                  </a:moveTo>
                  <a:lnTo>
                    <a:pt x="0" y="0"/>
                  </a:lnTo>
                  <a:lnTo>
                    <a:pt x="5056" y="5057"/>
                  </a:lnTo>
                  <a:lnTo>
                    <a:pt x="8201" y="23370"/>
                  </a:lnTo>
                  <a:lnTo>
                    <a:pt x="9263" y="60120"/>
                  </a:lnTo>
                  <a:lnTo>
                    <a:pt x="8389" y="100128"/>
                  </a:lnTo>
                  <a:lnTo>
                    <a:pt x="1971" y="146465"/>
                  </a:lnTo>
                  <a:lnTo>
                    <a:pt x="260" y="189914"/>
                  </a:lnTo>
                  <a:lnTo>
                    <a:pt x="34" y="219873"/>
                  </a:lnTo>
                  <a:lnTo>
                    <a:pt x="1081" y="222782"/>
                  </a:lnTo>
                  <a:lnTo>
                    <a:pt x="2837" y="224721"/>
                  </a:lnTo>
                  <a:lnTo>
                    <a:pt x="7611" y="226876"/>
                  </a:lnTo>
                  <a:lnTo>
                    <a:pt x="13261" y="227834"/>
                  </a:lnTo>
                  <a:lnTo>
                    <a:pt x="33115" y="220844"/>
                  </a:lnTo>
                  <a:lnTo>
                    <a:pt x="45057" y="215275"/>
                  </a:lnTo>
                  <a:lnTo>
                    <a:pt x="66675" y="190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3" name="SMARTInkShape-1253">
              <a:extLst>
                <a:ext uri="{FF2B5EF4-FFF2-40B4-BE49-F238E27FC236}">
                  <a16:creationId xmlns:a16="http://schemas.microsoft.com/office/drawing/2014/main" id="{9BED869D-88A5-49ED-E062-A87E6AC33DCF}"/>
                </a:ext>
              </a:extLst>
            </p:cNvPr>
            <p:cNvSpPr/>
            <p:nvPr>
              <p:custDataLst>
                <p:tags r:id="rId158"/>
              </p:custDataLst>
            </p:nvPr>
          </p:nvSpPr>
          <p:spPr>
            <a:xfrm>
              <a:off x="4682572" y="1488162"/>
              <a:ext cx="184704" cy="139378"/>
            </a:xfrm>
            <a:custGeom>
              <a:avLst/>
              <a:gdLst/>
              <a:ahLst/>
              <a:cxnLst/>
              <a:rect l="0" t="0" r="0" b="0"/>
              <a:pathLst>
                <a:path w="184704" h="139378">
                  <a:moveTo>
                    <a:pt x="98978" y="54888"/>
                  </a:moveTo>
                  <a:lnTo>
                    <a:pt x="98978" y="54888"/>
                  </a:lnTo>
                  <a:lnTo>
                    <a:pt x="104034" y="54888"/>
                  </a:lnTo>
                  <a:lnTo>
                    <a:pt x="105523" y="53830"/>
                  </a:lnTo>
                  <a:lnTo>
                    <a:pt x="106517" y="52066"/>
                  </a:lnTo>
                  <a:lnTo>
                    <a:pt x="107179" y="49832"/>
                  </a:lnTo>
                  <a:lnTo>
                    <a:pt x="108679" y="48342"/>
                  </a:lnTo>
                  <a:lnTo>
                    <a:pt x="113167" y="46687"/>
                  </a:lnTo>
                  <a:lnTo>
                    <a:pt x="114788" y="45187"/>
                  </a:lnTo>
                  <a:lnTo>
                    <a:pt x="116588" y="40699"/>
                  </a:lnTo>
                  <a:lnTo>
                    <a:pt x="117601" y="32222"/>
                  </a:lnTo>
                  <a:lnTo>
                    <a:pt x="109790" y="5373"/>
                  </a:lnTo>
                  <a:lnTo>
                    <a:pt x="107244" y="2828"/>
                  </a:lnTo>
                  <a:lnTo>
                    <a:pt x="98771" y="0"/>
                  </a:lnTo>
                  <a:lnTo>
                    <a:pt x="71989" y="3465"/>
                  </a:lnTo>
                  <a:lnTo>
                    <a:pt x="54880" y="11219"/>
                  </a:lnTo>
                  <a:lnTo>
                    <a:pt x="42336" y="20663"/>
                  </a:lnTo>
                  <a:lnTo>
                    <a:pt x="14990" y="58401"/>
                  </a:lnTo>
                  <a:lnTo>
                    <a:pt x="896" y="93682"/>
                  </a:lnTo>
                  <a:lnTo>
                    <a:pt x="0" y="106702"/>
                  </a:lnTo>
                  <a:lnTo>
                    <a:pt x="4295" y="127210"/>
                  </a:lnTo>
                  <a:lnTo>
                    <a:pt x="8566" y="133951"/>
                  </a:lnTo>
                  <a:lnTo>
                    <a:pt x="13992" y="137652"/>
                  </a:lnTo>
                  <a:lnTo>
                    <a:pt x="16921" y="138639"/>
                  </a:lnTo>
                  <a:lnTo>
                    <a:pt x="25820" y="136914"/>
                  </a:lnTo>
                  <a:lnTo>
                    <a:pt x="31156" y="134972"/>
                  </a:lnTo>
                  <a:lnTo>
                    <a:pt x="34713" y="132619"/>
                  </a:lnTo>
                  <a:lnTo>
                    <a:pt x="48809" y="116127"/>
                  </a:lnTo>
                  <a:lnTo>
                    <a:pt x="58948" y="111133"/>
                  </a:lnTo>
                  <a:lnTo>
                    <a:pt x="80801" y="88733"/>
                  </a:lnTo>
                  <a:lnTo>
                    <a:pt x="93592" y="68797"/>
                  </a:lnTo>
                  <a:lnTo>
                    <a:pt x="97914" y="57636"/>
                  </a:lnTo>
                  <a:lnTo>
                    <a:pt x="99327" y="56720"/>
                  </a:lnTo>
                  <a:lnTo>
                    <a:pt x="103719" y="55702"/>
                  </a:lnTo>
                  <a:lnTo>
                    <a:pt x="104256" y="56489"/>
                  </a:lnTo>
                  <a:lnTo>
                    <a:pt x="100334" y="65357"/>
                  </a:lnTo>
                  <a:lnTo>
                    <a:pt x="99882" y="68217"/>
                  </a:lnTo>
                  <a:lnTo>
                    <a:pt x="96558" y="74218"/>
                  </a:lnTo>
                  <a:lnTo>
                    <a:pt x="94189" y="77299"/>
                  </a:lnTo>
                  <a:lnTo>
                    <a:pt x="91557" y="86368"/>
                  </a:lnTo>
                  <a:lnTo>
                    <a:pt x="89576" y="131228"/>
                  </a:lnTo>
                  <a:lnTo>
                    <a:pt x="91652" y="134356"/>
                  </a:lnTo>
                  <a:lnTo>
                    <a:pt x="95153" y="136442"/>
                  </a:lnTo>
                  <a:lnTo>
                    <a:pt x="110192" y="139377"/>
                  </a:lnTo>
                  <a:lnTo>
                    <a:pt x="121953" y="139005"/>
                  </a:lnTo>
                  <a:lnTo>
                    <a:pt x="151764" y="130864"/>
                  </a:lnTo>
                  <a:lnTo>
                    <a:pt x="165419" y="123714"/>
                  </a:lnTo>
                  <a:lnTo>
                    <a:pt x="168671" y="122997"/>
                  </a:lnTo>
                  <a:lnTo>
                    <a:pt x="170840" y="121461"/>
                  </a:lnTo>
                  <a:lnTo>
                    <a:pt x="184703" y="1120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4" name="SMARTInkShape-1254">
              <a:extLst>
                <a:ext uri="{FF2B5EF4-FFF2-40B4-BE49-F238E27FC236}">
                  <a16:creationId xmlns:a16="http://schemas.microsoft.com/office/drawing/2014/main" id="{55AC95E1-6B03-02D8-897E-13AFA800E6BF}"/>
                </a:ext>
              </a:extLst>
            </p:cNvPr>
            <p:cNvSpPr/>
            <p:nvPr>
              <p:custDataLst>
                <p:tags r:id="rId159"/>
              </p:custDataLst>
            </p:nvPr>
          </p:nvSpPr>
          <p:spPr>
            <a:xfrm>
              <a:off x="4552950" y="1400175"/>
              <a:ext cx="47316" cy="229269"/>
            </a:xfrm>
            <a:custGeom>
              <a:avLst/>
              <a:gdLst/>
              <a:ahLst/>
              <a:cxnLst/>
              <a:rect l="0" t="0" r="0" b="0"/>
              <a:pathLst>
                <a:path w="47316" h="229269">
                  <a:moveTo>
                    <a:pt x="38100" y="0"/>
                  </a:moveTo>
                  <a:lnTo>
                    <a:pt x="38100" y="0"/>
                  </a:lnTo>
                  <a:lnTo>
                    <a:pt x="43588" y="0"/>
                  </a:lnTo>
                  <a:lnTo>
                    <a:pt x="41244" y="0"/>
                  </a:lnTo>
                  <a:lnTo>
                    <a:pt x="41255" y="1058"/>
                  </a:lnTo>
                  <a:lnTo>
                    <a:pt x="45267" y="7604"/>
                  </a:lnTo>
                  <a:lnTo>
                    <a:pt x="47160" y="19298"/>
                  </a:lnTo>
                  <a:lnTo>
                    <a:pt x="47315" y="22390"/>
                  </a:lnTo>
                  <a:lnTo>
                    <a:pt x="32419" y="69369"/>
                  </a:lnTo>
                  <a:lnTo>
                    <a:pt x="28656" y="104397"/>
                  </a:lnTo>
                  <a:lnTo>
                    <a:pt x="21308" y="145703"/>
                  </a:lnTo>
                  <a:lnTo>
                    <a:pt x="12166" y="191999"/>
                  </a:lnTo>
                  <a:lnTo>
                    <a:pt x="7486" y="220578"/>
                  </a:lnTo>
                  <a:lnTo>
                    <a:pt x="3327" y="229268"/>
                  </a:lnTo>
                  <a:lnTo>
                    <a:pt x="0" y="228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5" name="SMARTInkShape-1255">
              <a:extLst>
                <a:ext uri="{FF2B5EF4-FFF2-40B4-BE49-F238E27FC236}">
                  <a16:creationId xmlns:a16="http://schemas.microsoft.com/office/drawing/2014/main" id="{90C3CF07-32FC-205D-8B64-1BB9C7556CD5}"/>
                </a:ext>
              </a:extLst>
            </p:cNvPr>
            <p:cNvSpPr/>
            <p:nvPr>
              <p:custDataLst>
                <p:tags r:id="rId160"/>
              </p:custDataLst>
            </p:nvPr>
          </p:nvSpPr>
          <p:spPr>
            <a:xfrm>
              <a:off x="4392431" y="1506274"/>
              <a:ext cx="122420" cy="110622"/>
            </a:xfrm>
            <a:custGeom>
              <a:avLst/>
              <a:gdLst/>
              <a:ahLst/>
              <a:cxnLst/>
              <a:rect l="0" t="0" r="0" b="0"/>
              <a:pathLst>
                <a:path w="122420" h="110622">
                  <a:moveTo>
                    <a:pt x="8119" y="8201"/>
                  </a:moveTo>
                  <a:lnTo>
                    <a:pt x="8119" y="8201"/>
                  </a:lnTo>
                  <a:lnTo>
                    <a:pt x="13175" y="3145"/>
                  </a:lnTo>
                  <a:lnTo>
                    <a:pt x="13607" y="1655"/>
                  </a:lnTo>
                  <a:lnTo>
                    <a:pt x="12835" y="662"/>
                  </a:lnTo>
                  <a:lnTo>
                    <a:pt x="11263" y="0"/>
                  </a:lnTo>
                  <a:lnTo>
                    <a:pt x="10215" y="617"/>
                  </a:lnTo>
                  <a:lnTo>
                    <a:pt x="1757" y="22604"/>
                  </a:lnTo>
                  <a:lnTo>
                    <a:pt x="0" y="34358"/>
                  </a:lnTo>
                  <a:lnTo>
                    <a:pt x="8378" y="80192"/>
                  </a:lnTo>
                  <a:lnTo>
                    <a:pt x="15486" y="96677"/>
                  </a:lnTo>
                  <a:lnTo>
                    <a:pt x="21271" y="105026"/>
                  </a:lnTo>
                  <a:lnTo>
                    <a:pt x="33014" y="109443"/>
                  </a:lnTo>
                  <a:lnTo>
                    <a:pt x="40591" y="110621"/>
                  </a:lnTo>
                  <a:lnTo>
                    <a:pt x="46701" y="109289"/>
                  </a:lnTo>
                  <a:lnTo>
                    <a:pt x="56310" y="102165"/>
                  </a:lnTo>
                  <a:lnTo>
                    <a:pt x="77650" y="79286"/>
                  </a:lnTo>
                  <a:lnTo>
                    <a:pt x="101616" y="36102"/>
                  </a:lnTo>
                  <a:lnTo>
                    <a:pt x="122419" y="82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6" name="SMARTInkShape-1256">
              <a:extLst>
                <a:ext uri="{FF2B5EF4-FFF2-40B4-BE49-F238E27FC236}">
                  <a16:creationId xmlns:a16="http://schemas.microsoft.com/office/drawing/2014/main" id="{612746AF-9549-9DF3-1E84-E7A6448B6077}"/>
                </a:ext>
              </a:extLst>
            </p:cNvPr>
            <p:cNvSpPr/>
            <p:nvPr>
              <p:custDataLst>
                <p:tags r:id="rId161"/>
              </p:custDataLst>
            </p:nvPr>
          </p:nvSpPr>
          <p:spPr>
            <a:xfrm>
              <a:off x="4191000" y="1486939"/>
              <a:ext cx="130643" cy="103737"/>
            </a:xfrm>
            <a:custGeom>
              <a:avLst/>
              <a:gdLst/>
              <a:ahLst/>
              <a:cxnLst/>
              <a:rect l="0" t="0" r="0" b="0"/>
              <a:pathLst>
                <a:path w="130643" h="103737">
                  <a:moveTo>
                    <a:pt x="28575" y="65636"/>
                  </a:moveTo>
                  <a:lnTo>
                    <a:pt x="28575" y="65636"/>
                  </a:lnTo>
                  <a:lnTo>
                    <a:pt x="47976" y="22404"/>
                  </a:lnTo>
                  <a:lnTo>
                    <a:pt x="56954" y="10791"/>
                  </a:lnTo>
                  <a:lnTo>
                    <a:pt x="67998" y="4219"/>
                  </a:lnTo>
                  <a:lnTo>
                    <a:pt x="87280" y="0"/>
                  </a:lnTo>
                  <a:lnTo>
                    <a:pt x="100174" y="7889"/>
                  </a:lnTo>
                  <a:lnTo>
                    <a:pt x="119639" y="27359"/>
                  </a:lnTo>
                  <a:lnTo>
                    <a:pt x="127256" y="40157"/>
                  </a:lnTo>
                  <a:lnTo>
                    <a:pt x="130642" y="52901"/>
                  </a:lnTo>
                  <a:lnTo>
                    <a:pt x="129428" y="59263"/>
                  </a:lnTo>
                  <a:lnTo>
                    <a:pt x="122434" y="71976"/>
                  </a:lnTo>
                  <a:lnTo>
                    <a:pt x="106597" y="85977"/>
                  </a:lnTo>
                  <a:lnTo>
                    <a:pt x="68132" y="99130"/>
                  </a:lnTo>
                  <a:lnTo>
                    <a:pt x="0" y="10373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7" name="SMARTInkShape-1257">
              <a:extLst>
                <a:ext uri="{FF2B5EF4-FFF2-40B4-BE49-F238E27FC236}">
                  <a16:creationId xmlns:a16="http://schemas.microsoft.com/office/drawing/2014/main" id="{BDBE6991-5478-5BDD-9941-FDE5FBA6208E}"/>
                </a:ext>
              </a:extLst>
            </p:cNvPr>
            <p:cNvSpPr/>
            <p:nvPr>
              <p:custDataLst>
                <p:tags r:id="rId162"/>
              </p:custDataLst>
            </p:nvPr>
          </p:nvSpPr>
          <p:spPr>
            <a:xfrm>
              <a:off x="4181475" y="1507059"/>
              <a:ext cx="57082" cy="255067"/>
            </a:xfrm>
            <a:custGeom>
              <a:avLst/>
              <a:gdLst/>
              <a:ahLst/>
              <a:cxnLst/>
              <a:rect l="0" t="0" r="0" b="0"/>
              <a:pathLst>
                <a:path w="57082" h="255067">
                  <a:moveTo>
                    <a:pt x="38100" y="26466"/>
                  </a:moveTo>
                  <a:lnTo>
                    <a:pt x="38100" y="26466"/>
                  </a:lnTo>
                  <a:lnTo>
                    <a:pt x="51192" y="12316"/>
                  </a:lnTo>
                  <a:lnTo>
                    <a:pt x="56365" y="0"/>
                  </a:lnTo>
                  <a:lnTo>
                    <a:pt x="56627" y="355"/>
                  </a:lnTo>
                  <a:lnTo>
                    <a:pt x="57081" y="21447"/>
                  </a:lnTo>
                  <a:lnTo>
                    <a:pt x="48474" y="63535"/>
                  </a:lnTo>
                  <a:lnTo>
                    <a:pt x="34354" y="100126"/>
                  </a:lnTo>
                  <a:lnTo>
                    <a:pt x="22387" y="144772"/>
                  </a:lnTo>
                  <a:lnTo>
                    <a:pt x="14653" y="184714"/>
                  </a:lnTo>
                  <a:lnTo>
                    <a:pt x="3992" y="224706"/>
                  </a:lnTo>
                  <a:lnTo>
                    <a:pt x="0" y="2550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8" name="SMARTInkShape-1258">
              <a:extLst>
                <a:ext uri="{FF2B5EF4-FFF2-40B4-BE49-F238E27FC236}">
                  <a16:creationId xmlns:a16="http://schemas.microsoft.com/office/drawing/2014/main" id="{4DCD90BA-B447-4738-49F4-1589087B8DE6}"/>
                </a:ext>
              </a:extLst>
            </p:cNvPr>
            <p:cNvSpPr/>
            <p:nvPr>
              <p:custDataLst>
                <p:tags r:id="rId163"/>
              </p:custDataLst>
            </p:nvPr>
          </p:nvSpPr>
          <p:spPr>
            <a:xfrm>
              <a:off x="4040593" y="1469040"/>
              <a:ext cx="102172" cy="105597"/>
            </a:xfrm>
            <a:custGeom>
              <a:avLst/>
              <a:gdLst/>
              <a:ahLst/>
              <a:cxnLst/>
              <a:rect l="0" t="0" r="0" b="0"/>
              <a:pathLst>
                <a:path w="102172" h="105597">
                  <a:moveTo>
                    <a:pt x="45632" y="35910"/>
                  </a:moveTo>
                  <a:lnTo>
                    <a:pt x="45632" y="35910"/>
                  </a:lnTo>
                  <a:lnTo>
                    <a:pt x="50688" y="30854"/>
                  </a:lnTo>
                  <a:lnTo>
                    <a:pt x="53171" y="25549"/>
                  </a:lnTo>
                  <a:lnTo>
                    <a:pt x="55041" y="9167"/>
                  </a:lnTo>
                  <a:lnTo>
                    <a:pt x="50066" y="2822"/>
                  </a:lnTo>
                  <a:lnTo>
                    <a:pt x="47530" y="2209"/>
                  </a:lnTo>
                  <a:lnTo>
                    <a:pt x="44781" y="2860"/>
                  </a:lnTo>
                  <a:lnTo>
                    <a:pt x="37845" y="7463"/>
                  </a:lnTo>
                  <a:lnTo>
                    <a:pt x="15156" y="28532"/>
                  </a:lnTo>
                  <a:lnTo>
                    <a:pt x="4734" y="48893"/>
                  </a:lnTo>
                  <a:lnTo>
                    <a:pt x="0" y="69978"/>
                  </a:lnTo>
                  <a:lnTo>
                    <a:pt x="1715" y="83154"/>
                  </a:lnTo>
                  <a:lnTo>
                    <a:pt x="3654" y="89631"/>
                  </a:lnTo>
                  <a:lnTo>
                    <a:pt x="9180" y="95007"/>
                  </a:lnTo>
                  <a:lnTo>
                    <a:pt x="26609" y="103803"/>
                  </a:lnTo>
                  <a:lnTo>
                    <a:pt x="42822" y="105596"/>
                  </a:lnTo>
                  <a:lnTo>
                    <a:pt x="63849" y="100655"/>
                  </a:lnTo>
                  <a:lnTo>
                    <a:pt x="84861" y="94560"/>
                  </a:lnTo>
                  <a:lnTo>
                    <a:pt x="92348" y="88082"/>
                  </a:lnTo>
                  <a:lnTo>
                    <a:pt x="95825" y="83392"/>
                  </a:lnTo>
                  <a:lnTo>
                    <a:pt x="99690" y="69713"/>
                  </a:lnTo>
                  <a:lnTo>
                    <a:pt x="102171" y="35061"/>
                  </a:lnTo>
                  <a:lnTo>
                    <a:pt x="99689" y="22127"/>
                  </a:lnTo>
                  <a:lnTo>
                    <a:pt x="97545" y="17196"/>
                  </a:lnTo>
                  <a:lnTo>
                    <a:pt x="86697" y="8895"/>
                  </a:lnTo>
                  <a:lnTo>
                    <a:pt x="69031" y="0"/>
                  </a:lnTo>
                  <a:lnTo>
                    <a:pt x="66523" y="328"/>
                  </a:lnTo>
                  <a:lnTo>
                    <a:pt x="55157" y="733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9" name="SMARTInkShape-1259">
              <a:extLst>
                <a:ext uri="{FF2B5EF4-FFF2-40B4-BE49-F238E27FC236}">
                  <a16:creationId xmlns:a16="http://schemas.microsoft.com/office/drawing/2014/main" id="{E86758ED-82FB-A81F-73B3-5AAB31CECF33}"/>
                </a:ext>
              </a:extLst>
            </p:cNvPr>
            <p:cNvSpPr/>
            <p:nvPr>
              <p:custDataLst>
                <p:tags r:id="rId164"/>
              </p:custDataLst>
            </p:nvPr>
          </p:nvSpPr>
          <p:spPr>
            <a:xfrm>
              <a:off x="3838575" y="1448162"/>
              <a:ext cx="140620" cy="113939"/>
            </a:xfrm>
            <a:custGeom>
              <a:avLst/>
              <a:gdLst/>
              <a:ahLst/>
              <a:cxnLst/>
              <a:rect l="0" t="0" r="0" b="0"/>
              <a:pathLst>
                <a:path w="140620" h="113939">
                  <a:moveTo>
                    <a:pt x="0" y="85363"/>
                  </a:moveTo>
                  <a:lnTo>
                    <a:pt x="0" y="85363"/>
                  </a:lnTo>
                  <a:lnTo>
                    <a:pt x="18364" y="51811"/>
                  </a:lnTo>
                  <a:lnTo>
                    <a:pt x="58788" y="8922"/>
                  </a:lnTo>
                  <a:lnTo>
                    <a:pt x="67756" y="3764"/>
                  </a:lnTo>
                  <a:lnTo>
                    <a:pt x="113319" y="0"/>
                  </a:lnTo>
                  <a:lnTo>
                    <a:pt x="116821" y="938"/>
                  </a:lnTo>
                  <a:lnTo>
                    <a:pt x="119156" y="2621"/>
                  </a:lnTo>
                  <a:lnTo>
                    <a:pt x="136809" y="22038"/>
                  </a:lnTo>
                  <a:lnTo>
                    <a:pt x="140179" y="33935"/>
                  </a:lnTo>
                  <a:lnTo>
                    <a:pt x="140619" y="47690"/>
                  </a:lnTo>
                  <a:lnTo>
                    <a:pt x="137286" y="57330"/>
                  </a:lnTo>
                  <a:lnTo>
                    <a:pt x="124403" y="73764"/>
                  </a:lnTo>
                  <a:lnTo>
                    <a:pt x="107181" y="86983"/>
                  </a:lnTo>
                  <a:lnTo>
                    <a:pt x="61582" y="107451"/>
                  </a:lnTo>
                  <a:lnTo>
                    <a:pt x="19050" y="1139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0" name="SMARTInkShape-1260">
              <a:extLst>
                <a:ext uri="{FF2B5EF4-FFF2-40B4-BE49-F238E27FC236}">
                  <a16:creationId xmlns:a16="http://schemas.microsoft.com/office/drawing/2014/main" id="{2C684B5D-8FA7-466E-4A28-83580B866473}"/>
                </a:ext>
              </a:extLst>
            </p:cNvPr>
            <p:cNvSpPr/>
            <p:nvPr>
              <p:custDataLst>
                <p:tags r:id="rId165"/>
              </p:custDataLst>
            </p:nvPr>
          </p:nvSpPr>
          <p:spPr>
            <a:xfrm>
              <a:off x="3829050" y="1458649"/>
              <a:ext cx="47592" cy="341577"/>
            </a:xfrm>
            <a:custGeom>
              <a:avLst/>
              <a:gdLst/>
              <a:ahLst/>
              <a:cxnLst/>
              <a:rect l="0" t="0" r="0" b="0"/>
              <a:pathLst>
                <a:path w="47592" h="341577">
                  <a:moveTo>
                    <a:pt x="38100" y="8201"/>
                  </a:moveTo>
                  <a:lnTo>
                    <a:pt x="38100" y="8201"/>
                  </a:lnTo>
                  <a:lnTo>
                    <a:pt x="46301" y="0"/>
                  </a:lnTo>
                  <a:lnTo>
                    <a:pt x="46742" y="617"/>
                  </a:lnTo>
                  <a:lnTo>
                    <a:pt x="47591" y="42559"/>
                  </a:lnTo>
                  <a:lnTo>
                    <a:pt x="39421" y="86233"/>
                  </a:lnTo>
                  <a:lnTo>
                    <a:pt x="30735" y="132267"/>
                  </a:lnTo>
                  <a:lnTo>
                    <a:pt x="27801" y="178624"/>
                  </a:lnTo>
                  <a:lnTo>
                    <a:pt x="18270" y="215863"/>
                  </a:lnTo>
                  <a:lnTo>
                    <a:pt x="12116" y="255292"/>
                  </a:lnTo>
                  <a:lnTo>
                    <a:pt x="10037" y="296427"/>
                  </a:lnTo>
                  <a:lnTo>
                    <a:pt x="0" y="3415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8" name="SMARTInkShape-Group241">
            <a:extLst>
              <a:ext uri="{FF2B5EF4-FFF2-40B4-BE49-F238E27FC236}">
                <a16:creationId xmlns:a16="http://schemas.microsoft.com/office/drawing/2014/main" id="{D00A0A90-B7AA-5550-63CA-6BFF0217C10E}"/>
              </a:ext>
            </a:extLst>
          </p:cNvPr>
          <p:cNvGrpSpPr/>
          <p:nvPr/>
        </p:nvGrpSpPr>
        <p:grpSpPr>
          <a:xfrm>
            <a:off x="342900" y="1933575"/>
            <a:ext cx="1133476" cy="352426"/>
            <a:chOff x="342900" y="1933575"/>
            <a:chExt cx="1133476" cy="352426"/>
          </a:xfrm>
        </p:grpSpPr>
        <p:sp>
          <p:nvSpPr>
            <p:cNvPr id="782" name="SMARTInkShape-1261">
              <a:extLst>
                <a:ext uri="{FF2B5EF4-FFF2-40B4-BE49-F238E27FC236}">
                  <a16:creationId xmlns:a16="http://schemas.microsoft.com/office/drawing/2014/main" id="{DB1B113F-BFE6-2BF8-68F9-61127F6D1CD5}"/>
                </a:ext>
              </a:extLst>
            </p:cNvPr>
            <p:cNvSpPr/>
            <p:nvPr>
              <p:custDataLst>
                <p:tags r:id="rId145"/>
              </p:custDataLst>
            </p:nvPr>
          </p:nvSpPr>
          <p:spPr>
            <a:xfrm>
              <a:off x="1343025" y="2046646"/>
              <a:ext cx="133351" cy="123033"/>
            </a:xfrm>
            <a:custGeom>
              <a:avLst/>
              <a:gdLst/>
              <a:ahLst/>
              <a:cxnLst/>
              <a:rect l="0" t="0" r="0" b="0"/>
              <a:pathLst>
                <a:path w="133351" h="123033">
                  <a:moveTo>
                    <a:pt x="0" y="77429"/>
                  </a:moveTo>
                  <a:lnTo>
                    <a:pt x="0" y="77429"/>
                  </a:lnTo>
                  <a:lnTo>
                    <a:pt x="34173" y="76371"/>
                  </a:lnTo>
                  <a:lnTo>
                    <a:pt x="78612" y="61182"/>
                  </a:lnTo>
                  <a:lnTo>
                    <a:pt x="104624" y="45958"/>
                  </a:lnTo>
                  <a:lnTo>
                    <a:pt x="115291" y="35925"/>
                  </a:lnTo>
                  <a:lnTo>
                    <a:pt x="127758" y="17492"/>
                  </a:lnTo>
                  <a:lnTo>
                    <a:pt x="128564" y="13129"/>
                  </a:lnTo>
                  <a:lnTo>
                    <a:pt x="126636" y="2637"/>
                  </a:lnTo>
                  <a:lnTo>
                    <a:pt x="121466" y="51"/>
                  </a:lnTo>
                  <a:lnTo>
                    <a:pt x="104432" y="0"/>
                  </a:lnTo>
                  <a:lnTo>
                    <a:pt x="76098" y="5921"/>
                  </a:lnTo>
                  <a:lnTo>
                    <a:pt x="52651" y="19435"/>
                  </a:lnTo>
                  <a:lnTo>
                    <a:pt x="21064" y="60465"/>
                  </a:lnTo>
                  <a:lnTo>
                    <a:pt x="12944" y="77459"/>
                  </a:lnTo>
                  <a:lnTo>
                    <a:pt x="10538" y="94254"/>
                  </a:lnTo>
                  <a:lnTo>
                    <a:pt x="12797" y="103604"/>
                  </a:lnTo>
                  <a:lnTo>
                    <a:pt x="14882" y="107579"/>
                  </a:lnTo>
                  <a:lnTo>
                    <a:pt x="27928" y="118230"/>
                  </a:lnTo>
                  <a:lnTo>
                    <a:pt x="40143" y="123032"/>
                  </a:lnTo>
                  <a:lnTo>
                    <a:pt x="49944" y="121333"/>
                  </a:lnTo>
                  <a:lnTo>
                    <a:pt x="70184" y="117249"/>
                  </a:lnTo>
                  <a:lnTo>
                    <a:pt x="110525" y="115869"/>
                  </a:lnTo>
                  <a:lnTo>
                    <a:pt x="133350" y="11552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3" name="SMARTInkShape-1262">
              <a:extLst>
                <a:ext uri="{FF2B5EF4-FFF2-40B4-BE49-F238E27FC236}">
                  <a16:creationId xmlns:a16="http://schemas.microsoft.com/office/drawing/2014/main" id="{C97B4C26-AB82-A9DA-26D2-90A31207F217}"/>
                </a:ext>
              </a:extLst>
            </p:cNvPr>
            <p:cNvSpPr/>
            <p:nvPr>
              <p:custDataLst>
                <p:tags r:id="rId146"/>
              </p:custDataLst>
            </p:nvPr>
          </p:nvSpPr>
          <p:spPr>
            <a:xfrm>
              <a:off x="1266825" y="1963866"/>
              <a:ext cx="28183" cy="236410"/>
            </a:xfrm>
            <a:custGeom>
              <a:avLst/>
              <a:gdLst/>
              <a:ahLst/>
              <a:cxnLst/>
              <a:rect l="0" t="0" r="0" b="0"/>
              <a:pathLst>
                <a:path w="28183" h="236410">
                  <a:moveTo>
                    <a:pt x="19050" y="17334"/>
                  </a:moveTo>
                  <a:lnTo>
                    <a:pt x="19050" y="17334"/>
                  </a:lnTo>
                  <a:lnTo>
                    <a:pt x="24107" y="12278"/>
                  </a:lnTo>
                  <a:lnTo>
                    <a:pt x="26589" y="6973"/>
                  </a:lnTo>
                  <a:lnTo>
                    <a:pt x="28182" y="0"/>
                  </a:lnTo>
                  <a:lnTo>
                    <a:pt x="27494" y="39540"/>
                  </a:lnTo>
                  <a:lnTo>
                    <a:pt x="22022" y="74243"/>
                  </a:lnTo>
                  <a:lnTo>
                    <a:pt x="18872" y="116511"/>
                  </a:lnTo>
                  <a:lnTo>
                    <a:pt x="11685" y="163611"/>
                  </a:lnTo>
                  <a:lnTo>
                    <a:pt x="9715" y="207296"/>
                  </a:lnTo>
                  <a:lnTo>
                    <a:pt x="8551" y="219237"/>
                  </a:lnTo>
                  <a:lnTo>
                    <a:pt x="0" y="2364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4" name="SMARTInkShape-1263">
              <a:extLst>
                <a:ext uri="{FF2B5EF4-FFF2-40B4-BE49-F238E27FC236}">
                  <a16:creationId xmlns:a16="http://schemas.microsoft.com/office/drawing/2014/main" id="{465EC4D7-419D-1B0B-7F2A-6E1AFEEB8B20}"/>
                </a:ext>
              </a:extLst>
            </p:cNvPr>
            <p:cNvSpPr/>
            <p:nvPr>
              <p:custDataLst>
                <p:tags r:id="rId147"/>
              </p:custDataLst>
            </p:nvPr>
          </p:nvSpPr>
          <p:spPr>
            <a:xfrm>
              <a:off x="1152525" y="2078396"/>
              <a:ext cx="85050" cy="73954"/>
            </a:xfrm>
            <a:custGeom>
              <a:avLst/>
              <a:gdLst/>
              <a:ahLst/>
              <a:cxnLst/>
              <a:rect l="0" t="0" r="0" b="0"/>
              <a:pathLst>
                <a:path w="85050" h="73954">
                  <a:moveTo>
                    <a:pt x="0" y="64729"/>
                  </a:moveTo>
                  <a:lnTo>
                    <a:pt x="0" y="64729"/>
                  </a:lnTo>
                  <a:lnTo>
                    <a:pt x="0" y="59673"/>
                  </a:lnTo>
                  <a:lnTo>
                    <a:pt x="19401" y="21934"/>
                  </a:lnTo>
                  <a:lnTo>
                    <a:pt x="43784" y="2433"/>
                  </a:lnTo>
                  <a:lnTo>
                    <a:pt x="50504" y="0"/>
                  </a:lnTo>
                  <a:lnTo>
                    <a:pt x="59841" y="1741"/>
                  </a:lnTo>
                  <a:lnTo>
                    <a:pt x="74175" y="8671"/>
                  </a:lnTo>
                  <a:lnTo>
                    <a:pt x="78025" y="11482"/>
                  </a:lnTo>
                  <a:lnTo>
                    <a:pt x="82302" y="23072"/>
                  </a:lnTo>
                  <a:lnTo>
                    <a:pt x="85049" y="46270"/>
                  </a:lnTo>
                  <a:lnTo>
                    <a:pt x="79780" y="56878"/>
                  </a:lnTo>
                  <a:lnTo>
                    <a:pt x="75412" y="62670"/>
                  </a:lnTo>
                  <a:lnTo>
                    <a:pt x="64913" y="69105"/>
                  </a:lnTo>
                  <a:lnTo>
                    <a:pt x="44281" y="72729"/>
                  </a:lnTo>
                  <a:lnTo>
                    <a:pt x="13921" y="73953"/>
                  </a:lnTo>
                  <a:lnTo>
                    <a:pt x="9281" y="7299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5" name="SMARTInkShape-1264">
              <a:extLst>
                <a:ext uri="{FF2B5EF4-FFF2-40B4-BE49-F238E27FC236}">
                  <a16:creationId xmlns:a16="http://schemas.microsoft.com/office/drawing/2014/main" id="{505B8880-8ABF-F8D3-0B9C-A0F2B596B67B}"/>
                </a:ext>
              </a:extLst>
            </p:cNvPr>
            <p:cNvSpPr/>
            <p:nvPr>
              <p:custDataLst>
                <p:tags r:id="rId148"/>
              </p:custDataLst>
            </p:nvPr>
          </p:nvSpPr>
          <p:spPr>
            <a:xfrm>
              <a:off x="1143000" y="2096824"/>
              <a:ext cx="28183" cy="189177"/>
            </a:xfrm>
            <a:custGeom>
              <a:avLst/>
              <a:gdLst/>
              <a:ahLst/>
              <a:cxnLst/>
              <a:rect l="0" t="0" r="0" b="0"/>
              <a:pathLst>
                <a:path w="28183" h="189177">
                  <a:moveTo>
                    <a:pt x="19050" y="8201"/>
                  </a:moveTo>
                  <a:lnTo>
                    <a:pt x="19050" y="8201"/>
                  </a:lnTo>
                  <a:lnTo>
                    <a:pt x="27251" y="0"/>
                  </a:lnTo>
                  <a:lnTo>
                    <a:pt x="28182" y="9181"/>
                  </a:lnTo>
                  <a:lnTo>
                    <a:pt x="25701" y="47684"/>
                  </a:lnTo>
                  <a:lnTo>
                    <a:pt x="20364" y="89731"/>
                  </a:lnTo>
                  <a:lnTo>
                    <a:pt x="14109" y="134306"/>
                  </a:lnTo>
                  <a:lnTo>
                    <a:pt x="6881" y="177258"/>
                  </a:lnTo>
                  <a:lnTo>
                    <a:pt x="0" y="1891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6" name="SMARTInkShape-1265">
              <a:extLst>
                <a:ext uri="{FF2B5EF4-FFF2-40B4-BE49-F238E27FC236}">
                  <a16:creationId xmlns:a16="http://schemas.microsoft.com/office/drawing/2014/main" id="{81A99013-E8D7-5FE2-8613-26693B7FEDD3}"/>
                </a:ext>
              </a:extLst>
            </p:cNvPr>
            <p:cNvSpPr/>
            <p:nvPr>
              <p:custDataLst>
                <p:tags r:id="rId149"/>
              </p:custDataLst>
            </p:nvPr>
          </p:nvSpPr>
          <p:spPr>
            <a:xfrm>
              <a:off x="601620" y="2043327"/>
              <a:ext cx="484231" cy="166474"/>
            </a:xfrm>
            <a:custGeom>
              <a:avLst/>
              <a:gdLst/>
              <a:ahLst/>
              <a:cxnLst/>
              <a:rect l="0" t="0" r="0" b="0"/>
              <a:pathLst>
                <a:path w="484231" h="166474">
                  <a:moveTo>
                    <a:pt x="112755" y="33123"/>
                  </a:moveTo>
                  <a:lnTo>
                    <a:pt x="112755" y="33123"/>
                  </a:lnTo>
                  <a:lnTo>
                    <a:pt x="112755" y="18552"/>
                  </a:lnTo>
                  <a:lnTo>
                    <a:pt x="109933" y="13241"/>
                  </a:lnTo>
                  <a:lnTo>
                    <a:pt x="107698" y="10344"/>
                  </a:lnTo>
                  <a:lnTo>
                    <a:pt x="99572" y="7124"/>
                  </a:lnTo>
                  <a:lnTo>
                    <a:pt x="89962" y="4634"/>
                  </a:lnTo>
                  <a:lnTo>
                    <a:pt x="82164" y="0"/>
                  </a:lnTo>
                  <a:lnTo>
                    <a:pt x="69526" y="57"/>
                  </a:lnTo>
                  <a:lnTo>
                    <a:pt x="40598" y="8717"/>
                  </a:lnTo>
                  <a:lnTo>
                    <a:pt x="20937" y="27656"/>
                  </a:lnTo>
                  <a:lnTo>
                    <a:pt x="3994" y="60383"/>
                  </a:lnTo>
                  <a:lnTo>
                    <a:pt x="96" y="77419"/>
                  </a:lnTo>
                  <a:lnTo>
                    <a:pt x="0" y="100575"/>
                  </a:lnTo>
                  <a:lnTo>
                    <a:pt x="3727" y="114607"/>
                  </a:lnTo>
                  <a:lnTo>
                    <a:pt x="16833" y="134407"/>
                  </a:lnTo>
                  <a:lnTo>
                    <a:pt x="34122" y="148623"/>
                  </a:lnTo>
                  <a:lnTo>
                    <a:pt x="39166" y="150340"/>
                  </a:lnTo>
                  <a:lnTo>
                    <a:pt x="43587" y="150426"/>
                  </a:lnTo>
                  <a:lnTo>
                    <a:pt x="53439" y="146641"/>
                  </a:lnTo>
                  <a:lnTo>
                    <a:pt x="95213" y="116105"/>
                  </a:lnTo>
                  <a:lnTo>
                    <a:pt x="108145" y="102984"/>
                  </a:lnTo>
                  <a:lnTo>
                    <a:pt x="127446" y="68828"/>
                  </a:lnTo>
                  <a:lnTo>
                    <a:pt x="131231" y="54575"/>
                  </a:lnTo>
                  <a:lnTo>
                    <a:pt x="130364" y="54833"/>
                  </a:lnTo>
                  <a:lnTo>
                    <a:pt x="126578" y="57941"/>
                  </a:lnTo>
                  <a:lnTo>
                    <a:pt x="124190" y="65673"/>
                  </a:lnTo>
                  <a:lnTo>
                    <a:pt x="122657" y="87883"/>
                  </a:lnTo>
                  <a:lnTo>
                    <a:pt x="132505" y="111437"/>
                  </a:lnTo>
                  <a:lnTo>
                    <a:pt x="143772" y="128411"/>
                  </a:lnTo>
                  <a:lnTo>
                    <a:pt x="150529" y="133682"/>
                  </a:lnTo>
                  <a:lnTo>
                    <a:pt x="160284" y="136649"/>
                  </a:lnTo>
                  <a:lnTo>
                    <a:pt x="163491" y="137065"/>
                  </a:lnTo>
                  <a:lnTo>
                    <a:pt x="166687" y="135226"/>
                  </a:lnTo>
                  <a:lnTo>
                    <a:pt x="182244" y="119888"/>
                  </a:lnTo>
                  <a:lnTo>
                    <a:pt x="193381" y="110844"/>
                  </a:lnTo>
                  <a:lnTo>
                    <a:pt x="235162" y="63312"/>
                  </a:lnTo>
                  <a:lnTo>
                    <a:pt x="242392" y="54885"/>
                  </a:lnTo>
                  <a:lnTo>
                    <a:pt x="244455" y="48792"/>
                  </a:lnTo>
                  <a:lnTo>
                    <a:pt x="246063" y="46744"/>
                  </a:lnTo>
                  <a:lnTo>
                    <a:pt x="250672" y="44469"/>
                  </a:lnTo>
                  <a:lnTo>
                    <a:pt x="252325" y="44920"/>
                  </a:lnTo>
                  <a:lnTo>
                    <a:pt x="253427" y="46279"/>
                  </a:lnTo>
                  <a:lnTo>
                    <a:pt x="262975" y="75200"/>
                  </a:lnTo>
                  <a:lnTo>
                    <a:pt x="267786" y="118361"/>
                  </a:lnTo>
                  <a:lnTo>
                    <a:pt x="274276" y="144956"/>
                  </a:lnTo>
                  <a:lnTo>
                    <a:pt x="275469" y="144720"/>
                  </a:lnTo>
                  <a:lnTo>
                    <a:pt x="279617" y="141636"/>
                  </a:lnTo>
                  <a:lnTo>
                    <a:pt x="310863" y="99448"/>
                  </a:lnTo>
                  <a:lnTo>
                    <a:pt x="319336" y="88001"/>
                  </a:lnTo>
                  <a:lnTo>
                    <a:pt x="348573" y="63739"/>
                  </a:lnTo>
                  <a:lnTo>
                    <a:pt x="352677" y="62605"/>
                  </a:lnTo>
                  <a:lnTo>
                    <a:pt x="355253" y="62303"/>
                  </a:lnTo>
                  <a:lnTo>
                    <a:pt x="360938" y="64789"/>
                  </a:lnTo>
                  <a:lnTo>
                    <a:pt x="363935" y="66934"/>
                  </a:lnTo>
                  <a:lnTo>
                    <a:pt x="367266" y="74961"/>
                  </a:lnTo>
                  <a:lnTo>
                    <a:pt x="369804" y="84526"/>
                  </a:lnTo>
                  <a:lnTo>
                    <a:pt x="377235" y="99290"/>
                  </a:lnTo>
                  <a:lnTo>
                    <a:pt x="379325" y="116937"/>
                  </a:lnTo>
                  <a:lnTo>
                    <a:pt x="380427" y="116515"/>
                  </a:lnTo>
                  <a:lnTo>
                    <a:pt x="384473" y="113225"/>
                  </a:lnTo>
                  <a:lnTo>
                    <a:pt x="410924" y="73702"/>
                  </a:lnTo>
                  <a:lnTo>
                    <a:pt x="445958" y="45535"/>
                  </a:lnTo>
                  <a:lnTo>
                    <a:pt x="449190" y="44572"/>
                  </a:lnTo>
                  <a:lnTo>
                    <a:pt x="452403" y="44989"/>
                  </a:lnTo>
                  <a:lnTo>
                    <a:pt x="458796" y="48275"/>
                  </a:lnTo>
                  <a:lnTo>
                    <a:pt x="460924" y="51691"/>
                  </a:lnTo>
                  <a:lnTo>
                    <a:pt x="472470" y="98155"/>
                  </a:lnTo>
                  <a:lnTo>
                    <a:pt x="477331" y="142471"/>
                  </a:lnTo>
                  <a:lnTo>
                    <a:pt x="484230" y="1664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7" name="SMARTInkShape-1266">
              <a:extLst>
                <a:ext uri="{FF2B5EF4-FFF2-40B4-BE49-F238E27FC236}">
                  <a16:creationId xmlns:a16="http://schemas.microsoft.com/office/drawing/2014/main" id="{BCE60926-E478-9E7F-6D46-751E52A6A798}"/>
                </a:ext>
              </a:extLst>
            </p:cNvPr>
            <p:cNvSpPr/>
            <p:nvPr>
              <p:custDataLst>
                <p:tags r:id="rId150"/>
              </p:custDataLst>
            </p:nvPr>
          </p:nvSpPr>
          <p:spPr>
            <a:xfrm>
              <a:off x="342900" y="1933575"/>
              <a:ext cx="178414" cy="238126"/>
            </a:xfrm>
            <a:custGeom>
              <a:avLst/>
              <a:gdLst/>
              <a:ahLst/>
              <a:cxnLst/>
              <a:rect l="0" t="0" r="0" b="0"/>
              <a:pathLst>
                <a:path w="178414" h="238126">
                  <a:moveTo>
                    <a:pt x="161925" y="0"/>
                  </a:moveTo>
                  <a:lnTo>
                    <a:pt x="161925" y="0"/>
                  </a:lnTo>
                  <a:lnTo>
                    <a:pt x="152204" y="1058"/>
                  </a:lnTo>
                  <a:lnTo>
                    <a:pt x="109409" y="17305"/>
                  </a:lnTo>
                  <a:lnTo>
                    <a:pt x="62321" y="38112"/>
                  </a:lnTo>
                  <a:lnTo>
                    <a:pt x="46218" y="51627"/>
                  </a:lnTo>
                  <a:lnTo>
                    <a:pt x="34112" y="74597"/>
                  </a:lnTo>
                  <a:lnTo>
                    <a:pt x="33858" y="86424"/>
                  </a:lnTo>
                  <a:lnTo>
                    <a:pt x="37273" y="97677"/>
                  </a:lnTo>
                  <a:lnTo>
                    <a:pt x="42318" y="106207"/>
                  </a:lnTo>
                  <a:lnTo>
                    <a:pt x="46204" y="108904"/>
                  </a:lnTo>
                  <a:lnTo>
                    <a:pt x="64826" y="116056"/>
                  </a:lnTo>
                  <a:lnTo>
                    <a:pt x="68618" y="118646"/>
                  </a:lnTo>
                  <a:lnTo>
                    <a:pt x="89123" y="122290"/>
                  </a:lnTo>
                  <a:lnTo>
                    <a:pt x="134972" y="128747"/>
                  </a:lnTo>
                  <a:lnTo>
                    <a:pt x="157349" y="142099"/>
                  </a:lnTo>
                  <a:lnTo>
                    <a:pt x="172328" y="159461"/>
                  </a:lnTo>
                  <a:lnTo>
                    <a:pt x="178413" y="172954"/>
                  </a:lnTo>
                  <a:lnTo>
                    <a:pt x="177151" y="177744"/>
                  </a:lnTo>
                  <a:lnTo>
                    <a:pt x="170103" y="188711"/>
                  </a:lnTo>
                  <a:lnTo>
                    <a:pt x="157093" y="197819"/>
                  </a:lnTo>
                  <a:lnTo>
                    <a:pt x="111369" y="222121"/>
                  </a:lnTo>
                  <a:lnTo>
                    <a:pt x="65797" y="234767"/>
                  </a:lnTo>
                  <a:lnTo>
                    <a:pt x="21939" y="237683"/>
                  </a:lnTo>
                  <a:lnTo>
                    <a:pt x="0" y="238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2" name="SMARTInkShape-Group242">
            <a:extLst>
              <a:ext uri="{FF2B5EF4-FFF2-40B4-BE49-F238E27FC236}">
                <a16:creationId xmlns:a16="http://schemas.microsoft.com/office/drawing/2014/main" id="{5A51125D-1280-2D27-2944-35961353FC33}"/>
              </a:ext>
            </a:extLst>
          </p:cNvPr>
          <p:cNvGrpSpPr/>
          <p:nvPr/>
        </p:nvGrpSpPr>
        <p:grpSpPr>
          <a:xfrm>
            <a:off x="1933575" y="1943492"/>
            <a:ext cx="1400176" cy="292854"/>
            <a:chOff x="1933575" y="1943492"/>
            <a:chExt cx="1400176" cy="292854"/>
          </a:xfrm>
        </p:grpSpPr>
        <p:sp>
          <p:nvSpPr>
            <p:cNvPr id="789" name="SMARTInkShape-1267">
              <a:extLst>
                <a:ext uri="{FF2B5EF4-FFF2-40B4-BE49-F238E27FC236}">
                  <a16:creationId xmlns:a16="http://schemas.microsoft.com/office/drawing/2014/main" id="{425DF100-DD58-7AEF-162D-ED0919A5073F}"/>
                </a:ext>
              </a:extLst>
            </p:cNvPr>
            <p:cNvSpPr/>
            <p:nvPr>
              <p:custDataLst>
                <p:tags r:id="rId132"/>
              </p:custDataLst>
            </p:nvPr>
          </p:nvSpPr>
          <p:spPr>
            <a:xfrm>
              <a:off x="3209925" y="2067709"/>
              <a:ext cx="123826" cy="146973"/>
            </a:xfrm>
            <a:custGeom>
              <a:avLst/>
              <a:gdLst/>
              <a:ahLst/>
              <a:cxnLst/>
              <a:rect l="0" t="0" r="0" b="0"/>
              <a:pathLst>
                <a:path w="123826" h="146973">
                  <a:moveTo>
                    <a:pt x="123825" y="18266"/>
                  </a:moveTo>
                  <a:lnTo>
                    <a:pt x="123825" y="18266"/>
                  </a:lnTo>
                  <a:lnTo>
                    <a:pt x="123825" y="1864"/>
                  </a:lnTo>
                  <a:lnTo>
                    <a:pt x="122767" y="981"/>
                  </a:lnTo>
                  <a:lnTo>
                    <a:pt x="118769" y="0"/>
                  </a:lnTo>
                  <a:lnTo>
                    <a:pt x="76265" y="9680"/>
                  </a:lnTo>
                  <a:lnTo>
                    <a:pt x="53289" y="18544"/>
                  </a:lnTo>
                  <a:lnTo>
                    <a:pt x="43792" y="25798"/>
                  </a:lnTo>
                  <a:lnTo>
                    <a:pt x="33554" y="40724"/>
                  </a:lnTo>
                  <a:lnTo>
                    <a:pt x="30788" y="48708"/>
                  </a:lnTo>
                  <a:lnTo>
                    <a:pt x="32381" y="58607"/>
                  </a:lnTo>
                  <a:lnTo>
                    <a:pt x="34287" y="64210"/>
                  </a:lnTo>
                  <a:lnTo>
                    <a:pt x="37675" y="67945"/>
                  </a:lnTo>
                  <a:lnTo>
                    <a:pt x="84086" y="85340"/>
                  </a:lnTo>
                  <a:lnTo>
                    <a:pt x="105745" y="97720"/>
                  </a:lnTo>
                  <a:lnTo>
                    <a:pt x="107538" y="101927"/>
                  </a:lnTo>
                  <a:lnTo>
                    <a:pt x="106709" y="112246"/>
                  </a:lnTo>
                  <a:lnTo>
                    <a:pt x="102812" y="121065"/>
                  </a:lnTo>
                  <a:lnTo>
                    <a:pt x="91687" y="135351"/>
                  </a:lnTo>
                  <a:lnTo>
                    <a:pt x="79908" y="139096"/>
                  </a:lnTo>
                  <a:lnTo>
                    <a:pt x="45965" y="144650"/>
                  </a:lnTo>
                  <a:lnTo>
                    <a:pt x="40168" y="146972"/>
                  </a:lnTo>
                  <a:lnTo>
                    <a:pt x="28083" y="146730"/>
                  </a:lnTo>
                  <a:lnTo>
                    <a:pt x="0" y="1420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0" name="SMARTInkShape-1268">
              <a:extLst>
                <a:ext uri="{FF2B5EF4-FFF2-40B4-BE49-F238E27FC236}">
                  <a16:creationId xmlns:a16="http://schemas.microsoft.com/office/drawing/2014/main" id="{835F572A-F791-F4E7-6E8D-C02A92A7FBD6}"/>
                </a:ext>
              </a:extLst>
            </p:cNvPr>
            <p:cNvSpPr/>
            <p:nvPr>
              <p:custDataLst>
                <p:tags r:id="rId133"/>
              </p:custDataLst>
            </p:nvPr>
          </p:nvSpPr>
          <p:spPr>
            <a:xfrm>
              <a:off x="3115426" y="2067514"/>
              <a:ext cx="94500" cy="127082"/>
            </a:xfrm>
            <a:custGeom>
              <a:avLst/>
              <a:gdLst/>
              <a:ahLst/>
              <a:cxnLst/>
              <a:rect l="0" t="0" r="0" b="0"/>
              <a:pathLst>
                <a:path w="94500" h="127082">
                  <a:moveTo>
                    <a:pt x="84974" y="8936"/>
                  </a:moveTo>
                  <a:lnTo>
                    <a:pt x="84974" y="8936"/>
                  </a:lnTo>
                  <a:lnTo>
                    <a:pt x="84974" y="3880"/>
                  </a:lnTo>
                  <a:lnTo>
                    <a:pt x="83916" y="2390"/>
                  </a:lnTo>
                  <a:lnTo>
                    <a:pt x="82152" y="1397"/>
                  </a:lnTo>
                  <a:lnTo>
                    <a:pt x="71791" y="0"/>
                  </a:lnTo>
                  <a:lnTo>
                    <a:pt x="60064" y="731"/>
                  </a:lnTo>
                  <a:lnTo>
                    <a:pt x="44270" y="4584"/>
                  </a:lnTo>
                  <a:lnTo>
                    <a:pt x="29488" y="15468"/>
                  </a:lnTo>
                  <a:lnTo>
                    <a:pt x="7809" y="38213"/>
                  </a:lnTo>
                  <a:lnTo>
                    <a:pt x="3053" y="51582"/>
                  </a:lnTo>
                  <a:lnTo>
                    <a:pt x="0" y="80977"/>
                  </a:lnTo>
                  <a:lnTo>
                    <a:pt x="4528" y="100720"/>
                  </a:lnTo>
                  <a:lnTo>
                    <a:pt x="12573" y="114918"/>
                  </a:lnTo>
                  <a:lnTo>
                    <a:pt x="26715" y="125828"/>
                  </a:lnTo>
                  <a:lnTo>
                    <a:pt x="32377" y="127081"/>
                  </a:lnTo>
                  <a:lnTo>
                    <a:pt x="51515" y="123787"/>
                  </a:lnTo>
                  <a:lnTo>
                    <a:pt x="94499" y="11371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1" name="SMARTInkShape-1269">
              <a:extLst>
                <a:ext uri="{FF2B5EF4-FFF2-40B4-BE49-F238E27FC236}">
                  <a16:creationId xmlns:a16="http://schemas.microsoft.com/office/drawing/2014/main" id="{F1F01763-C476-7DC5-5DD4-750F7F40CF53}"/>
                </a:ext>
              </a:extLst>
            </p:cNvPr>
            <p:cNvSpPr/>
            <p:nvPr>
              <p:custDataLst>
                <p:tags r:id="rId134"/>
              </p:custDataLst>
            </p:nvPr>
          </p:nvSpPr>
          <p:spPr>
            <a:xfrm>
              <a:off x="3067050" y="2047875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0" y="38100"/>
                  </a:moveTo>
                  <a:lnTo>
                    <a:pt x="0" y="38100"/>
                  </a:lnTo>
                  <a:lnTo>
                    <a:pt x="0" y="11634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2" name="SMARTInkShape-1270">
              <a:extLst>
                <a:ext uri="{FF2B5EF4-FFF2-40B4-BE49-F238E27FC236}">
                  <a16:creationId xmlns:a16="http://schemas.microsoft.com/office/drawing/2014/main" id="{D6C4E5F4-2E1A-980B-1B52-BA73F3843507}"/>
                </a:ext>
              </a:extLst>
            </p:cNvPr>
            <p:cNvSpPr/>
            <p:nvPr>
              <p:custDataLst>
                <p:tags r:id="rId135"/>
              </p:custDataLst>
            </p:nvPr>
          </p:nvSpPr>
          <p:spPr>
            <a:xfrm>
              <a:off x="2943225" y="2080779"/>
              <a:ext cx="85726" cy="109972"/>
            </a:xfrm>
            <a:custGeom>
              <a:avLst/>
              <a:gdLst/>
              <a:ahLst/>
              <a:cxnLst/>
              <a:rect l="0" t="0" r="0" b="0"/>
              <a:pathLst>
                <a:path w="85726" h="109972">
                  <a:moveTo>
                    <a:pt x="0" y="33771"/>
                  </a:moveTo>
                  <a:lnTo>
                    <a:pt x="0" y="33771"/>
                  </a:lnTo>
                  <a:lnTo>
                    <a:pt x="13257" y="20513"/>
                  </a:lnTo>
                  <a:lnTo>
                    <a:pt x="22120" y="17295"/>
                  </a:lnTo>
                  <a:lnTo>
                    <a:pt x="39009" y="12662"/>
                  </a:lnTo>
                  <a:lnTo>
                    <a:pt x="57419" y="7408"/>
                  </a:lnTo>
                  <a:lnTo>
                    <a:pt x="68911" y="5121"/>
                  </a:lnTo>
                  <a:lnTo>
                    <a:pt x="80272" y="0"/>
                  </a:lnTo>
                  <a:lnTo>
                    <a:pt x="82090" y="673"/>
                  </a:lnTo>
                  <a:lnTo>
                    <a:pt x="83302" y="2181"/>
                  </a:lnTo>
                  <a:lnTo>
                    <a:pt x="85246" y="21926"/>
                  </a:lnTo>
                  <a:lnTo>
                    <a:pt x="85662" y="66300"/>
                  </a:lnTo>
                  <a:lnTo>
                    <a:pt x="85725" y="10997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3" name="SMARTInkShape-1271">
              <a:extLst>
                <a:ext uri="{FF2B5EF4-FFF2-40B4-BE49-F238E27FC236}">
                  <a16:creationId xmlns:a16="http://schemas.microsoft.com/office/drawing/2014/main" id="{0696A5C8-68D8-6C1D-A8BF-79CD0BCA2926}"/>
                </a:ext>
              </a:extLst>
            </p:cNvPr>
            <p:cNvSpPr/>
            <p:nvPr>
              <p:custDataLst>
                <p:tags r:id="rId136"/>
              </p:custDataLst>
            </p:nvPr>
          </p:nvSpPr>
          <p:spPr>
            <a:xfrm>
              <a:off x="2905688" y="1943492"/>
              <a:ext cx="113738" cy="255830"/>
            </a:xfrm>
            <a:custGeom>
              <a:avLst/>
              <a:gdLst/>
              <a:ahLst/>
              <a:cxnLst/>
              <a:rect l="0" t="0" r="0" b="0"/>
              <a:pathLst>
                <a:path w="113738" h="255830">
                  <a:moveTo>
                    <a:pt x="28012" y="9133"/>
                  </a:moveTo>
                  <a:lnTo>
                    <a:pt x="28012" y="9133"/>
                  </a:lnTo>
                  <a:lnTo>
                    <a:pt x="33068" y="4077"/>
                  </a:lnTo>
                  <a:lnTo>
                    <a:pt x="38373" y="1594"/>
                  </a:lnTo>
                  <a:lnTo>
                    <a:pt x="45346" y="0"/>
                  </a:lnTo>
                  <a:lnTo>
                    <a:pt x="45918" y="928"/>
                  </a:lnTo>
                  <a:lnTo>
                    <a:pt x="46911" y="23013"/>
                  </a:lnTo>
                  <a:lnTo>
                    <a:pt x="32882" y="63106"/>
                  </a:lnTo>
                  <a:lnTo>
                    <a:pt x="18822" y="102070"/>
                  </a:lnTo>
                  <a:lnTo>
                    <a:pt x="9061" y="141798"/>
                  </a:lnTo>
                  <a:lnTo>
                    <a:pt x="2289" y="180380"/>
                  </a:lnTo>
                  <a:lnTo>
                    <a:pt x="0" y="221230"/>
                  </a:lnTo>
                  <a:lnTo>
                    <a:pt x="1929" y="227789"/>
                  </a:lnTo>
                  <a:lnTo>
                    <a:pt x="9717" y="237900"/>
                  </a:lnTo>
                  <a:lnTo>
                    <a:pt x="36114" y="249542"/>
                  </a:lnTo>
                  <a:lnTo>
                    <a:pt x="82152" y="255829"/>
                  </a:lnTo>
                  <a:lnTo>
                    <a:pt x="95466" y="255301"/>
                  </a:lnTo>
                  <a:lnTo>
                    <a:pt x="113737" y="2472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4" name="SMARTInkShape-1272">
              <a:extLst>
                <a:ext uri="{FF2B5EF4-FFF2-40B4-BE49-F238E27FC236}">
                  <a16:creationId xmlns:a16="http://schemas.microsoft.com/office/drawing/2014/main" id="{52AA9CF6-FF4F-09AE-E217-C751CC6BB8DB}"/>
                </a:ext>
              </a:extLst>
            </p:cNvPr>
            <p:cNvSpPr/>
            <p:nvPr>
              <p:custDataLst>
                <p:tags r:id="rId137"/>
              </p:custDataLst>
            </p:nvPr>
          </p:nvSpPr>
          <p:spPr>
            <a:xfrm>
              <a:off x="2762250" y="2067076"/>
              <a:ext cx="93926" cy="126725"/>
            </a:xfrm>
            <a:custGeom>
              <a:avLst/>
              <a:gdLst/>
              <a:ahLst/>
              <a:cxnLst/>
              <a:rect l="0" t="0" r="0" b="0"/>
              <a:pathLst>
                <a:path w="93926" h="126725">
                  <a:moveTo>
                    <a:pt x="85725" y="18899"/>
                  </a:moveTo>
                  <a:lnTo>
                    <a:pt x="85725" y="18899"/>
                  </a:lnTo>
                  <a:lnTo>
                    <a:pt x="90781" y="13843"/>
                  </a:lnTo>
                  <a:lnTo>
                    <a:pt x="93263" y="8538"/>
                  </a:lnTo>
                  <a:lnTo>
                    <a:pt x="93925" y="5641"/>
                  </a:lnTo>
                  <a:lnTo>
                    <a:pt x="93309" y="3711"/>
                  </a:lnTo>
                  <a:lnTo>
                    <a:pt x="91839" y="2423"/>
                  </a:lnTo>
                  <a:lnTo>
                    <a:pt x="89801" y="1565"/>
                  </a:lnTo>
                  <a:lnTo>
                    <a:pt x="54511" y="0"/>
                  </a:lnTo>
                  <a:lnTo>
                    <a:pt x="42572" y="2738"/>
                  </a:lnTo>
                  <a:lnTo>
                    <a:pt x="11903" y="16330"/>
                  </a:lnTo>
                  <a:lnTo>
                    <a:pt x="7935" y="17187"/>
                  </a:lnTo>
                  <a:lnTo>
                    <a:pt x="5290" y="18815"/>
                  </a:lnTo>
                  <a:lnTo>
                    <a:pt x="3527" y="20960"/>
                  </a:lnTo>
                  <a:lnTo>
                    <a:pt x="1567" y="26165"/>
                  </a:lnTo>
                  <a:lnTo>
                    <a:pt x="206" y="36188"/>
                  </a:lnTo>
                  <a:lnTo>
                    <a:pt x="1196" y="36775"/>
                  </a:lnTo>
                  <a:lnTo>
                    <a:pt x="43857" y="47619"/>
                  </a:lnTo>
                  <a:lnTo>
                    <a:pt x="61090" y="55866"/>
                  </a:lnTo>
                  <a:lnTo>
                    <a:pt x="77485" y="70186"/>
                  </a:lnTo>
                  <a:lnTo>
                    <a:pt x="82063" y="78029"/>
                  </a:lnTo>
                  <a:lnTo>
                    <a:pt x="84640" y="93452"/>
                  </a:lnTo>
                  <a:lnTo>
                    <a:pt x="82885" y="98234"/>
                  </a:lnTo>
                  <a:lnTo>
                    <a:pt x="75291" y="106370"/>
                  </a:lnTo>
                  <a:lnTo>
                    <a:pt x="40917" y="126724"/>
                  </a:lnTo>
                  <a:lnTo>
                    <a:pt x="0" y="1236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5" name="SMARTInkShape-1273">
              <a:extLst>
                <a:ext uri="{FF2B5EF4-FFF2-40B4-BE49-F238E27FC236}">
                  <a16:creationId xmlns:a16="http://schemas.microsoft.com/office/drawing/2014/main" id="{A55768B8-F538-F77B-CEA7-944E379C72FE}"/>
                </a:ext>
              </a:extLst>
            </p:cNvPr>
            <p:cNvSpPr/>
            <p:nvPr>
              <p:custDataLst>
                <p:tags r:id="rId138"/>
              </p:custDataLst>
            </p:nvPr>
          </p:nvSpPr>
          <p:spPr>
            <a:xfrm>
              <a:off x="2718662" y="2047875"/>
              <a:ext cx="5489" cy="28576"/>
            </a:xfrm>
            <a:custGeom>
              <a:avLst/>
              <a:gdLst/>
              <a:ahLst/>
              <a:cxnLst/>
              <a:rect l="0" t="0" r="0" b="0"/>
              <a:pathLst>
                <a:path w="5489" h="28576">
                  <a:moveTo>
                    <a:pt x="5488" y="28575"/>
                  </a:moveTo>
                  <a:lnTo>
                    <a:pt x="5488" y="28575"/>
                  </a:lnTo>
                  <a:lnTo>
                    <a:pt x="432" y="23519"/>
                  </a:lnTo>
                  <a:lnTo>
                    <a:pt x="0" y="19913"/>
                  </a:lnTo>
                  <a:lnTo>
                    <a:pt x="548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6" name="SMARTInkShape-1274">
              <a:extLst>
                <a:ext uri="{FF2B5EF4-FFF2-40B4-BE49-F238E27FC236}">
                  <a16:creationId xmlns:a16="http://schemas.microsoft.com/office/drawing/2014/main" id="{F1A9B465-9AB3-6CB6-88E5-EDBED7BF5550}"/>
                </a:ext>
              </a:extLst>
            </p:cNvPr>
            <p:cNvSpPr/>
            <p:nvPr>
              <p:custDataLst>
                <p:tags r:id="rId139"/>
              </p:custDataLst>
            </p:nvPr>
          </p:nvSpPr>
          <p:spPr>
            <a:xfrm>
              <a:off x="2552700" y="2067080"/>
              <a:ext cx="133351" cy="161771"/>
            </a:xfrm>
            <a:custGeom>
              <a:avLst/>
              <a:gdLst/>
              <a:ahLst/>
              <a:cxnLst/>
              <a:rect l="0" t="0" r="0" b="0"/>
              <a:pathLst>
                <a:path w="133351" h="161771">
                  <a:moveTo>
                    <a:pt x="0" y="37945"/>
                  </a:moveTo>
                  <a:lnTo>
                    <a:pt x="0" y="37945"/>
                  </a:lnTo>
                  <a:lnTo>
                    <a:pt x="13257" y="24687"/>
                  </a:lnTo>
                  <a:lnTo>
                    <a:pt x="22120" y="21469"/>
                  </a:lnTo>
                  <a:lnTo>
                    <a:pt x="39009" y="16836"/>
                  </a:lnTo>
                  <a:lnTo>
                    <a:pt x="83819" y="2487"/>
                  </a:lnTo>
                  <a:lnTo>
                    <a:pt x="116806" y="0"/>
                  </a:lnTo>
                  <a:lnTo>
                    <a:pt x="123528" y="2736"/>
                  </a:lnTo>
                  <a:lnTo>
                    <a:pt x="126802" y="4947"/>
                  </a:lnTo>
                  <a:lnTo>
                    <a:pt x="128984" y="8538"/>
                  </a:lnTo>
                  <a:lnTo>
                    <a:pt x="131410" y="18173"/>
                  </a:lnTo>
                  <a:lnTo>
                    <a:pt x="133095" y="65693"/>
                  </a:lnTo>
                  <a:lnTo>
                    <a:pt x="133300" y="104457"/>
                  </a:lnTo>
                  <a:lnTo>
                    <a:pt x="127853" y="140571"/>
                  </a:lnTo>
                  <a:lnTo>
                    <a:pt x="130192" y="155018"/>
                  </a:lnTo>
                  <a:lnTo>
                    <a:pt x="129128" y="157269"/>
                  </a:lnTo>
                  <a:lnTo>
                    <a:pt x="127360" y="158769"/>
                  </a:lnTo>
                  <a:lnTo>
                    <a:pt x="127240" y="159770"/>
                  </a:lnTo>
                  <a:lnTo>
                    <a:pt x="133350" y="16177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7" name="SMARTInkShape-1275">
              <a:extLst>
                <a:ext uri="{FF2B5EF4-FFF2-40B4-BE49-F238E27FC236}">
                  <a16:creationId xmlns:a16="http://schemas.microsoft.com/office/drawing/2014/main" id="{3F6C4DD7-B791-1704-B700-ADCCCA4647F1}"/>
                </a:ext>
              </a:extLst>
            </p:cNvPr>
            <p:cNvSpPr/>
            <p:nvPr>
              <p:custDataLst>
                <p:tags r:id="rId140"/>
              </p:custDataLst>
            </p:nvPr>
          </p:nvSpPr>
          <p:spPr>
            <a:xfrm>
              <a:off x="2536224" y="1981200"/>
              <a:ext cx="111727" cy="218312"/>
            </a:xfrm>
            <a:custGeom>
              <a:avLst/>
              <a:gdLst/>
              <a:ahLst/>
              <a:cxnLst/>
              <a:rect l="0" t="0" r="0" b="0"/>
              <a:pathLst>
                <a:path w="111727" h="218312">
                  <a:moveTo>
                    <a:pt x="16476" y="0"/>
                  </a:moveTo>
                  <a:lnTo>
                    <a:pt x="16476" y="0"/>
                  </a:lnTo>
                  <a:lnTo>
                    <a:pt x="13654" y="42843"/>
                  </a:lnTo>
                  <a:lnTo>
                    <a:pt x="6115" y="80427"/>
                  </a:lnTo>
                  <a:lnTo>
                    <a:pt x="0" y="125077"/>
                  </a:lnTo>
                  <a:lnTo>
                    <a:pt x="1011" y="163355"/>
                  </a:lnTo>
                  <a:lnTo>
                    <a:pt x="10834" y="195251"/>
                  </a:lnTo>
                  <a:lnTo>
                    <a:pt x="19613" y="206017"/>
                  </a:lnTo>
                  <a:lnTo>
                    <a:pt x="30570" y="213271"/>
                  </a:lnTo>
                  <a:lnTo>
                    <a:pt x="49697" y="217356"/>
                  </a:lnTo>
                  <a:lnTo>
                    <a:pt x="66166" y="218311"/>
                  </a:lnTo>
                  <a:lnTo>
                    <a:pt x="81246" y="213091"/>
                  </a:lnTo>
                  <a:lnTo>
                    <a:pt x="111726" y="190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8" name="SMARTInkShape-1276">
              <a:extLst>
                <a:ext uri="{FF2B5EF4-FFF2-40B4-BE49-F238E27FC236}">
                  <a16:creationId xmlns:a16="http://schemas.microsoft.com/office/drawing/2014/main" id="{5ADD32F4-93C7-6DDA-7B8E-B75F4595BE5C}"/>
                </a:ext>
              </a:extLst>
            </p:cNvPr>
            <p:cNvSpPr/>
            <p:nvPr>
              <p:custDataLst>
                <p:tags r:id="rId141"/>
              </p:custDataLst>
            </p:nvPr>
          </p:nvSpPr>
          <p:spPr>
            <a:xfrm>
              <a:off x="2329387" y="2097367"/>
              <a:ext cx="213789" cy="121097"/>
            </a:xfrm>
            <a:custGeom>
              <a:avLst/>
              <a:gdLst/>
              <a:ahLst/>
              <a:cxnLst/>
              <a:rect l="0" t="0" r="0" b="0"/>
              <a:pathLst>
                <a:path w="213789" h="121097">
                  <a:moveTo>
                    <a:pt x="80438" y="36233"/>
                  </a:moveTo>
                  <a:lnTo>
                    <a:pt x="80438" y="36233"/>
                  </a:lnTo>
                  <a:lnTo>
                    <a:pt x="88639" y="36233"/>
                  </a:lnTo>
                  <a:lnTo>
                    <a:pt x="89080" y="35175"/>
                  </a:lnTo>
                  <a:lnTo>
                    <a:pt x="89928" y="13843"/>
                  </a:lnTo>
                  <a:lnTo>
                    <a:pt x="87823" y="10723"/>
                  </a:lnTo>
                  <a:lnTo>
                    <a:pt x="79840" y="4434"/>
                  </a:lnTo>
                  <a:lnTo>
                    <a:pt x="69236" y="933"/>
                  </a:lnTo>
                  <a:lnTo>
                    <a:pt x="63445" y="0"/>
                  </a:lnTo>
                  <a:lnTo>
                    <a:pt x="58526" y="1494"/>
                  </a:lnTo>
                  <a:lnTo>
                    <a:pt x="16517" y="34761"/>
                  </a:lnTo>
                  <a:lnTo>
                    <a:pt x="9695" y="43693"/>
                  </a:lnTo>
                  <a:lnTo>
                    <a:pt x="259" y="68163"/>
                  </a:lnTo>
                  <a:lnTo>
                    <a:pt x="0" y="85349"/>
                  </a:lnTo>
                  <a:lnTo>
                    <a:pt x="3401" y="112140"/>
                  </a:lnTo>
                  <a:lnTo>
                    <a:pt x="4738" y="115412"/>
                  </a:lnTo>
                  <a:lnTo>
                    <a:pt x="6688" y="117594"/>
                  </a:lnTo>
                  <a:lnTo>
                    <a:pt x="11677" y="120019"/>
                  </a:lnTo>
                  <a:lnTo>
                    <a:pt x="17422" y="121096"/>
                  </a:lnTo>
                  <a:lnTo>
                    <a:pt x="36719" y="111590"/>
                  </a:lnTo>
                  <a:lnTo>
                    <a:pt x="68847" y="85356"/>
                  </a:lnTo>
                  <a:lnTo>
                    <a:pt x="87621" y="50697"/>
                  </a:lnTo>
                  <a:lnTo>
                    <a:pt x="89923" y="21829"/>
                  </a:lnTo>
                  <a:lnTo>
                    <a:pt x="89958" y="35969"/>
                  </a:lnTo>
                  <a:lnTo>
                    <a:pt x="87138" y="44230"/>
                  </a:lnTo>
                  <a:lnTo>
                    <a:pt x="84905" y="47914"/>
                  </a:lnTo>
                  <a:lnTo>
                    <a:pt x="81761" y="68269"/>
                  </a:lnTo>
                  <a:lnTo>
                    <a:pt x="85887" y="89352"/>
                  </a:lnTo>
                  <a:lnTo>
                    <a:pt x="93812" y="103948"/>
                  </a:lnTo>
                  <a:lnTo>
                    <a:pt x="97821" y="106776"/>
                  </a:lnTo>
                  <a:lnTo>
                    <a:pt x="107919" y="109919"/>
                  </a:lnTo>
                  <a:lnTo>
                    <a:pt x="139254" y="110878"/>
                  </a:lnTo>
                  <a:lnTo>
                    <a:pt x="185432" y="99110"/>
                  </a:lnTo>
                  <a:lnTo>
                    <a:pt x="213788" y="743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9" name="SMARTInkShape-1277">
              <a:extLst>
                <a:ext uri="{FF2B5EF4-FFF2-40B4-BE49-F238E27FC236}">
                  <a16:creationId xmlns:a16="http://schemas.microsoft.com/office/drawing/2014/main" id="{1DEB5FD8-B61D-47B9-553D-5AAC6BF247FD}"/>
                </a:ext>
              </a:extLst>
            </p:cNvPr>
            <p:cNvSpPr/>
            <p:nvPr>
              <p:custDataLst>
                <p:tags r:id="rId142"/>
              </p:custDataLst>
            </p:nvPr>
          </p:nvSpPr>
          <p:spPr>
            <a:xfrm>
              <a:off x="2114550" y="2114550"/>
              <a:ext cx="190501" cy="19051"/>
            </a:xfrm>
            <a:custGeom>
              <a:avLst/>
              <a:gdLst/>
              <a:ahLst/>
              <a:cxnLst/>
              <a:rect l="0" t="0" r="0" b="0"/>
              <a:pathLst>
                <a:path w="190501" h="19051">
                  <a:moveTo>
                    <a:pt x="0" y="19050"/>
                  </a:moveTo>
                  <a:lnTo>
                    <a:pt x="0" y="19050"/>
                  </a:lnTo>
                  <a:lnTo>
                    <a:pt x="45638" y="7291"/>
                  </a:lnTo>
                  <a:lnTo>
                    <a:pt x="92725" y="427"/>
                  </a:lnTo>
                  <a:lnTo>
                    <a:pt x="135289" y="37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0" name="SMARTInkShape-1278">
              <a:extLst>
                <a:ext uri="{FF2B5EF4-FFF2-40B4-BE49-F238E27FC236}">
                  <a16:creationId xmlns:a16="http://schemas.microsoft.com/office/drawing/2014/main" id="{03BFB057-C279-953D-7B7B-C65D4C7EFDCF}"/>
                </a:ext>
              </a:extLst>
            </p:cNvPr>
            <p:cNvSpPr/>
            <p:nvPr>
              <p:custDataLst>
                <p:tags r:id="rId143"/>
              </p:custDataLst>
            </p:nvPr>
          </p:nvSpPr>
          <p:spPr>
            <a:xfrm>
              <a:off x="2138461" y="1993226"/>
              <a:ext cx="147540" cy="243120"/>
            </a:xfrm>
            <a:custGeom>
              <a:avLst/>
              <a:gdLst/>
              <a:ahLst/>
              <a:cxnLst/>
              <a:rect l="0" t="0" r="0" b="0"/>
              <a:pathLst>
                <a:path w="147540" h="243120">
                  <a:moveTo>
                    <a:pt x="4664" y="35599"/>
                  </a:moveTo>
                  <a:lnTo>
                    <a:pt x="4664" y="35599"/>
                  </a:lnTo>
                  <a:lnTo>
                    <a:pt x="14365" y="3126"/>
                  </a:lnTo>
                  <a:lnTo>
                    <a:pt x="16423" y="1250"/>
                  </a:lnTo>
                  <a:lnTo>
                    <a:pt x="18853" y="0"/>
                  </a:lnTo>
                  <a:lnTo>
                    <a:pt x="20473" y="1283"/>
                  </a:lnTo>
                  <a:lnTo>
                    <a:pt x="22274" y="8353"/>
                  </a:lnTo>
                  <a:lnTo>
                    <a:pt x="14987" y="50659"/>
                  </a:lnTo>
                  <a:lnTo>
                    <a:pt x="13367" y="68048"/>
                  </a:lnTo>
                  <a:lnTo>
                    <a:pt x="6697" y="98532"/>
                  </a:lnTo>
                  <a:lnTo>
                    <a:pt x="5066" y="144691"/>
                  </a:lnTo>
                  <a:lnTo>
                    <a:pt x="0" y="191194"/>
                  </a:lnTo>
                  <a:lnTo>
                    <a:pt x="7077" y="223557"/>
                  </a:lnTo>
                  <a:lnTo>
                    <a:pt x="9447" y="227580"/>
                  </a:lnTo>
                  <a:lnTo>
                    <a:pt x="22897" y="238297"/>
                  </a:lnTo>
                  <a:lnTo>
                    <a:pt x="45344" y="243119"/>
                  </a:lnTo>
                  <a:lnTo>
                    <a:pt x="87906" y="237342"/>
                  </a:lnTo>
                  <a:lnTo>
                    <a:pt x="95084" y="236770"/>
                  </a:lnTo>
                  <a:lnTo>
                    <a:pt x="147539" y="2165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1" name="SMARTInkShape-1279">
              <a:extLst>
                <a:ext uri="{FF2B5EF4-FFF2-40B4-BE49-F238E27FC236}">
                  <a16:creationId xmlns:a16="http://schemas.microsoft.com/office/drawing/2014/main" id="{C3E69A5D-B43C-24B9-B06F-AFCDE32BDBAA}"/>
                </a:ext>
              </a:extLst>
            </p:cNvPr>
            <p:cNvSpPr/>
            <p:nvPr>
              <p:custDataLst>
                <p:tags r:id="rId144"/>
              </p:custDataLst>
            </p:nvPr>
          </p:nvSpPr>
          <p:spPr>
            <a:xfrm>
              <a:off x="1933575" y="2038858"/>
              <a:ext cx="118342" cy="170943"/>
            </a:xfrm>
            <a:custGeom>
              <a:avLst/>
              <a:gdLst/>
              <a:ahLst/>
              <a:cxnLst/>
              <a:rect l="0" t="0" r="0" b="0"/>
              <a:pathLst>
                <a:path w="118342" h="170943">
                  <a:moveTo>
                    <a:pt x="85725" y="18542"/>
                  </a:moveTo>
                  <a:lnTo>
                    <a:pt x="85725" y="18542"/>
                  </a:lnTo>
                  <a:lnTo>
                    <a:pt x="90782" y="18542"/>
                  </a:lnTo>
                  <a:lnTo>
                    <a:pt x="96086" y="15720"/>
                  </a:lnTo>
                  <a:lnTo>
                    <a:pt x="98982" y="13486"/>
                  </a:lnTo>
                  <a:lnTo>
                    <a:pt x="102201" y="8181"/>
                  </a:lnTo>
                  <a:lnTo>
                    <a:pt x="103059" y="5284"/>
                  </a:lnTo>
                  <a:lnTo>
                    <a:pt x="102573" y="3354"/>
                  </a:lnTo>
                  <a:lnTo>
                    <a:pt x="101190" y="2066"/>
                  </a:lnTo>
                  <a:lnTo>
                    <a:pt x="99210" y="1208"/>
                  </a:lnTo>
                  <a:lnTo>
                    <a:pt x="86310" y="0"/>
                  </a:lnTo>
                  <a:lnTo>
                    <a:pt x="58970" y="4699"/>
                  </a:lnTo>
                  <a:lnTo>
                    <a:pt x="13417" y="30097"/>
                  </a:lnTo>
                  <a:lnTo>
                    <a:pt x="5963" y="37083"/>
                  </a:lnTo>
                  <a:lnTo>
                    <a:pt x="3976" y="40428"/>
                  </a:lnTo>
                  <a:lnTo>
                    <a:pt x="4767" y="44774"/>
                  </a:lnTo>
                  <a:lnTo>
                    <a:pt x="11291" y="55248"/>
                  </a:lnTo>
                  <a:lnTo>
                    <a:pt x="24068" y="64136"/>
                  </a:lnTo>
                  <a:lnTo>
                    <a:pt x="46290" y="77913"/>
                  </a:lnTo>
                  <a:lnTo>
                    <a:pt x="69102" y="92578"/>
                  </a:lnTo>
                  <a:lnTo>
                    <a:pt x="95141" y="107015"/>
                  </a:lnTo>
                  <a:lnTo>
                    <a:pt x="117187" y="126454"/>
                  </a:lnTo>
                  <a:lnTo>
                    <a:pt x="118341" y="130700"/>
                  </a:lnTo>
                  <a:lnTo>
                    <a:pt x="116802" y="141062"/>
                  </a:lnTo>
                  <a:lnTo>
                    <a:pt x="109768" y="149901"/>
                  </a:lnTo>
                  <a:lnTo>
                    <a:pt x="104928" y="153740"/>
                  </a:lnTo>
                  <a:lnTo>
                    <a:pt x="91085" y="158005"/>
                  </a:lnTo>
                  <a:lnTo>
                    <a:pt x="51271" y="165799"/>
                  </a:lnTo>
                  <a:lnTo>
                    <a:pt x="0" y="17094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5" name="SMARTInkShape-Group243">
            <a:extLst>
              <a:ext uri="{FF2B5EF4-FFF2-40B4-BE49-F238E27FC236}">
                <a16:creationId xmlns:a16="http://schemas.microsoft.com/office/drawing/2014/main" id="{D739C794-CC70-F162-EC9D-1D6943BD62A6}"/>
              </a:ext>
            </a:extLst>
          </p:cNvPr>
          <p:cNvGrpSpPr/>
          <p:nvPr/>
        </p:nvGrpSpPr>
        <p:grpSpPr>
          <a:xfrm>
            <a:off x="3790953" y="1906324"/>
            <a:ext cx="189791" cy="281518"/>
            <a:chOff x="3790953" y="1906324"/>
            <a:chExt cx="189791" cy="281518"/>
          </a:xfrm>
        </p:grpSpPr>
        <p:sp>
          <p:nvSpPr>
            <p:cNvPr id="803" name="SMARTInkShape-1280">
              <a:extLst>
                <a:ext uri="{FF2B5EF4-FFF2-40B4-BE49-F238E27FC236}">
                  <a16:creationId xmlns:a16="http://schemas.microsoft.com/office/drawing/2014/main" id="{87E3CF21-009C-4F38-4409-C4E78991AD9B}"/>
                </a:ext>
              </a:extLst>
            </p:cNvPr>
            <p:cNvSpPr/>
            <p:nvPr>
              <p:custDataLst>
                <p:tags r:id="rId130"/>
              </p:custDataLst>
            </p:nvPr>
          </p:nvSpPr>
          <p:spPr>
            <a:xfrm>
              <a:off x="3810000" y="2057841"/>
              <a:ext cx="170744" cy="130001"/>
            </a:xfrm>
            <a:custGeom>
              <a:avLst/>
              <a:gdLst/>
              <a:ahLst/>
              <a:cxnLst/>
              <a:rect l="0" t="0" r="0" b="0"/>
              <a:pathLst>
                <a:path w="170744" h="130001">
                  <a:moveTo>
                    <a:pt x="0" y="47184"/>
                  </a:moveTo>
                  <a:lnTo>
                    <a:pt x="0" y="47184"/>
                  </a:lnTo>
                  <a:lnTo>
                    <a:pt x="8662" y="39580"/>
                  </a:lnTo>
                  <a:lnTo>
                    <a:pt x="25968" y="30937"/>
                  </a:lnTo>
                  <a:lnTo>
                    <a:pt x="70591" y="15385"/>
                  </a:lnTo>
                  <a:lnTo>
                    <a:pt x="115968" y="4581"/>
                  </a:lnTo>
                  <a:lnTo>
                    <a:pt x="140024" y="0"/>
                  </a:lnTo>
                  <a:lnTo>
                    <a:pt x="139917" y="911"/>
                  </a:lnTo>
                  <a:lnTo>
                    <a:pt x="126288" y="18874"/>
                  </a:lnTo>
                  <a:lnTo>
                    <a:pt x="123862" y="25077"/>
                  </a:lnTo>
                  <a:lnTo>
                    <a:pt x="117604" y="35577"/>
                  </a:lnTo>
                  <a:lnTo>
                    <a:pt x="114221" y="50565"/>
                  </a:lnTo>
                  <a:lnTo>
                    <a:pt x="108044" y="64296"/>
                  </a:lnTo>
                  <a:lnTo>
                    <a:pt x="106802" y="87532"/>
                  </a:lnTo>
                  <a:lnTo>
                    <a:pt x="112666" y="112409"/>
                  </a:lnTo>
                  <a:lnTo>
                    <a:pt x="118160" y="123092"/>
                  </a:lnTo>
                  <a:lnTo>
                    <a:pt x="122165" y="126364"/>
                  </a:lnTo>
                  <a:lnTo>
                    <a:pt x="132259" y="130000"/>
                  </a:lnTo>
                  <a:lnTo>
                    <a:pt x="143801" y="128794"/>
                  </a:lnTo>
                  <a:lnTo>
                    <a:pt x="149842" y="126991"/>
                  </a:lnTo>
                  <a:lnTo>
                    <a:pt x="154928" y="122613"/>
                  </a:lnTo>
                  <a:lnTo>
                    <a:pt x="166085" y="103400"/>
                  </a:lnTo>
                  <a:lnTo>
                    <a:pt x="169861" y="89005"/>
                  </a:lnTo>
                  <a:lnTo>
                    <a:pt x="170743" y="77766"/>
                  </a:lnTo>
                  <a:lnTo>
                    <a:pt x="168314" y="68537"/>
                  </a:lnTo>
                  <a:lnTo>
                    <a:pt x="155162" y="45175"/>
                  </a:lnTo>
                  <a:lnTo>
                    <a:pt x="149042" y="40999"/>
                  </a:lnTo>
                  <a:lnTo>
                    <a:pt x="114300" y="281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4" name="SMARTInkShape-1281">
              <a:extLst>
                <a:ext uri="{FF2B5EF4-FFF2-40B4-BE49-F238E27FC236}">
                  <a16:creationId xmlns:a16="http://schemas.microsoft.com/office/drawing/2014/main" id="{9FEFD2B3-10C8-E799-222C-49D2DCB1A565}"/>
                </a:ext>
              </a:extLst>
            </p:cNvPr>
            <p:cNvSpPr/>
            <p:nvPr>
              <p:custDataLst>
                <p:tags r:id="rId131"/>
              </p:custDataLst>
            </p:nvPr>
          </p:nvSpPr>
          <p:spPr>
            <a:xfrm>
              <a:off x="3790953" y="1906324"/>
              <a:ext cx="133348" cy="273411"/>
            </a:xfrm>
            <a:custGeom>
              <a:avLst/>
              <a:gdLst/>
              <a:ahLst/>
              <a:cxnLst/>
              <a:rect l="0" t="0" r="0" b="0"/>
              <a:pathLst>
                <a:path w="133348" h="273411">
                  <a:moveTo>
                    <a:pt x="19047" y="8201"/>
                  </a:moveTo>
                  <a:lnTo>
                    <a:pt x="19047" y="8201"/>
                  </a:lnTo>
                  <a:lnTo>
                    <a:pt x="27248" y="0"/>
                  </a:lnTo>
                  <a:lnTo>
                    <a:pt x="27689" y="617"/>
                  </a:lnTo>
                  <a:lnTo>
                    <a:pt x="28179" y="4125"/>
                  </a:lnTo>
                  <a:lnTo>
                    <a:pt x="20336" y="42559"/>
                  </a:lnTo>
                  <a:lnTo>
                    <a:pt x="18243" y="89110"/>
                  </a:lnTo>
                  <a:lnTo>
                    <a:pt x="10880" y="135860"/>
                  </a:lnTo>
                  <a:lnTo>
                    <a:pt x="8732" y="176371"/>
                  </a:lnTo>
                  <a:lnTo>
                    <a:pt x="903" y="219301"/>
                  </a:lnTo>
                  <a:lnTo>
                    <a:pt x="0" y="263478"/>
                  </a:lnTo>
                  <a:lnTo>
                    <a:pt x="15167" y="269870"/>
                  </a:lnTo>
                  <a:lnTo>
                    <a:pt x="34713" y="273410"/>
                  </a:lnTo>
                  <a:lnTo>
                    <a:pt x="53910" y="269403"/>
                  </a:lnTo>
                  <a:lnTo>
                    <a:pt x="96075" y="255545"/>
                  </a:lnTo>
                  <a:lnTo>
                    <a:pt x="133347" y="2463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0" name="SMARTInkShape-Group244">
            <a:extLst>
              <a:ext uri="{FF2B5EF4-FFF2-40B4-BE49-F238E27FC236}">
                <a16:creationId xmlns:a16="http://schemas.microsoft.com/office/drawing/2014/main" id="{B3704D55-1F8E-D4FA-61FD-9F8BF9BA8AA3}"/>
              </a:ext>
            </a:extLst>
          </p:cNvPr>
          <p:cNvGrpSpPr/>
          <p:nvPr/>
        </p:nvGrpSpPr>
        <p:grpSpPr>
          <a:xfrm>
            <a:off x="4301248" y="1914917"/>
            <a:ext cx="842253" cy="275834"/>
            <a:chOff x="4301248" y="1914917"/>
            <a:chExt cx="842253" cy="275834"/>
          </a:xfrm>
        </p:grpSpPr>
        <p:sp>
          <p:nvSpPr>
            <p:cNvPr id="806" name="SMARTInkShape-1282">
              <a:extLst>
                <a:ext uri="{FF2B5EF4-FFF2-40B4-BE49-F238E27FC236}">
                  <a16:creationId xmlns:a16="http://schemas.microsoft.com/office/drawing/2014/main" id="{5581B9D3-3117-F76C-46B0-5222D7127B2B}"/>
                </a:ext>
              </a:extLst>
            </p:cNvPr>
            <p:cNvSpPr/>
            <p:nvPr>
              <p:custDataLst>
                <p:tags r:id="rId126"/>
              </p:custDataLst>
            </p:nvPr>
          </p:nvSpPr>
          <p:spPr>
            <a:xfrm>
              <a:off x="4943475" y="2058762"/>
              <a:ext cx="200026" cy="131989"/>
            </a:xfrm>
            <a:custGeom>
              <a:avLst/>
              <a:gdLst/>
              <a:ahLst/>
              <a:cxnLst/>
              <a:rect l="0" t="0" r="0" b="0"/>
              <a:pathLst>
                <a:path w="200026" h="131989">
                  <a:moveTo>
                    <a:pt x="0" y="36738"/>
                  </a:moveTo>
                  <a:lnTo>
                    <a:pt x="0" y="36738"/>
                  </a:lnTo>
                  <a:lnTo>
                    <a:pt x="16247" y="21550"/>
                  </a:lnTo>
                  <a:lnTo>
                    <a:pt x="28648" y="15629"/>
                  </a:lnTo>
                  <a:lnTo>
                    <a:pt x="34958" y="11481"/>
                  </a:lnTo>
                  <a:lnTo>
                    <a:pt x="44460" y="9146"/>
                  </a:lnTo>
                  <a:lnTo>
                    <a:pt x="50804" y="8600"/>
                  </a:lnTo>
                  <a:lnTo>
                    <a:pt x="52919" y="7396"/>
                  </a:lnTo>
                  <a:lnTo>
                    <a:pt x="54330" y="5535"/>
                  </a:lnTo>
                  <a:lnTo>
                    <a:pt x="55270" y="3236"/>
                  </a:lnTo>
                  <a:lnTo>
                    <a:pt x="56955" y="1703"/>
                  </a:lnTo>
                  <a:lnTo>
                    <a:pt x="61649" y="0"/>
                  </a:lnTo>
                  <a:lnTo>
                    <a:pt x="64383" y="604"/>
                  </a:lnTo>
                  <a:lnTo>
                    <a:pt x="70243" y="4098"/>
                  </a:lnTo>
                  <a:lnTo>
                    <a:pt x="72229" y="6511"/>
                  </a:lnTo>
                  <a:lnTo>
                    <a:pt x="80734" y="26120"/>
                  </a:lnTo>
                  <a:lnTo>
                    <a:pt x="80685" y="40486"/>
                  </a:lnTo>
                  <a:lnTo>
                    <a:pt x="76462" y="85318"/>
                  </a:lnTo>
                  <a:lnTo>
                    <a:pt x="76200" y="112768"/>
                  </a:lnTo>
                  <a:lnTo>
                    <a:pt x="81256" y="107831"/>
                  </a:lnTo>
                  <a:lnTo>
                    <a:pt x="86561" y="105377"/>
                  </a:lnTo>
                  <a:lnTo>
                    <a:pt x="89457" y="104722"/>
                  </a:lnTo>
                  <a:lnTo>
                    <a:pt x="95498" y="98350"/>
                  </a:lnTo>
                  <a:lnTo>
                    <a:pt x="119821" y="64450"/>
                  </a:lnTo>
                  <a:lnTo>
                    <a:pt x="164330" y="25299"/>
                  </a:lnTo>
                  <a:lnTo>
                    <a:pt x="186636" y="10629"/>
                  </a:lnTo>
                  <a:lnTo>
                    <a:pt x="187925" y="10865"/>
                  </a:lnTo>
                  <a:lnTo>
                    <a:pt x="188783" y="12081"/>
                  </a:lnTo>
                  <a:lnTo>
                    <a:pt x="189737" y="18371"/>
                  </a:lnTo>
                  <a:lnTo>
                    <a:pt x="189216" y="38704"/>
                  </a:lnTo>
                  <a:lnTo>
                    <a:pt x="181838" y="84453"/>
                  </a:lnTo>
                  <a:lnTo>
                    <a:pt x="182288" y="104615"/>
                  </a:lnTo>
                  <a:lnTo>
                    <a:pt x="186146" y="113825"/>
                  </a:lnTo>
                  <a:lnTo>
                    <a:pt x="200025" y="1319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7" name="SMARTInkShape-1283">
              <a:extLst>
                <a:ext uri="{FF2B5EF4-FFF2-40B4-BE49-F238E27FC236}">
                  <a16:creationId xmlns:a16="http://schemas.microsoft.com/office/drawing/2014/main" id="{800F7DEA-753B-7A9D-7848-0B71FBB33142}"/>
                </a:ext>
              </a:extLst>
            </p:cNvPr>
            <p:cNvSpPr/>
            <p:nvPr>
              <p:custDataLst>
                <p:tags r:id="rId127"/>
              </p:custDataLst>
            </p:nvPr>
          </p:nvSpPr>
          <p:spPr>
            <a:xfrm>
              <a:off x="4639247" y="2047875"/>
              <a:ext cx="313754" cy="120577"/>
            </a:xfrm>
            <a:custGeom>
              <a:avLst/>
              <a:gdLst/>
              <a:ahLst/>
              <a:cxnLst/>
              <a:rect l="0" t="0" r="0" b="0"/>
              <a:pathLst>
                <a:path w="313754" h="120577">
                  <a:moveTo>
                    <a:pt x="94678" y="47625"/>
                  </a:moveTo>
                  <a:lnTo>
                    <a:pt x="94678" y="47625"/>
                  </a:lnTo>
                  <a:lnTo>
                    <a:pt x="102879" y="47625"/>
                  </a:lnTo>
                  <a:lnTo>
                    <a:pt x="103320" y="46567"/>
                  </a:lnTo>
                  <a:lnTo>
                    <a:pt x="104087" y="34367"/>
                  </a:lnTo>
                  <a:lnTo>
                    <a:pt x="101329" y="28327"/>
                  </a:lnTo>
                  <a:lnTo>
                    <a:pt x="99113" y="25235"/>
                  </a:lnTo>
                  <a:lnTo>
                    <a:pt x="93827" y="21799"/>
                  </a:lnTo>
                  <a:lnTo>
                    <a:pt x="87949" y="19213"/>
                  </a:lnTo>
                  <a:lnTo>
                    <a:pt x="81809" y="14537"/>
                  </a:lnTo>
                  <a:lnTo>
                    <a:pt x="69909" y="14574"/>
                  </a:lnTo>
                  <a:lnTo>
                    <a:pt x="35913" y="20577"/>
                  </a:lnTo>
                  <a:lnTo>
                    <a:pt x="26932" y="28901"/>
                  </a:lnTo>
                  <a:lnTo>
                    <a:pt x="12543" y="52550"/>
                  </a:lnTo>
                  <a:lnTo>
                    <a:pt x="1364" y="85786"/>
                  </a:lnTo>
                  <a:lnTo>
                    <a:pt x="0" y="97502"/>
                  </a:lnTo>
                  <a:lnTo>
                    <a:pt x="4654" y="112733"/>
                  </a:lnTo>
                  <a:lnTo>
                    <a:pt x="8204" y="116430"/>
                  </a:lnTo>
                  <a:lnTo>
                    <a:pt x="17792" y="120539"/>
                  </a:lnTo>
                  <a:lnTo>
                    <a:pt x="22254" y="120576"/>
                  </a:lnTo>
                  <a:lnTo>
                    <a:pt x="30034" y="117795"/>
                  </a:lnTo>
                  <a:lnTo>
                    <a:pt x="37020" y="110209"/>
                  </a:lnTo>
                  <a:lnTo>
                    <a:pt x="44710" y="100840"/>
                  </a:lnTo>
                  <a:lnTo>
                    <a:pt x="64072" y="83380"/>
                  </a:lnTo>
                  <a:lnTo>
                    <a:pt x="88209" y="37993"/>
                  </a:lnTo>
                  <a:lnTo>
                    <a:pt x="94510" y="19687"/>
                  </a:lnTo>
                  <a:lnTo>
                    <a:pt x="95726" y="60223"/>
                  </a:lnTo>
                  <a:lnTo>
                    <a:pt x="102279" y="78286"/>
                  </a:lnTo>
                  <a:lnTo>
                    <a:pt x="117068" y="97864"/>
                  </a:lnTo>
                  <a:lnTo>
                    <a:pt x="121247" y="99109"/>
                  </a:lnTo>
                  <a:lnTo>
                    <a:pt x="131534" y="97671"/>
                  </a:lnTo>
                  <a:lnTo>
                    <a:pt x="159671" y="82205"/>
                  </a:lnTo>
                  <a:lnTo>
                    <a:pt x="177670" y="62810"/>
                  </a:lnTo>
                  <a:lnTo>
                    <a:pt x="184480" y="48729"/>
                  </a:lnTo>
                  <a:lnTo>
                    <a:pt x="188565" y="36474"/>
                  </a:lnTo>
                  <a:lnTo>
                    <a:pt x="193908" y="27500"/>
                  </a:lnTo>
                  <a:lnTo>
                    <a:pt x="199811" y="22805"/>
                  </a:lnTo>
                  <a:lnTo>
                    <a:pt x="202866" y="21554"/>
                  </a:lnTo>
                  <a:lnTo>
                    <a:pt x="204904" y="22836"/>
                  </a:lnTo>
                  <a:lnTo>
                    <a:pt x="207167" y="29905"/>
                  </a:lnTo>
                  <a:lnTo>
                    <a:pt x="206713" y="33695"/>
                  </a:lnTo>
                  <a:lnTo>
                    <a:pt x="192432" y="79695"/>
                  </a:lnTo>
                  <a:lnTo>
                    <a:pt x="189982" y="89395"/>
                  </a:lnTo>
                  <a:lnTo>
                    <a:pt x="185366" y="97234"/>
                  </a:lnTo>
                  <a:lnTo>
                    <a:pt x="179787" y="101423"/>
                  </a:lnTo>
                  <a:lnTo>
                    <a:pt x="176817" y="102540"/>
                  </a:lnTo>
                  <a:lnTo>
                    <a:pt x="174837" y="102227"/>
                  </a:lnTo>
                  <a:lnTo>
                    <a:pt x="173518" y="100960"/>
                  </a:lnTo>
                  <a:lnTo>
                    <a:pt x="172051" y="96729"/>
                  </a:lnTo>
                  <a:lnTo>
                    <a:pt x="171032" y="82327"/>
                  </a:lnTo>
                  <a:lnTo>
                    <a:pt x="181037" y="62846"/>
                  </a:lnTo>
                  <a:lnTo>
                    <a:pt x="197407" y="42022"/>
                  </a:lnTo>
                  <a:lnTo>
                    <a:pt x="243949" y="13115"/>
                  </a:lnTo>
                  <a:lnTo>
                    <a:pt x="268024" y="4357"/>
                  </a:lnTo>
                  <a:lnTo>
                    <a:pt x="31375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8" name="SMARTInkShape-1284">
              <a:extLst>
                <a:ext uri="{FF2B5EF4-FFF2-40B4-BE49-F238E27FC236}">
                  <a16:creationId xmlns:a16="http://schemas.microsoft.com/office/drawing/2014/main" id="{3917B754-3CBA-BF06-F3FA-BE12FF1A5D4E}"/>
                </a:ext>
              </a:extLst>
            </p:cNvPr>
            <p:cNvSpPr/>
            <p:nvPr>
              <p:custDataLst>
                <p:tags r:id="rId128"/>
              </p:custDataLst>
            </p:nvPr>
          </p:nvSpPr>
          <p:spPr>
            <a:xfrm>
              <a:off x="4457700" y="2031098"/>
              <a:ext cx="161926" cy="147227"/>
            </a:xfrm>
            <a:custGeom>
              <a:avLst/>
              <a:gdLst/>
              <a:ahLst/>
              <a:cxnLst/>
              <a:rect l="0" t="0" r="0" b="0"/>
              <a:pathLst>
                <a:path w="161926" h="147227">
                  <a:moveTo>
                    <a:pt x="0" y="73927"/>
                  </a:moveTo>
                  <a:lnTo>
                    <a:pt x="0" y="73927"/>
                  </a:lnTo>
                  <a:lnTo>
                    <a:pt x="10113" y="68871"/>
                  </a:lnTo>
                  <a:lnTo>
                    <a:pt x="48957" y="62168"/>
                  </a:lnTo>
                  <a:lnTo>
                    <a:pt x="95426" y="48233"/>
                  </a:lnTo>
                  <a:lnTo>
                    <a:pt x="127740" y="35769"/>
                  </a:lnTo>
                  <a:lnTo>
                    <a:pt x="137207" y="28393"/>
                  </a:lnTo>
                  <a:lnTo>
                    <a:pt x="144942" y="18059"/>
                  </a:lnTo>
                  <a:lnTo>
                    <a:pt x="145312" y="13399"/>
                  </a:lnTo>
                  <a:lnTo>
                    <a:pt x="143441" y="9233"/>
                  </a:lnTo>
                  <a:lnTo>
                    <a:pt x="140077" y="5398"/>
                  </a:lnTo>
                  <a:lnTo>
                    <a:pt x="130696" y="1136"/>
                  </a:lnTo>
                  <a:lnTo>
                    <a:pt x="125231" y="0"/>
                  </a:lnTo>
                  <a:lnTo>
                    <a:pt x="102369" y="3457"/>
                  </a:lnTo>
                  <a:lnTo>
                    <a:pt x="75488" y="21297"/>
                  </a:lnTo>
                  <a:lnTo>
                    <a:pt x="52470" y="41635"/>
                  </a:lnTo>
                  <a:lnTo>
                    <a:pt x="29631" y="88934"/>
                  </a:lnTo>
                  <a:lnTo>
                    <a:pt x="26104" y="96631"/>
                  </a:lnTo>
                  <a:lnTo>
                    <a:pt x="25007" y="113651"/>
                  </a:lnTo>
                  <a:lnTo>
                    <a:pt x="26197" y="122635"/>
                  </a:lnTo>
                  <a:lnTo>
                    <a:pt x="30164" y="129682"/>
                  </a:lnTo>
                  <a:lnTo>
                    <a:pt x="43040" y="140335"/>
                  </a:lnTo>
                  <a:lnTo>
                    <a:pt x="56523" y="145775"/>
                  </a:lnTo>
                  <a:lnTo>
                    <a:pt x="63081" y="147226"/>
                  </a:lnTo>
                  <a:lnTo>
                    <a:pt x="102967" y="141950"/>
                  </a:lnTo>
                  <a:lnTo>
                    <a:pt x="161925" y="12155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9" name="SMARTInkShape-1285">
              <a:extLst>
                <a:ext uri="{FF2B5EF4-FFF2-40B4-BE49-F238E27FC236}">
                  <a16:creationId xmlns:a16="http://schemas.microsoft.com/office/drawing/2014/main" id="{808ED85C-0E17-8140-AFFA-DC0A0D5AA61A}"/>
                </a:ext>
              </a:extLst>
            </p:cNvPr>
            <p:cNvSpPr/>
            <p:nvPr>
              <p:custDataLst>
                <p:tags r:id="rId129"/>
              </p:custDataLst>
            </p:nvPr>
          </p:nvSpPr>
          <p:spPr>
            <a:xfrm>
              <a:off x="4301248" y="1914917"/>
              <a:ext cx="51285" cy="256784"/>
            </a:xfrm>
            <a:custGeom>
              <a:avLst/>
              <a:gdLst/>
              <a:ahLst/>
              <a:cxnLst/>
              <a:rect l="0" t="0" r="0" b="0"/>
              <a:pathLst>
                <a:path w="51285" h="256784">
                  <a:moveTo>
                    <a:pt x="42152" y="9133"/>
                  </a:moveTo>
                  <a:lnTo>
                    <a:pt x="42152" y="9133"/>
                  </a:lnTo>
                  <a:lnTo>
                    <a:pt x="42152" y="4077"/>
                  </a:lnTo>
                  <a:lnTo>
                    <a:pt x="43210" y="2587"/>
                  </a:lnTo>
                  <a:lnTo>
                    <a:pt x="44974" y="1594"/>
                  </a:lnTo>
                  <a:lnTo>
                    <a:pt x="50353" y="0"/>
                  </a:lnTo>
                  <a:lnTo>
                    <a:pt x="51284" y="9837"/>
                  </a:lnTo>
                  <a:lnTo>
                    <a:pt x="41264" y="48580"/>
                  </a:lnTo>
                  <a:lnTo>
                    <a:pt x="35186" y="81852"/>
                  </a:lnTo>
                  <a:lnTo>
                    <a:pt x="31648" y="109186"/>
                  </a:lnTo>
                  <a:lnTo>
                    <a:pt x="18814" y="148375"/>
                  </a:lnTo>
                  <a:lnTo>
                    <a:pt x="7838" y="186797"/>
                  </a:lnTo>
                  <a:lnTo>
                    <a:pt x="0" y="221817"/>
                  </a:lnTo>
                  <a:lnTo>
                    <a:pt x="4052" y="2567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7" name="SMARTInkShape-Group245">
            <a:extLst>
              <a:ext uri="{FF2B5EF4-FFF2-40B4-BE49-F238E27FC236}">
                <a16:creationId xmlns:a16="http://schemas.microsoft.com/office/drawing/2014/main" id="{CE0E0A20-0BEE-2292-C9DC-74206753EDA8}"/>
              </a:ext>
            </a:extLst>
          </p:cNvPr>
          <p:cNvGrpSpPr/>
          <p:nvPr/>
        </p:nvGrpSpPr>
        <p:grpSpPr>
          <a:xfrm>
            <a:off x="5554912" y="1847850"/>
            <a:ext cx="883989" cy="314596"/>
            <a:chOff x="5554912" y="1847850"/>
            <a:chExt cx="883989" cy="314596"/>
          </a:xfrm>
        </p:grpSpPr>
        <p:sp>
          <p:nvSpPr>
            <p:cNvPr id="811" name="SMARTInkShape-1286">
              <a:extLst>
                <a:ext uri="{FF2B5EF4-FFF2-40B4-BE49-F238E27FC236}">
                  <a16:creationId xmlns:a16="http://schemas.microsoft.com/office/drawing/2014/main" id="{10D616B6-7AFC-65BF-6B29-1C51132B0ED5}"/>
                </a:ext>
              </a:extLst>
            </p:cNvPr>
            <p:cNvSpPr/>
            <p:nvPr>
              <p:custDataLst>
                <p:tags r:id="rId120"/>
              </p:custDataLst>
            </p:nvPr>
          </p:nvSpPr>
          <p:spPr>
            <a:xfrm>
              <a:off x="6238875" y="1981200"/>
              <a:ext cx="200026" cy="28576"/>
            </a:xfrm>
            <a:custGeom>
              <a:avLst/>
              <a:gdLst/>
              <a:ahLst/>
              <a:cxnLst/>
              <a:rect l="0" t="0" r="0" b="0"/>
              <a:pathLst>
                <a:path w="200026" h="28576">
                  <a:moveTo>
                    <a:pt x="0" y="28575"/>
                  </a:moveTo>
                  <a:lnTo>
                    <a:pt x="0" y="28575"/>
                  </a:lnTo>
                  <a:lnTo>
                    <a:pt x="16267" y="27517"/>
                  </a:lnTo>
                  <a:lnTo>
                    <a:pt x="58038" y="20374"/>
                  </a:lnTo>
                  <a:lnTo>
                    <a:pt x="103031" y="18253"/>
                  </a:lnTo>
                  <a:lnTo>
                    <a:pt x="147038" y="11563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2" name="SMARTInkShape-1287">
              <a:extLst>
                <a:ext uri="{FF2B5EF4-FFF2-40B4-BE49-F238E27FC236}">
                  <a16:creationId xmlns:a16="http://schemas.microsoft.com/office/drawing/2014/main" id="{2DB2CC47-658E-DA45-05F6-2CB58E9D4C06}"/>
                </a:ext>
              </a:extLst>
            </p:cNvPr>
            <p:cNvSpPr/>
            <p:nvPr>
              <p:custDataLst>
                <p:tags r:id="rId121"/>
              </p:custDataLst>
            </p:nvPr>
          </p:nvSpPr>
          <p:spPr>
            <a:xfrm>
              <a:off x="6239585" y="1847850"/>
              <a:ext cx="142166" cy="295126"/>
            </a:xfrm>
            <a:custGeom>
              <a:avLst/>
              <a:gdLst/>
              <a:ahLst/>
              <a:cxnLst/>
              <a:rect l="0" t="0" r="0" b="0"/>
              <a:pathLst>
                <a:path w="142166" h="295126">
                  <a:moveTo>
                    <a:pt x="104065" y="0"/>
                  </a:moveTo>
                  <a:lnTo>
                    <a:pt x="104065" y="0"/>
                  </a:lnTo>
                  <a:lnTo>
                    <a:pt x="99009" y="44829"/>
                  </a:lnTo>
                  <a:lnTo>
                    <a:pt x="80695" y="85485"/>
                  </a:lnTo>
                  <a:lnTo>
                    <a:pt x="61271" y="131421"/>
                  </a:lnTo>
                  <a:lnTo>
                    <a:pt x="44420" y="171069"/>
                  </a:lnTo>
                  <a:lnTo>
                    <a:pt x="21022" y="214531"/>
                  </a:lnTo>
                  <a:lnTo>
                    <a:pt x="4680" y="256277"/>
                  </a:lnTo>
                  <a:lnTo>
                    <a:pt x="0" y="289512"/>
                  </a:lnTo>
                  <a:lnTo>
                    <a:pt x="1880" y="291433"/>
                  </a:lnTo>
                  <a:lnTo>
                    <a:pt x="9613" y="293568"/>
                  </a:lnTo>
                  <a:lnTo>
                    <a:pt x="52290" y="295125"/>
                  </a:lnTo>
                  <a:lnTo>
                    <a:pt x="85018" y="287641"/>
                  </a:lnTo>
                  <a:lnTo>
                    <a:pt x="124952" y="269762"/>
                  </a:lnTo>
                  <a:lnTo>
                    <a:pt x="142165" y="2571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3" name="SMARTInkShape-1288">
              <a:extLst>
                <a:ext uri="{FF2B5EF4-FFF2-40B4-BE49-F238E27FC236}">
                  <a16:creationId xmlns:a16="http://schemas.microsoft.com/office/drawing/2014/main" id="{9BA75D31-0F08-FB07-11FD-0AA2FF7B7E9E}"/>
                </a:ext>
              </a:extLst>
            </p:cNvPr>
            <p:cNvSpPr/>
            <p:nvPr>
              <p:custDataLst>
                <p:tags r:id="rId122"/>
              </p:custDataLst>
            </p:nvPr>
          </p:nvSpPr>
          <p:spPr>
            <a:xfrm>
              <a:off x="6088297" y="2062320"/>
              <a:ext cx="74379" cy="87899"/>
            </a:xfrm>
            <a:custGeom>
              <a:avLst/>
              <a:gdLst/>
              <a:ahLst/>
              <a:cxnLst/>
              <a:rect l="0" t="0" r="0" b="0"/>
              <a:pathLst>
                <a:path w="74379" h="87899">
                  <a:moveTo>
                    <a:pt x="17228" y="14130"/>
                  </a:moveTo>
                  <a:lnTo>
                    <a:pt x="17228" y="14130"/>
                  </a:lnTo>
                  <a:lnTo>
                    <a:pt x="22284" y="9074"/>
                  </a:lnTo>
                  <a:lnTo>
                    <a:pt x="24767" y="3769"/>
                  </a:lnTo>
                  <a:lnTo>
                    <a:pt x="25429" y="872"/>
                  </a:lnTo>
                  <a:lnTo>
                    <a:pt x="24812" y="0"/>
                  </a:lnTo>
                  <a:lnTo>
                    <a:pt x="23341" y="477"/>
                  </a:lnTo>
                  <a:lnTo>
                    <a:pt x="21304" y="1853"/>
                  </a:lnTo>
                  <a:lnTo>
                    <a:pt x="4328" y="30878"/>
                  </a:lnTo>
                  <a:lnTo>
                    <a:pt x="0" y="49314"/>
                  </a:lnTo>
                  <a:lnTo>
                    <a:pt x="1810" y="61870"/>
                  </a:lnTo>
                  <a:lnTo>
                    <a:pt x="3774" y="68182"/>
                  </a:lnTo>
                  <a:lnTo>
                    <a:pt x="11602" y="78017"/>
                  </a:lnTo>
                  <a:lnTo>
                    <a:pt x="21077" y="84857"/>
                  </a:lnTo>
                  <a:lnTo>
                    <a:pt x="28817" y="87898"/>
                  </a:lnTo>
                  <a:lnTo>
                    <a:pt x="33421" y="86592"/>
                  </a:lnTo>
                  <a:lnTo>
                    <a:pt x="56018" y="69287"/>
                  </a:lnTo>
                  <a:lnTo>
                    <a:pt x="62138" y="63602"/>
                  </a:lnTo>
                  <a:lnTo>
                    <a:pt x="68938" y="48817"/>
                  </a:lnTo>
                  <a:lnTo>
                    <a:pt x="74378" y="46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4" name="SMARTInkShape-1289">
              <a:extLst>
                <a:ext uri="{FF2B5EF4-FFF2-40B4-BE49-F238E27FC236}">
                  <a16:creationId xmlns:a16="http://schemas.microsoft.com/office/drawing/2014/main" id="{A323CE7C-C3A2-1910-B2FC-AB9BB5BF32B0}"/>
                </a:ext>
              </a:extLst>
            </p:cNvPr>
            <p:cNvSpPr/>
            <p:nvPr>
              <p:custDataLst>
                <p:tags r:id="rId123"/>
              </p:custDataLst>
            </p:nvPr>
          </p:nvSpPr>
          <p:spPr>
            <a:xfrm>
              <a:off x="5958976" y="2047875"/>
              <a:ext cx="77453" cy="114571"/>
            </a:xfrm>
            <a:custGeom>
              <a:avLst/>
              <a:gdLst/>
              <a:ahLst/>
              <a:cxnLst/>
              <a:rect l="0" t="0" r="0" b="0"/>
              <a:pathLst>
                <a:path w="77453" h="114571">
                  <a:moveTo>
                    <a:pt x="32249" y="47625"/>
                  </a:moveTo>
                  <a:lnTo>
                    <a:pt x="32249" y="47625"/>
                  </a:lnTo>
                  <a:lnTo>
                    <a:pt x="37305" y="47625"/>
                  </a:lnTo>
                  <a:lnTo>
                    <a:pt x="42610" y="44803"/>
                  </a:lnTo>
                  <a:lnTo>
                    <a:pt x="45506" y="42569"/>
                  </a:lnTo>
                  <a:lnTo>
                    <a:pt x="48724" y="37264"/>
                  </a:lnTo>
                  <a:lnTo>
                    <a:pt x="51212" y="31378"/>
                  </a:lnTo>
                  <a:lnTo>
                    <a:pt x="55846" y="25235"/>
                  </a:lnTo>
                  <a:lnTo>
                    <a:pt x="56448" y="22115"/>
                  </a:lnTo>
                  <a:lnTo>
                    <a:pt x="55790" y="18977"/>
                  </a:lnTo>
                  <a:lnTo>
                    <a:pt x="53295" y="12667"/>
                  </a:lnTo>
                  <a:lnTo>
                    <a:pt x="52186" y="6335"/>
                  </a:lnTo>
                  <a:lnTo>
                    <a:pt x="49774" y="5282"/>
                  </a:lnTo>
                  <a:lnTo>
                    <a:pt x="41449" y="6933"/>
                  </a:lnTo>
                  <a:lnTo>
                    <a:pt x="24862" y="13814"/>
                  </a:lnTo>
                  <a:lnTo>
                    <a:pt x="15560" y="25189"/>
                  </a:lnTo>
                  <a:lnTo>
                    <a:pt x="965" y="58363"/>
                  </a:lnTo>
                  <a:lnTo>
                    <a:pt x="0" y="76739"/>
                  </a:lnTo>
                  <a:lnTo>
                    <a:pt x="8005" y="109350"/>
                  </a:lnTo>
                  <a:lnTo>
                    <a:pt x="11852" y="113117"/>
                  </a:lnTo>
                  <a:lnTo>
                    <a:pt x="16535" y="114570"/>
                  </a:lnTo>
                  <a:lnTo>
                    <a:pt x="27382" y="113361"/>
                  </a:lnTo>
                  <a:lnTo>
                    <a:pt x="39258" y="109297"/>
                  </a:lnTo>
                  <a:lnTo>
                    <a:pt x="57844" y="96002"/>
                  </a:lnTo>
                  <a:lnTo>
                    <a:pt x="71701" y="73600"/>
                  </a:lnTo>
                  <a:lnTo>
                    <a:pt x="77452" y="41798"/>
                  </a:lnTo>
                  <a:lnTo>
                    <a:pt x="75975" y="26338"/>
                  </a:lnTo>
                  <a:lnTo>
                    <a:pt x="74100" y="20734"/>
                  </a:lnTo>
                  <a:lnTo>
                    <a:pt x="66371" y="11685"/>
                  </a:lnTo>
                  <a:lnTo>
                    <a:pt x="51299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5" name="SMARTInkShape-1290">
              <a:extLst>
                <a:ext uri="{FF2B5EF4-FFF2-40B4-BE49-F238E27FC236}">
                  <a16:creationId xmlns:a16="http://schemas.microsoft.com/office/drawing/2014/main" id="{A4FF4806-6B8F-885B-9873-3FA5B89362B0}"/>
                </a:ext>
              </a:extLst>
            </p:cNvPr>
            <p:cNvSpPr/>
            <p:nvPr>
              <p:custDataLst>
                <p:tags r:id="rId124"/>
              </p:custDataLst>
            </p:nvPr>
          </p:nvSpPr>
          <p:spPr>
            <a:xfrm>
              <a:off x="5810793" y="1895475"/>
              <a:ext cx="108458" cy="263648"/>
            </a:xfrm>
            <a:custGeom>
              <a:avLst/>
              <a:gdLst/>
              <a:ahLst/>
              <a:cxnLst/>
              <a:rect l="0" t="0" r="0" b="0"/>
              <a:pathLst>
                <a:path w="108458" h="263648">
                  <a:moveTo>
                    <a:pt x="28032" y="0"/>
                  </a:moveTo>
                  <a:lnTo>
                    <a:pt x="28032" y="0"/>
                  </a:lnTo>
                  <a:lnTo>
                    <a:pt x="26974" y="9721"/>
                  </a:lnTo>
                  <a:lnTo>
                    <a:pt x="17671" y="45665"/>
                  </a:lnTo>
                  <a:lnTo>
                    <a:pt x="5642" y="92981"/>
                  </a:lnTo>
                  <a:lnTo>
                    <a:pt x="1290" y="133266"/>
                  </a:lnTo>
                  <a:lnTo>
                    <a:pt x="0" y="173659"/>
                  </a:lnTo>
                  <a:lnTo>
                    <a:pt x="4674" y="207382"/>
                  </a:lnTo>
                  <a:lnTo>
                    <a:pt x="17819" y="237483"/>
                  </a:lnTo>
                  <a:lnTo>
                    <a:pt x="31959" y="251245"/>
                  </a:lnTo>
                  <a:lnTo>
                    <a:pt x="48826" y="259831"/>
                  </a:lnTo>
                  <a:lnTo>
                    <a:pt x="66908" y="263647"/>
                  </a:lnTo>
                  <a:lnTo>
                    <a:pt x="76174" y="261490"/>
                  </a:lnTo>
                  <a:lnTo>
                    <a:pt x="94938" y="250626"/>
                  </a:lnTo>
                  <a:lnTo>
                    <a:pt x="101210" y="243284"/>
                  </a:lnTo>
                  <a:lnTo>
                    <a:pt x="108181" y="226660"/>
                  </a:lnTo>
                  <a:lnTo>
                    <a:pt x="108457" y="208688"/>
                  </a:lnTo>
                  <a:lnTo>
                    <a:pt x="100009" y="176336"/>
                  </a:lnTo>
                  <a:lnTo>
                    <a:pt x="86165" y="156082"/>
                  </a:lnTo>
                  <a:lnTo>
                    <a:pt x="77506" y="148745"/>
                  </a:lnTo>
                  <a:lnTo>
                    <a:pt x="70127" y="145484"/>
                  </a:lnTo>
                  <a:lnTo>
                    <a:pt x="56607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6" name="SMARTInkShape-1291">
              <a:extLst>
                <a:ext uri="{FF2B5EF4-FFF2-40B4-BE49-F238E27FC236}">
                  <a16:creationId xmlns:a16="http://schemas.microsoft.com/office/drawing/2014/main" id="{BAA8A5BA-C20B-3C04-EF52-F99D1BCF51D7}"/>
                </a:ext>
              </a:extLst>
            </p:cNvPr>
            <p:cNvSpPr/>
            <p:nvPr>
              <p:custDataLst>
                <p:tags r:id="rId125"/>
              </p:custDataLst>
            </p:nvPr>
          </p:nvSpPr>
          <p:spPr>
            <a:xfrm>
              <a:off x="5554912" y="1993005"/>
              <a:ext cx="255339" cy="158798"/>
            </a:xfrm>
            <a:custGeom>
              <a:avLst/>
              <a:gdLst/>
              <a:ahLst/>
              <a:cxnLst/>
              <a:rect l="0" t="0" r="0" b="0"/>
              <a:pathLst>
                <a:path w="255339" h="158798">
                  <a:moveTo>
                    <a:pt x="121988" y="26295"/>
                  </a:moveTo>
                  <a:lnTo>
                    <a:pt x="121988" y="26295"/>
                  </a:lnTo>
                  <a:lnTo>
                    <a:pt x="140530" y="26295"/>
                  </a:lnTo>
                  <a:lnTo>
                    <a:pt x="140993" y="13037"/>
                  </a:lnTo>
                  <a:lnTo>
                    <a:pt x="138891" y="10048"/>
                  </a:lnTo>
                  <a:lnTo>
                    <a:pt x="130913" y="3905"/>
                  </a:lnTo>
                  <a:lnTo>
                    <a:pt x="120309" y="469"/>
                  </a:lnTo>
                  <a:lnTo>
                    <a:pt x="106426" y="0"/>
                  </a:lnTo>
                  <a:lnTo>
                    <a:pt x="65841" y="8322"/>
                  </a:lnTo>
                  <a:lnTo>
                    <a:pt x="55982" y="11138"/>
                  </a:lnTo>
                  <a:lnTo>
                    <a:pt x="39382" y="22734"/>
                  </a:lnTo>
                  <a:lnTo>
                    <a:pt x="18137" y="49934"/>
                  </a:lnTo>
                  <a:lnTo>
                    <a:pt x="7040" y="73843"/>
                  </a:lnTo>
                  <a:lnTo>
                    <a:pt x="793" y="113878"/>
                  </a:lnTo>
                  <a:lnTo>
                    <a:pt x="0" y="139500"/>
                  </a:lnTo>
                  <a:lnTo>
                    <a:pt x="3566" y="149986"/>
                  </a:lnTo>
                  <a:lnTo>
                    <a:pt x="7057" y="153206"/>
                  </a:lnTo>
                  <a:lnTo>
                    <a:pt x="16579" y="156783"/>
                  </a:lnTo>
                  <a:lnTo>
                    <a:pt x="38897" y="158797"/>
                  </a:lnTo>
                  <a:lnTo>
                    <a:pt x="53662" y="153624"/>
                  </a:lnTo>
                  <a:lnTo>
                    <a:pt x="67279" y="143211"/>
                  </a:lnTo>
                  <a:lnTo>
                    <a:pt x="104881" y="98119"/>
                  </a:lnTo>
                  <a:lnTo>
                    <a:pt x="136508" y="51034"/>
                  </a:lnTo>
                  <a:lnTo>
                    <a:pt x="140442" y="46094"/>
                  </a:lnTo>
                  <a:lnTo>
                    <a:pt x="141015" y="92906"/>
                  </a:lnTo>
                  <a:lnTo>
                    <a:pt x="143853" y="114824"/>
                  </a:lnTo>
                  <a:lnTo>
                    <a:pt x="150738" y="143747"/>
                  </a:lnTo>
                  <a:lnTo>
                    <a:pt x="152796" y="145872"/>
                  </a:lnTo>
                  <a:lnTo>
                    <a:pt x="155225" y="147288"/>
                  </a:lnTo>
                  <a:lnTo>
                    <a:pt x="168759" y="149281"/>
                  </a:lnTo>
                  <a:lnTo>
                    <a:pt x="198843" y="142350"/>
                  </a:lnTo>
                  <a:lnTo>
                    <a:pt x="212943" y="136789"/>
                  </a:lnTo>
                  <a:lnTo>
                    <a:pt x="255338" y="8344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6" name="SMARTInkShape-Group246">
            <a:extLst>
              <a:ext uri="{FF2B5EF4-FFF2-40B4-BE49-F238E27FC236}">
                <a16:creationId xmlns:a16="http://schemas.microsoft.com/office/drawing/2014/main" id="{7D415CF1-0C29-13EB-9E3A-7876A5A7B1F4}"/>
              </a:ext>
            </a:extLst>
          </p:cNvPr>
          <p:cNvGrpSpPr/>
          <p:nvPr/>
        </p:nvGrpSpPr>
        <p:grpSpPr>
          <a:xfrm>
            <a:off x="6915150" y="1887274"/>
            <a:ext cx="933451" cy="465402"/>
            <a:chOff x="6915150" y="1887274"/>
            <a:chExt cx="933451" cy="465402"/>
          </a:xfrm>
        </p:grpSpPr>
        <p:sp>
          <p:nvSpPr>
            <p:cNvPr id="818" name="SMARTInkShape-1292">
              <a:extLst>
                <a:ext uri="{FF2B5EF4-FFF2-40B4-BE49-F238E27FC236}">
                  <a16:creationId xmlns:a16="http://schemas.microsoft.com/office/drawing/2014/main" id="{820A05AE-DF16-5257-BAF5-4F57D9CAA46D}"/>
                </a:ext>
              </a:extLst>
            </p:cNvPr>
            <p:cNvSpPr/>
            <p:nvPr>
              <p:custDataLst>
                <p:tags r:id="rId112"/>
              </p:custDataLst>
            </p:nvPr>
          </p:nvSpPr>
          <p:spPr>
            <a:xfrm>
              <a:off x="7843112" y="2152650"/>
              <a:ext cx="5489" cy="9526"/>
            </a:xfrm>
            <a:custGeom>
              <a:avLst/>
              <a:gdLst/>
              <a:ahLst/>
              <a:cxnLst/>
              <a:rect l="0" t="0" r="0" b="0"/>
              <a:pathLst>
                <a:path w="5489" h="9526">
                  <a:moveTo>
                    <a:pt x="5488" y="9525"/>
                  </a:moveTo>
                  <a:lnTo>
                    <a:pt x="5488" y="9525"/>
                  </a:lnTo>
                  <a:lnTo>
                    <a:pt x="432" y="4469"/>
                  </a:lnTo>
                  <a:lnTo>
                    <a:pt x="0" y="2979"/>
                  </a:lnTo>
                  <a:lnTo>
                    <a:pt x="548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9" name="SMARTInkShape-1293">
              <a:extLst>
                <a:ext uri="{FF2B5EF4-FFF2-40B4-BE49-F238E27FC236}">
                  <a16:creationId xmlns:a16="http://schemas.microsoft.com/office/drawing/2014/main" id="{E1EBB87D-57EA-F080-85ED-752C85A51B3C}"/>
                </a:ext>
              </a:extLst>
            </p:cNvPr>
            <p:cNvSpPr/>
            <p:nvPr>
              <p:custDataLst>
                <p:tags r:id="rId113"/>
              </p:custDataLst>
            </p:nvPr>
          </p:nvSpPr>
          <p:spPr>
            <a:xfrm>
              <a:off x="7705725" y="1887274"/>
              <a:ext cx="28461" cy="284427"/>
            </a:xfrm>
            <a:custGeom>
              <a:avLst/>
              <a:gdLst/>
              <a:ahLst/>
              <a:cxnLst/>
              <a:rect l="0" t="0" r="0" b="0"/>
              <a:pathLst>
                <a:path w="28461" h="284427">
                  <a:moveTo>
                    <a:pt x="19050" y="8201"/>
                  </a:moveTo>
                  <a:lnTo>
                    <a:pt x="19050" y="8201"/>
                  </a:lnTo>
                  <a:lnTo>
                    <a:pt x="27251" y="0"/>
                  </a:lnTo>
                  <a:lnTo>
                    <a:pt x="27693" y="617"/>
                  </a:lnTo>
                  <a:lnTo>
                    <a:pt x="28460" y="32276"/>
                  </a:lnTo>
                  <a:lnTo>
                    <a:pt x="23485" y="69074"/>
                  </a:lnTo>
                  <a:lnTo>
                    <a:pt x="15307" y="111845"/>
                  </a:lnTo>
                  <a:lnTo>
                    <a:pt x="11239" y="152975"/>
                  </a:lnTo>
                  <a:lnTo>
                    <a:pt x="4977" y="191973"/>
                  </a:lnTo>
                  <a:lnTo>
                    <a:pt x="655" y="235079"/>
                  </a:lnTo>
                  <a:lnTo>
                    <a:pt x="0" y="2844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0" name="SMARTInkShape-1294">
              <a:extLst>
                <a:ext uri="{FF2B5EF4-FFF2-40B4-BE49-F238E27FC236}">
                  <a16:creationId xmlns:a16="http://schemas.microsoft.com/office/drawing/2014/main" id="{B27D86C8-838F-107A-C02D-8729B57CABFB}"/>
                </a:ext>
              </a:extLst>
            </p:cNvPr>
            <p:cNvSpPr/>
            <p:nvPr>
              <p:custDataLst>
                <p:tags r:id="rId114"/>
              </p:custDataLst>
            </p:nvPr>
          </p:nvSpPr>
          <p:spPr>
            <a:xfrm>
              <a:off x="7496175" y="2049707"/>
              <a:ext cx="108902" cy="109503"/>
            </a:xfrm>
            <a:custGeom>
              <a:avLst/>
              <a:gdLst/>
              <a:ahLst/>
              <a:cxnLst/>
              <a:rect l="0" t="0" r="0" b="0"/>
              <a:pathLst>
                <a:path w="108902" h="109503">
                  <a:moveTo>
                    <a:pt x="0" y="26743"/>
                  </a:moveTo>
                  <a:lnTo>
                    <a:pt x="0" y="26743"/>
                  </a:lnTo>
                  <a:lnTo>
                    <a:pt x="21458" y="13485"/>
                  </a:lnTo>
                  <a:lnTo>
                    <a:pt x="25412" y="7445"/>
                  </a:lnTo>
                  <a:lnTo>
                    <a:pt x="27950" y="0"/>
                  </a:lnTo>
                  <a:lnTo>
                    <a:pt x="25474" y="1805"/>
                  </a:lnTo>
                  <a:lnTo>
                    <a:pt x="15263" y="11586"/>
                  </a:lnTo>
                  <a:lnTo>
                    <a:pt x="12076" y="23182"/>
                  </a:lnTo>
                  <a:lnTo>
                    <a:pt x="10919" y="65628"/>
                  </a:lnTo>
                  <a:lnTo>
                    <a:pt x="17229" y="91534"/>
                  </a:lnTo>
                  <a:lnTo>
                    <a:pt x="22827" y="102458"/>
                  </a:lnTo>
                  <a:lnTo>
                    <a:pt x="26859" y="105795"/>
                  </a:lnTo>
                  <a:lnTo>
                    <a:pt x="36985" y="109502"/>
                  </a:lnTo>
                  <a:lnTo>
                    <a:pt x="48540" y="108328"/>
                  </a:lnTo>
                  <a:lnTo>
                    <a:pt x="73206" y="98950"/>
                  </a:lnTo>
                  <a:lnTo>
                    <a:pt x="82983" y="87410"/>
                  </a:lnTo>
                  <a:lnTo>
                    <a:pt x="104534" y="43279"/>
                  </a:lnTo>
                  <a:lnTo>
                    <a:pt x="108901" y="27743"/>
                  </a:lnTo>
                  <a:lnTo>
                    <a:pt x="104775" y="769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1" name="SMARTInkShape-1295">
              <a:extLst>
                <a:ext uri="{FF2B5EF4-FFF2-40B4-BE49-F238E27FC236}">
                  <a16:creationId xmlns:a16="http://schemas.microsoft.com/office/drawing/2014/main" id="{17C83C13-D0A8-AB40-12B4-3A7C9BF5988D}"/>
                </a:ext>
              </a:extLst>
            </p:cNvPr>
            <p:cNvSpPr/>
            <p:nvPr>
              <p:custDataLst>
                <p:tags r:id="rId115"/>
              </p:custDataLst>
            </p:nvPr>
          </p:nvSpPr>
          <p:spPr>
            <a:xfrm>
              <a:off x="7286625" y="2029302"/>
              <a:ext cx="168767" cy="104299"/>
            </a:xfrm>
            <a:custGeom>
              <a:avLst/>
              <a:gdLst/>
              <a:ahLst/>
              <a:cxnLst/>
              <a:rect l="0" t="0" r="0" b="0"/>
              <a:pathLst>
                <a:path w="168767" h="104299">
                  <a:moveTo>
                    <a:pt x="28575" y="56673"/>
                  </a:moveTo>
                  <a:lnTo>
                    <a:pt x="28575" y="56673"/>
                  </a:lnTo>
                  <a:lnTo>
                    <a:pt x="41666" y="42523"/>
                  </a:lnTo>
                  <a:lnTo>
                    <a:pt x="52092" y="25617"/>
                  </a:lnTo>
                  <a:lnTo>
                    <a:pt x="56953" y="20094"/>
                  </a:lnTo>
                  <a:lnTo>
                    <a:pt x="67999" y="13957"/>
                  </a:lnTo>
                  <a:lnTo>
                    <a:pt x="111203" y="1134"/>
                  </a:lnTo>
                  <a:lnTo>
                    <a:pt x="130197" y="0"/>
                  </a:lnTo>
                  <a:lnTo>
                    <a:pt x="142884" y="5380"/>
                  </a:lnTo>
                  <a:lnTo>
                    <a:pt x="163220" y="21023"/>
                  </a:lnTo>
                  <a:lnTo>
                    <a:pt x="167792" y="33420"/>
                  </a:lnTo>
                  <a:lnTo>
                    <a:pt x="168766" y="48455"/>
                  </a:lnTo>
                  <a:lnTo>
                    <a:pt x="165671" y="62193"/>
                  </a:lnTo>
                  <a:lnTo>
                    <a:pt x="152301" y="75354"/>
                  </a:lnTo>
                  <a:lnTo>
                    <a:pt x="120973" y="91841"/>
                  </a:lnTo>
                  <a:lnTo>
                    <a:pt x="84879" y="100607"/>
                  </a:lnTo>
                  <a:lnTo>
                    <a:pt x="47375" y="103204"/>
                  </a:lnTo>
                  <a:lnTo>
                    <a:pt x="0" y="1042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2" name="SMARTInkShape-1296">
              <a:extLst>
                <a:ext uri="{FF2B5EF4-FFF2-40B4-BE49-F238E27FC236}">
                  <a16:creationId xmlns:a16="http://schemas.microsoft.com/office/drawing/2014/main" id="{9364F9F3-3BBE-5A36-34FF-449753E38BBD}"/>
                </a:ext>
              </a:extLst>
            </p:cNvPr>
            <p:cNvSpPr/>
            <p:nvPr>
              <p:custDataLst>
                <p:tags r:id="rId116"/>
              </p:custDataLst>
            </p:nvPr>
          </p:nvSpPr>
          <p:spPr>
            <a:xfrm>
              <a:off x="7277100" y="2057633"/>
              <a:ext cx="56966" cy="256943"/>
            </a:xfrm>
            <a:custGeom>
              <a:avLst/>
              <a:gdLst/>
              <a:ahLst/>
              <a:cxnLst/>
              <a:rect l="0" t="0" r="0" b="0"/>
              <a:pathLst>
                <a:path w="56966" h="256943">
                  <a:moveTo>
                    <a:pt x="28575" y="18817"/>
                  </a:moveTo>
                  <a:lnTo>
                    <a:pt x="28575" y="18817"/>
                  </a:lnTo>
                  <a:lnTo>
                    <a:pt x="42725" y="5725"/>
                  </a:lnTo>
                  <a:lnTo>
                    <a:pt x="56525" y="0"/>
                  </a:lnTo>
                  <a:lnTo>
                    <a:pt x="56965" y="4892"/>
                  </a:lnTo>
                  <a:lnTo>
                    <a:pt x="46764" y="42618"/>
                  </a:lnTo>
                  <a:lnTo>
                    <a:pt x="31636" y="89959"/>
                  </a:lnTo>
                  <a:lnTo>
                    <a:pt x="22192" y="128914"/>
                  </a:lnTo>
                  <a:lnTo>
                    <a:pt x="13749" y="167737"/>
                  </a:lnTo>
                  <a:lnTo>
                    <a:pt x="9718" y="204993"/>
                  </a:lnTo>
                  <a:lnTo>
                    <a:pt x="0" y="25694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3" name="SMARTInkShape-1297">
              <a:extLst>
                <a:ext uri="{FF2B5EF4-FFF2-40B4-BE49-F238E27FC236}">
                  <a16:creationId xmlns:a16="http://schemas.microsoft.com/office/drawing/2014/main" id="{E270DB78-0B1E-717B-5A23-CE2E436AE58A}"/>
                </a:ext>
              </a:extLst>
            </p:cNvPr>
            <p:cNvSpPr/>
            <p:nvPr>
              <p:custDataLst>
                <p:tags r:id="rId117"/>
              </p:custDataLst>
            </p:nvPr>
          </p:nvSpPr>
          <p:spPr>
            <a:xfrm>
              <a:off x="7155304" y="2030429"/>
              <a:ext cx="73179" cy="120053"/>
            </a:xfrm>
            <a:custGeom>
              <a:avLst/>
              <a:gdLst/>
              <a:ahLst/>
              <a:cxnLst/>
              <a:rect l="0" t="0" r="0" b="0"/>
              <a:pathLst>
                <a:path w="73179" h="120053">
                  <a:moveTo>
                    <a:pt x="26546" y="55546"/>
                  </a:moveTo>
                  <a:lnTo>
                    <a:pt x="26546" y="55546"/>
                  </a:lnTo>
                  <a:lnTo>
                    <a:pt x="48004" y="42288"/>
                  </a:lnTo>
                  <a:lnTo>
                    <a:pt x="61321" y="28977"/>
                  </a:lnTo>
                  <a:lnTo>
                    <a:pt x="67754" y="18690"/>
                  </a:lnTo>
                  <a:lnTo>
                    <a:pt x="68836" y="15101"/>
                  </a:lnTo>
                  <a:lnTo>
                    <a:pt x="68497" y="12707"/>
                  </a:lnTo>
                  <a:lnTo>
                    <a:pt x="60349" y="3810"/>
                  </a:lnTo>
                  <a:lnTo>
                    <a:pt x="51800" y="802"/>
                  </a:lnTo>
                  <a:lnTo>
                    <a:pt x="46557" y="0"/>
                  </a:lnTo>
                  <a:lnTo>
                    <a:pt x="35087" y="4753"/>
                  </a:lnTo>
                  <a:lnTo>
                    <a:pt x="15533" y="19995"/>
                  </a:lnTo>
                  <a:lnTo>
                    <a:pt x="4821" y="40073"/>
                  </a:lnTo>
                  <a:lnTo>
                    <a:pt x="0" y="61075"/>
                  </a:lnTo>
                  <a:lnTo>
                    <a:pt x="3629" y="85759"/>
                  </a:lnTo>
                  <a:lnTo>
                    <a:pt x="11422" y="98255"/>
                  </a:lnTo>
                  <a:lnTo>
                    <a:pt x="33672" y="114900"/>
                  </a:lnTo>
                  <a:lnTo>
                    <a:pt x="47119" y="120052"/>
                  </a:lnTo>
                  <a:lnTo>
                    <a:pt x="57210" y="118435"/>
                  </a:lnTo>
                  <a:lnTo>
                    <a:pt x="62864" y="116522"/>
                  </a:lnTo>
                  <a:lnTo>
                    <a:pt x="66632" y="112071"/>
                  </a:lnTo>
                  <a:lnTo>
                    <a:pt x="70820" y="98660"/>
                  </a:lnTo>
                  <a:lnTo>
                    <a:pt x="73178" y="73259"/>
                  </a:lnTo>
                  <a:lnTo>
                    <a:pt x="68085" y="54952"/>
                  </a:lnTo>
                  <a:lnTo>
                    <a:pt x="58767" y="38348"/>
                  </a:lnTo>
                  <a:lnTo>
                    <a:pt x="36071" y="1744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4" name="SMARTInkShape-1298">
              <a:extLst>
                <a:ext uri="{FF2B5EF4-FFF2-40B4-BE49-F238E27FC236}">
                  <a16:creationId xmlns:a16="http://schemas.microsoft.com/office/drawing/2014/main" id="{EA0E1AB7-06A2-248A-AE33-88C7B4A33B4D}"/>
                </a:ext>
              </a:extLst>
            </p:cNvPr>
            <p:cNvSpPr/>
            <p:nvPr>
              <p:custDataLst>
                <p:tags r:id="rId118"/>
              </p:custDataLst>
            </p:nvPr>
          </p:nvSpPr>
          <p:spPr>
            <a:xfrm>
              <a:off x="6934200" y="2015278"/>
              <a:ext cx="170591" cy="108798"/>
            </a:xfrm>
            <a:custGeom>
              <a:avLst/>
              <a:gdLst/>
              <a:ahLst/>
              <a:cxnLst/>
              <a:rect l="0" t="0" r="0" b="0"/>
              <a:pathLst>
                <a:path w="170591" h="108798">
                  <a:moveTo>
                    <a:pt x="0" y="108797"/>
                  </a:moveTo>
                  <a:lnTo>
                    <a:pt x="0" y="108797"/>
                  </a:lnTo>
                  <a:lnTo>
                    <a:pt x="18314" y="69025"/>
                  </a:lnTo>
                  <a:lnTo>
                    <a:pt x="35648" y="41626"/>
                  </a:lnTo>
                  <a:lnTo>
                    <a:pt x="50768" y="28496"/>
                  </a:lnTo>
                  <a:lnTo>
                    <a:pt x="90176" y="7911"/>
                  </a:lnTo>
                  <a:lnTo>
                    <a:pt x="120793" y="0"/>
                  </a:lnTo>
                  <a:lnTo>
                    <a:pt x="136941" y="1529"/>
                  </a:lnTo>
                  <a:lnTo>
                    <a:pt x="162989" y="13396"/>
                  </a:lnTo>
                  <a:lnTo>
                    <a:pt x="167925" y="18738"/>
                  </a:lnTo>
                  <a:lnTo>
                    <a:pt x="170159" y="24416"/>
                  </a:lnTo>
                  <a:lnTo>
                    <a:pt x="170590" y="30318"/>
                  </a:lnTo>
                  <a:lnTo>
                    <a:pt x="161082" y="53794"/>
                  </a:lnTo>
                  <a:lnTo>
                    <a:pt x="144969" y="68829"/>
                  </a:lnTo>
                  <a:lnTo>
                    <a:pt x="109276" y="89194"/>
                  </a:lnTo>
                  <a:lnTo>
                    <a:pt x="64977" y="104925"/>
                  </a:lnTo>
                  <a:lnTo>
                    <a:pt x="9525" y="1087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5" name="SMARTInkShape-1299">
              <a:extLst>
                <a:ext uri="{FF2B5EF4-FFF2-40B4-BE49-F238E27FC236}">
                  <a16:creationId xmlns:a16="http://schemas.microsoft.com/office/drawing/2014/main" id="{33731833-5BFF-0E10-8D01-6CEA2650146F}"/>
                </a:ext>
              </a:extLst>
            </p:cNvPr>
            <p:cNvSpPr/>
            <p:nvPr>
              <p:custDataLst>
                <p:tags r:id="rId119"/>
              </p:custDataLst>
            </p:nvPr>
          </p:nvSpPr>
          <p:spPr>
            <a:xfrm>
              <a:off x="6915150" y="2023337"/>
              <a:ext cx="64473" cy="329339"/>
            </a:xfrm>
            <a:custGeom>
              <a:avLst/>
              <a:gdLst/>
              <a:ahLst/>
              <a:cxnLst/>
              <a:rect l="0" t="0" r="0" b="0"/>
              <a:pathLst>
                <a:path w="64473" h="329339">
                  <a:moveTo>
                    <a:pt x="47625" y="5488"/>
                  </a:moveTo>
                  <a:lnTo>
                    <a:pt x="47625" y="5488"/>
                  </a:lnTo>
                  <a:lnTo>
                    <a:pt x="52681" y="432"/>
                  </a:lnTo>
                  <a:lnTo>
                    <a:pt x="55229" y="0"/>
                  </a:lnTo>
                  <a:lnTo>
                    <a:pt x="57986" y="771"/>
                  </a:lnTo>
                  <a:lnTo>
                    <a:pt x="60882" y="2343"/>
                  </a:lnTo>
                  <a:lnTo>
                    <a:pt x="64100" y="15379"/>
                  </a:lnTo>
                  <a:lnTo>
                    <a:pt x="64472" y="34226"/>
                  </a:lnTo>
                  <a:lnTo>
                    <a:pt x="53267" y="81709"/>
                  </a:lnTo>
                  <a:lnTo>
                    <a:pt x="44240" y="125439"/>
                  </a:lnTo>
                  <a:lnTo>
                    <a:pt x="32767" y="169862"/>
                  </a:lnTo>
                  <a:lnTo>
                    <a:pt x="28759" y="210237"/>
                  </a:lnTo>
                  <a:lnTo>
                    <a:pt x="21282" y="256697"/>
                  </a:lnTo>
                  <a:lnTo>
                    <a:pt x="16890" y="279945"/>
                  </a:lnTo>
                  <a:lnTo>
                    <a:pt x="0" y="3293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7" name="SMARTInkShape-Group247">
            <a:extLst>
              <a:ext uri="{FF2B5EF4-FFF2-40B4-BE49-F238E27FC236}">
                <a16:creationId xmlns:a16="http://schemas.microsoft.com/office/drawing/2014/main" id="{B203EF3B-5519-0029-465E-844EFBAAA1CB}"/>
              </a:ext>
            </a:extLst>
          </p:cNvPr>
          <p:cNvGrpSpPr/>
          <p:nvPr/>
        </p:nvGrpSpPr>
        <p:grpSpPr>
          <a:xfrm>
            <a:off x="647700" y="2495550"/>
            <a:ext cx="1926194" cy="533401"/>
            <a:chOff x="647700" y="2495550"/>
            <a:chExt cx="1926194" cy="533401"/>
          </a:xfrm>
        </p:grpSpPr>
        <p:sp>
          <p:nvSpPr>
            <p:cNvPr id="827" name="SMARTInkShape-1300">
              <a:extLst>
                <a:ext uri="{FF2B5EF4-FFF2-40B4-BE49-F238E27FC236}">
                  <a16:creationId xmlns:a16="http://schemas.microsoft.com/office/drawing/2014/main" id="{FE643CEB-C076-2C01-B1A2-2848492EB8F0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2552700" y="2809875"/>
              <a:ext cx="21194" cy="1"/>
            </a:xfrm>
            <a:custGeom>
              <a:avLst/>
              <a:gdLst/>
              <a:ahLst/>
              <a:cxnLst/>
              <a:rect l="0" t="0" r="0" b="0"/>
              <a:pathLst>
                <a:path w="21194" h="1">
                  <a:moveTo>
                    <a:pt x="0" y="0"/>
                  </a:moveTo>
                  <a:lnTo>
                    <a:pt x="0" y="0"/>
                  </a:lnTo>
                  <a:lnTo>
                    <a:pt x="21193" y="0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8" name="SMARTInkShape-1301">
              <a:extLst>
                <a:ext uri="{FF2B5EF4-FFF2-40B4-BE49-F238E27FC236}">
                  <a16:creationId xmlns:a16="http://schemas.microsoft.com/office/drawing/2014/main" id="{59736242-2C97-D38E-DC17-8B2CDAC04236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2371725" y="2619491"/>
              <a:ext cx="136550" cy="142760"/>
            </a:xfrm>
            <a:custGeom>
              <a:avLst/>
              <a:gdLst/>
              <a:ahLst/>
              <a:cxnLst/>
              <a:rect l="0" t="0" r="0" b="0"/>
              <a:pathLst>
                <a:path w="136550" h="142760">
                  <a:moveTo>
                    <a:pt x="95250" y="9409"/>
                  </a:moveTo>
                  <a:lnTo>
                    <a:pt x="95250" y="9409"/>
                  </a:lnTo>
                  <a:lnTo>
                    <a:pt x="110458" y="2863"/>
                  </a:lnTo>
                  <a:lnTo>
                    <a:pt x="136549" y="145"/>
                  </a:lnTo>
                  <a:lnTo>
                    <a:pt x="136541" y="59"/>
                  </a:lnTo>
                  <a:lnTo>
                    <a:pt x="135478" y="0"/>
                  </a:lnTo>
                  <a:lnTo>
                    <a:pt x="93764" y="8095"/>
                  </a:lnTo>
                  <a:lnTo>
                    <a:pt x="50252" y="27136"/>
                  </a:lnTo>
                  <a:lnTo>
                    <a:pt x="27800" y="40898"/>
                  </a:lnTo>
                  <a:lnTo>
                    <a:pt x="22939" y="50215"/>
                  </a:lnTo>
                  <a:lnTo>
                    <a:pt x="19818" y="68387"/>
                  </a:lnTo>
                  <a:lnTo>
                    <a:pt x="22214" y="75485"/>
                  </a:lnTo>
                  <a:lnTo>
                    <a:pt x="24334" y="78860"/>
                  </a:lnTo>
                  <a:lnTo>
                    <a:pt x="37432" y="88666"/>
                  </a:lnTo>
                  <a:lnTo>
                    <a:pt x="81446" y="107824"/>
                  </a:lnTo>
                  <a:lnTo>
                    <a:pt x="103793" y="120886"/>
                  </a:lnTo>
                  <a:lnTo>
                    <a:pt x="108572" y="122454"/>
                  </a:lnTo>
                  <a:lnTo>
                    <a:pt x="108365" y="122872"/>
                  </a:lnTo>
                  <a:lnTo>
                    <a:pt x="107168" y="123151"/>
                  </a:lnTo>
                  <a:lnTo>
                    <a:pt x="100427" y="128600"/>
                  </a:lnTo>
                  <a:lnTo>
                    <a:pt x="81614" y="131861"/>
                  </a:lnTo>
                  <a:lnTo>
                    <a:pt x="37599" y="133181"/>
                  </a:lnTo>
                  <a:lnTo>
                    <a:pt x="26236" y="134269"/>
                  </a:lnTo>
                  <a:lnTo>
                    <a:pt x="0" y="1427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9" name="SMARTInkShape-1302">
              <a:extLst>
                <a:ext uri="{FF2B5EF4-FFF2-40B4-BE49-F238E27FC236}">
                  <a16:creationId xmlns:a16="http://schemas.microsoft.com/office/drawing/2014/main" id="{F541B8CD-B58E-73AE-4A9D-2B3041D09186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2047875" y="2628900"/>
              <a:ext cx="342901" cy="142022"/>
            </a:xfrm>
            <a:custGeom>
              <a:avLst/>
              <a:gdLst/>
              <a:ahLst/>
              <a:cxnLst/>
              <a:rect l="0" t="0" r="0" b="0"/>
              <a:pathLst>
                <a:path w="342901" h="142022">
                  <a:moveTo>
                    <a:pt x="0" y="47625"/>
                  </a:moveTo>
                  <a:lnTo>
                    <a:pt x="0" y="47625"/>
                  </a:lnTo>
                  <a:lnTo>
                    <a:pt x="41156" y="47625"/>
                  </a:lnTo>
                  <a:lnTo>
                    <a:pt x="81311" y="44803"/>
                  </a:lnTo>
                  <a:lnTo>
                    <a:pt x="120615" y="38689"/>
                  </a:lnTo>
                  <a:lnTo>
                    <a:pt x="124860" y="38492"/>
                  </a:lnTo>
                  <a:lnTo>
                    <a:pt x="132399" y="35453"/>
                  </a:lnTo>
                  <a:lnTo>
                    <a:pt x="140806" y="29933"/>
                  </a:lnTo>
                  <a:lnTo>
                    <a:pt x="140437" y="28422"/>
                  </a:lnTo>
                  <a:lnTo>
                    <a:pt x="128632" y="14421"/>
                  </a:lnTo>
                  <a:lnTo>
                    <a:pt x="117495" y="11701"/>
                  </a:lnTo>
                  <a:lnTo>
                    <a:pt x="96196" y="7348"/>
                  </a:lnTo>
                  <a:lnTo>
                    <a:pt x="89531" y="4898"/>
                  </a:lnTo>
                  <a:lnTo>
                    <a:pt x="73658" y="4999"/>
                  </a:lnTo>
                  <a:lnTo>
                    <a:pt x="48937" y="9988"/>
                  </a:lnTo>
                  <a:lnTo>
                    <a:pt x="39036" y="14316"/>
                  </a:lnTo>
                  <a:lnTo>
                    <a:pt x="35549" y="16953"/>
                  </a:lnTo>
                  <a:lnTo>
                    <a:pt x="31674" y="22704"/>
                  </a:lnTo>
                  <a:lnTo>
                    <a:pt x="28129" y="35020"/>
                  </a:lnTo>
                  <a:lnTo>
                    <a:pt x="23790" y="41317"/>
                  </a:lnTo>
                  <a:lnTo>
                    <a:pt x="19674" y="82595"/>
                  </a:lnTo>
                  <a:lnTo>
                    <a:pt x="19466" y="89988"/>
                  </a:lnTo>
                  <a:lnTo>
                    <a:pt x="24879" y="103847"/>
                  </a:lnTo>
                  <a:lnTo>
                    <a:pt x="34341" y="116005"/>
                  </a:lnTo>
                  <a:lnTo>
                    <a:pt x="45601" y="124935"/>
                  </a:lnTo>
                  <a:lnTo>
                    <a:pt x="57662" y="129610"/>
                  </a:lnTo>
                  <a:lnTo>
                    <a:pt x="63841" y="130857"/>
                  </a:lnTo>
                  <a:lnTo>
                    <a:pt x="76352" y="129419"/>
                  </a:lnTo>
                  <a:lnTo>
                    <a:pt x="82651" y="127555"/>
                  </a:lnTo>
                  <a:lnTo>
                    <a:pt x="92473" y="119838"/>
                  </a:lnTo>
                  <a:lnTo>
                    <a:pt x="109597" y="103594"/>
                  </a:lnTo>
                  <a:lnTo>
                    <a:pt x="144372" y="72869"/>
                  </a:lnTo>
                  <a:lnTo>
                    <a:pt x="163789" y="50416"/>
                  </a:lnTo>
                  <a:lnTo>
                    <a:pt x="182636" y="35476"/>
                  </a:lnTo>
                  <a:lnTo>
                    <a:pt x="186316" y="34234"/>
                  </a:lnTo>
                  <a:lnTo>
                    <a:pt x="189827" y="34464"/>
                  </a:lnTo>
                  <a:lnTo>
                    <a:pt x="193226" y="35676"/>
                  </a:lnTo>
                  <a:lnTo>
                    <a:pt x="195493" y="37542"/>
                  </a:lnTo>
                  <a:lnTo>
                    <a:pt x="198011" y="42438"/>
                  </a:lnTo>
                  <a:lnTo>
                    <a:pt x="192221" y="82742"/>
                  </a:lnTo>
                  <a:lnTo>
                    <a:pt x="185784" y="115592"/>
                  </a:lnTo>
                  <a:lnTo>
                    <a:pt x="177343" y="133145"/>
                  </a:lnTo>
                  <a:lnTo>
                    <a:pt x="171247" y="138550"/>
                  </a:lnTo>
                  <a:lnTo>
                    <a:pt x="165010" y="140953"/>
                  </a:lnTo>
                  <a:lnTo>
                    <a:pt x="158710" y="142021"/>
                  </a:lnTo>
                  <a:lnTo>
                    <a:pt x="156607" y="141247"/>
                  </a:lnTo>
                  <a:lnTo>
                    <a:pt x="155204" y="139673"/>
                  </a:lnTo>
                  <a:lnTo>
                    <a:pt x="154270" y="137565"/>
                  </a:lnTo>
                  <a:lnTo>
                    <a:pt x="152954" y="124486"/>
                  </a:lnTo>
                  <a:lnTo>
                    <a:pt x="157621" y="102149"/>
                  </a:lnTo>
                  <a:lnTo>
                    <a:pt x="165656" y="90202"/>
                  </a:lnTo>
                  <a:lnTo>
                    <a:pt x="207383" y="51857"/>
                  </a:lnTo>
                  <a:lnTo>
                    <a:pt x="248619" y="30008"/>
                  </a:lnTo>
                  <a:lnTo>
                    <a:pt x="291429" y="14669"/>
                  </a:lnTo>
                  <a:lnTo>
                    <a:pt x="319641" y="7719"/>
                  </a:lnTo>
                  <a:lnTo>
                    <a:pt x="3429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0" name="SMARTInkShape-1303">
              <a:extLst>
                <a:ext uri="{FF2B5EF4-FFF2-40B4-BE49-F238E27FC236}">
                  <a16:creationId xmlns:a16="http://schemas.microsoft.com/office/drawing/2014/main" id="{D945B176-4412-EF5E-1614-D7F5751828FC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1885950" y="2628900"/>
              <a:ext cx="114301" cy="28576"/>
            </a:xfrm>
            <a:custGeom>
              <a:avLst/>
              <a:gdLst/>
              <a:ahLst/>
              <a:cxnLst/>
              <a:rect l="0" t="0" r="0" b="0"/>
              <a:pathLst>
                <a:path w="114301" h="28576">
                  <a:moveTo>
                    <a:pt x="0" y="28575"/>
                  </a:moveTo>
                  <a:lnTo>
                    <a:pt x="0" y="28575"/>
                  </a:lnTo>
                  <a:lnTo>
                    <a:pt x="5057" y="23519"/>
                  </a:lnTo>
                  <a:lnTo>
                    <a:pt x="10361" y="21036"/>
                  </a:lnTo>
                  <a:lnTo>
                    <a:pt x="52193" y="11685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1" name="SMARTInkShape-1304">
              <a:extLst>
                <a:ext uri="{FF2B5EF4-FFF2-40B4-BE49-F238E27FC236}">
                  <a16:creationId xmlns:a16="http://schemas.microsoft.com/office/drawing/2014/main" id="{21F45E29-974E-161A-C354-529264E35420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1868416" y="2495550"/>
              <a:ext cx="131835" cy="275701"/>
            </a:xfrm>
            <a:custGeom>
              <a:avLst/>
              <a:gdLst/>
              <a:ahLst/>
              <a:cxnLst/>
              <a:rect l="0" t="0" r="0" b="0"/>
              <a:pathLst>
                <a:path w="131835" h="275701">
                  <a:moveTo>
                    <a:pt x="65159" y="0"/>
                  </a:moveTo>
                  <a:lnTo>
                    <a:pt x="65159" y="0"/>
                  </a:lnTo>
                  <a:lnTo>
                    <a:pt x="51976" y="38623"/>
                  </a:lnTo>
                  <a:lnTo>
                    <a:pt x="43424" y="58441"/>
                  </a:lnTo>
                  <a:lnTo>
                    <a:pt x="32291" y="105657"/>
                  </a:lnTo>
                  <a:lnTo>
                    <a:pt x="19084" y="143136"/>
                  </a:lnTo>
                  <a:lnTo>
                    <a:pt x="10197" y="183614"/>
                  </a:lnTo>
                  <a:lnTo>
                    <a:pt x="0" y="225099"/>
                  </a:lnTo>
                  <a:lnTo>
                    <a:pt x="3989" y="249435"/>
                  </a:lnTo>
                  <a:lnTo>
                    <a:pt x="9045" y="259027"/>
                  </a:lnTo>
                  <a:lnTo>
                    <a:pt x="20914" y="270241"/>
                  </a:lnTo>
                  <a:lnTo>
                    <a:pt x="29972" y="273565"/>
                  </a:lnTo>
                  <a:lnTo>
                    <a:pt x="53034" y="275700"/>
                  </a:lnTo>
                  <a:lnTo>
                    <a:pt x="84518" y="268517"/>
                  </a:lnTo>
                  <a:lnTo>
                    <a:pt x="109396" y="256907"/>
                  </a:lnTo>
                  <a:lnTo>
                    <a:pt x="124815" y="244422"/>
                  </a:lnTo>
                  <a:lnTo>
                    <a:pt x="131834" y="228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2" name="SMARTInkShape-1305">
              <a:extLst>
                <a:ext uri="{FF2B5EF4-FFF2-40B4-BE49-F238E27FC236}">
                  <a16:creationId xmlns:a16="http://schemas.microsoft.com/office/drawing/2014/main" id="{04C42001-5D68-C10D-15B0-5BB8D2530142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1697463" y="2639522"/>
              <a:ext cx="178963" cy="131213"/>
            </a:xfrm>
            <a:custGeom>
              <a:avLst/>
              <a:gdLst/>
              <a:ahLst/>
              <a:cxnLst/>
              <a:rect l="0" t="0" r="0" b="0"/>
              <a:pathLst>
                <a:path w="178963" h="131213">
                  <a:moveTo>
                    <a:pt x="7512" y="75103"/>
                  </a:moveTo>
                  <a:lnTo>
                    <a:pt x="7512" y="75103"/>
                  </a:lnTo>
                  <a:lnTo>
                    <a:pt x="22720" y="74045"/>
                  </a:lnTo>
                  <a:lnTo>
                    <a:pt x="67631" y="63345"/>
                  </a:lnTo>
                  <a:lnTo>
                    <a:pt x="83973" y="57177"/>
                  </a:lnTo>
                  <a:lnTo>
                    <a:pt x="118253" y="29965"/>
                  </a:lnTo>
                  <a:lnTo>
                    <a:pt x="132517" y="11399"/>
                  </a:lnTo>
                  <a:lnTo>
                    <a:pt x="134240" y="7233"/>
                  </a:lnTo>
                  <a:lnTo>
                    <a:pt x="134331" y="4457"/>
                  </a:lnTo>
                  <a:lnTo>
                    <a:pt x="133333" y="2606"/>
                  </a:lnTo>
                  <a:lnTo>
                    <a:pt x="111702" y="0"/>
                  </a:lnTo>
                  <a:lnTo>
                    <a:pt x="83539" y="4284"/>
                  </a:lnTo>
                  <a:lnTo>
                    <a:pt x="41149" y="28306"/>
                  </a:lnTo>
                  <a:lnTo>
                    <a:pt x="28459" y="37724"/>
                  </a:lnTo>
                  <a:lnTo>
                    <a:pt x="15365" y="59089"/>
                  </a:lnTo>
                  <a:lnTo>
                    <a:pt x="0" y="103357"/>
                  </a:lnTo>
                  <a:lnTo>
                    <a:pt x="1704" y="114472"/>
                  </a:lnTo>
                  <a:lnTo>
                    <a:pt x="5989" y="124350"/>
                  </a:lnTo>
                  <a:lnTo>
                    <a:pt x="8613" y="126984"/>
                  </a:lnTo>
                  <a:lnTo>
                    <a:pt x="11421" y="128741"/>
                  </a:lnTo>
                  <a:lnTo>
                    <a:pt x="30543" y="131212"/>
                  </a:lnTo>
                  <a:lnTo>
                    <a:pt x="71994" y="124443"/>
                  </a:lnTo>
                  <a:lnTo>
                    <a:pt x="111854" y="112915"/>
                  </a:lnTo>
                  <a:lnTo>
                    <a:pt x="157738" y="96232"/>
                  </a:lnTo>
                  <a:lnTo>
                    <a:pt x="178962" y="7510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3" name="SMARTInkShape-1306">
              <a:extLst>
                <a:ext uri="{FF2B5EF4-FFF2-40B4-BE49-F238E27FC236}">
                  <a16:creationId xmlns:a16="http://schemas.microsoft.com/office/drawing/2014/main" id="{3E653A1A-B091-B4FC-7092-4003195C8949}"/>
                </a:ext>
              </a:extLst>
            </p:cNvPr>
            <p:cNvSpPr/>
            <p:nvPr>
              <p:custDataLst>
                <p:tags r:id="rId108"/>
              </p:custDataLst>
            </p:nvPr>
          </p:nvSpPr>
          <p:spPr>
            <a:xfrm>
              <a:off x="1240800" y="2629456"/>
              <a:ext cx="402507" cy="151845"/>
            </a:xfrm>
            <a:custGeom>
              <a:avLst/>
              <a:gdLst/>
              <a:ahLst/>
              <a:cxnLst/>
              <a:rect l="0" t="0" r="0" b="0"/>
              <a:pathLst>
                <a:path w="402507" h="151845">
                  <a:moveTo>
                    <a:pt x="92700" y="47069"/>
                  </a:moveTo>
                  <a:lnTo>
                    <a:pt x="92700" y="47069"/>
                  </a:lnTo>
                  <a:lnTo>
                    <a:pt x="105958" y="33811"/>
                  </a:lnTo>
                  <a:lnTo>
                    <a:pt x="106830" y="30823"/>
                  </a:lnTo>
                  <a:lnTo>
                    <a:pt x="106353" y="27772"/>
                  </a:lnTo>
                  <a:lnTo>
                    <a:pt x="104060" y="21559"/>
                  </a:lnTo>
                  <a:lnTo>
                    <a:pt x="101710" y="12111"/>
                  </a:lnTo>
                  <a:lnTo>
                    <a:pt x="97410" y="5779"/>
                  </a:lnTo>
                  <a:lnTo>
                    <a:pt x="89149" y="2260"/>
                  </a:lnTo>
                  <a:lnTo>
                    <a:pt x="66599" y="0"/>
                  </a:lnTo>
                  <a:lnTo>
                    <a:pt x="42986" y="9722"/>
                  </a:lnTo>
                  <a:lnTo>
                    <a:pt x="20937" y="31064"/>
                  </a:lnTo>
                  <a:lnTo>
                    <a:pt x="6056" y="52440"/>
                  </a:lnTo>
                  <a:lnTo>
                    <a:pt x="0" y="82292"/>
                  </a:lnTo>
                  <a:lnTo>
                    <a:pt x="3262" y="107835"/>
                  </a:lnTo>
                  <a:lnTo>
                    <a:pt x="10931" y="123752"/>
                  </a:lnTo>
                  <a:lnTo>
                    <a:pt x="14904" y="126766"/>
                  </a:lnTo>
                  <a:lnTo>
                    <a:pt x="24963" y="130115"/>
                  </a:lnTo>
                  <a:lnTo>
                    <a:pt x="29550" y="129950"/>
                  </a:lnTo>
                  <a:lnTo>
                    <a:pt x="37470" y="126944"/>
                  </a:lnTo>
                  <a:lnTo>
                    <a:pt x="47878" y="119301"/>
                  </a:lnTo>
                  <a:lnTo>
                    <a:pt x="75941" y="81576"/>
                  </a:lnTo>
                  <a:lnTo>
                    <a:pt x="92559" y="38149"/>
                  </a:lnTo>
                  <a:lnTo>
                    <a:pt x="87601" y="42780"/>
                  </a:lnTo>
                  <a:lnTo>
                    <a:pt x="84487" y="60968"/>
                  </a:lnTo>
                  <a:lnTo>
                    <a:pt x="84492" y="94500"/>
                  </a:lnTo>
                  <a:lnTo>
                    <a:pt x="91410" y="124119"/>
                  </a:lnTo>
                  <a:lnTo>
                    <a:pt x="92899" y="127011"/>
                  </a:lnTo>
                  <a:lnTo>
                    <a:pt x="94949" y="128939"/>
                  </a:lnTo>
                  <a:lnTo>
                    <a:pt x="100050" y="131081"/>
                  </a:lnTo>
                  <a:lnTo>
                    <a:pt x="105844" y="132032"/>
                  </a:lnTo>
                  <a:lnTo>
                    <a:pt x="111947" y="129634"/>
                  </a:lnTo>
                  <a:lnTo>
                    <a:pt x="124489" y="119470"/>
                  </a:lnTo>
                  <a:lnTo>
                    <a:pt x="143152" y="96598"/>
                  </a:lnTo>
                  <a:lnTo>
                    <a:pt x="153223" y="88132"/>
                  </a:lnTo>
                  <a:lnTo>
                    <a:pt x="181484" y="53844"/>
                  </a:lnTo>
                  <a:lnTo>
                    <a:pt x="183639" y="52644"/>
                  </a:lnTo>
                  <a:lnTo>
                    <a:pt x="185076" y="52902"/>
                  </a:lnTo>
                  <a:lnTo>
                    <a:pt x="186034" y="54133"/>
                  </a:lnTo>
                  <a:lnTo>
                    <a:pt x="187900" y="101310"/>
                  </a:lnTo>
                  <a:lnTo>
                    <a:pt x="187950" y="147142"/>
                  </a:lnTo>
                  <a:lnTo>
                    <a:pt x="187950" y="145168"/>
                  </a:lnTo>
                  <a:lnTo>
                    <a:pt x="193007" y="138107"/>
                  </a:lnTo>
                  <a:lnTo>
                    <a:pt x="209684" y="119693"/>
                  </a:lnTo>
                  <a:lnTo>
                    <a:pt x="225737" y="96353"/>
                  </a:lnTo>
                  <a:lnTo>
                    <a:pt x="257792" y="64089"/>
                  </a:lnTo>
                  <a:lnTo>
                    <a:pt x="271374" y="57581"/>
                  </a:lnTo>
                  <a:lnTo>
                    <a:pt x="275475" y="59855"/>
                  </a:lnTo>
                  <a:lnTo>
                    <a:pt x="278049" y="61943"/>
                  </a:lnTo>
                  <a:lnTo>
                    <a:pt x="280911" y="69907"/>
                  </a:lnTo>
                  <a:lnTo>
                    <a:pt x="283188" y="113041"/>
                  </a:lnTo>
                  <a:lnTo>
                    <a:pt x="288253" y="113536"/>
                  </a:lnTo>
                  <a:lnTo>
                    <a:pt x="301513" y="103569"/>
                  </a:lnTo>
                  <a:lnTo>
                    <a:pt x="343668" y="62720"/>
                  </a:lnTo>
                  <a:lnTo>
                    <a:pt x="380579" y="26941"/>
                  </a:lnTo>
                  <a:lnTo>
                    <a:pt x="392016" y="19938"/>
                  </a:lnTo>
                  <a:lnTo>
                    <a:pt x="395063" y="14550"/>
                  </a:lnTo>
                  <a:lnTo>
                    <a:pt x="396934" y="13748"/>
                  </a:lnTo>
                  <a:lnTo>
                    <a:pt x="399238" y="14272"/>
                  </a:lnTo>
                  <a:lnTo>
                    <a:pt x="401834" y="15679"/>
                  </a:lnTo>
                  <a:lnTo>
                    <a:pt x="402506" y="19792"/>
                  </a:lnTo>
                  <a:lnTo>
                    <a:pt x="398079" y="67070"/>
                  </a:lnTo>
                  <a:lnTo>
                    <a:pt x="392520" y="113869"/>
                  </a:lnTo>
                  <a:lnTo>
                    <a:pt x="387975" y="15184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4" name="SMARTInkShape-1307">
              <a:extLst>
                <a:ext uri="{FF2B5EF4-FFF2-40B4-BE49-F238E27FC236}">
                  <a16:creationId xmlns:a16="http://schemas.microsoft.com/office/drawing/2014/main" id="{77AED33F-5213-0F59-3156-853AACD10A52}"/>
                </a:ext>
              </a:extLst>
            </p:cNvPr>
            <p:cNvSpPr/>
            <p:nvPr>
              <p:custDataLst>
                <p:tags r:id="rId109"/>
              </p:custDataLst>
            </p:nvPr>
          </p:nvSpPr>
          <p:spPr>
            <a:xfrm>
              <a:off x="811599" y="2634964"/>
              <a:ext cx="426652" cy="134184"/>
            </a:xfrm>
            <a:custGeom>
              <a:avLst/>
              <a:gdLst/>
              <a:ahLst/>
              <a:cxnLst/>
              <a:rect l="0" t="0" r="0" b="0"/>
              <a:pathLst>
                <a:path w="426652" h="134184">
                  <a:moveTo>
                    <a:pt x="112326" y="41561"/>
                  </a:moveTo>
                  <a:lnTo>
                    <a:pt x="112326" y="41561"/>
                  </a:lnTo>
                  <a:lnTo>
                    <a:pt x="121459" y="32428"/>
                  </a:lnTo>
                  <a:lnTo>
                    <a:pt x="121735" y="27096"/>
                  </a:lnTo>
                  <a:lnTo>
                    <a:pt x="118977" y="21727"/>
                  </a:lnTo>
                  <a:lnTo>
                    <a:pt x="116760" y="18813"/>
                  </a:lnTo>
                  <a:lnTo>
                    <a:pt x="111475" y="15576"/>
                  </a:lnTo>
                  <a:lnTo>
                    <a:pt x="99726" y="13753"/>
                  </a:lnTo>
                  <a:lnTo>
                    <a:pt x="87676" y="14385"/>
                  </a:lnTo>
                  <a:lnTo>
                    <a:pt x="63042" y="21750"/>
                  </a:lnTo>
                  <a:lnTo>
                    <a:pt x="26970" y="43591"/>
                  </a:lnTo>
                  <a:lnTo>
                    <a:pt x="14951" y="58978"/>
                  </a:lnTo>
                  <a:lnTo>
                    <a:pt x="987" y="94106"/>
                  </a:lnTo>
                  <a:lnTo>
                    <a:pt x="0" y="98816"/>
                  </a:lnTo>
                  <a:lnTo>
                    <a:pt x="1725" y="109693"/>
                  </a:lnTo>
                  <a:lnTo>
                    <a:pt x="3667" y="115557"/>
                  </a:lnTo>
                  <a:lnTo>
                    <a:pt x="11469" y="124895"/>
                  </a:lnTo>
                  <a:lnTo>
                    <a:pt x="16513" y="128867"/>
                  </a:lnTo>
                  <a:lnTo>
                    <a:pt x="30584" y="133280"/>
                  </a:lnTo>
                  <a:lnTo>
                    <a:pt x="46363" y="134183"/>
                  </a:lnTo>
                  <a:lnTo>
                    <a:pt x="66088" y="128742"/>
                  </a:lnTo>
                  <a:lnTo>
                    <a:pt x="82771" y="117421"/>
                  </a:lnTo>
                  <a:lnTo>
                    <a:pt x="95808" y="102491"/>
                  </a:lnTo>
                  <a:lnTo>
                    <a:pt x="116697" y="74005"/>
                  </a:lnTo>
                  <a:lnTo>
                    <a:pt x="121791" y="42255"/>
                  </a:lnTo>
                  <a:lnTo>
                    <a:pt x="116777" y="51880"/>
                  </a:lnTo>
                  <a:lnTo>
                    <a:pt x="116352" y="55849"/>
                  </a:lnTo>
                  <a:lnTo>
                    <a:pt x="118701" y="63080"/>
                  </a:lnTo>
                  <a:lnTo>
                    <a:pt x="131797" y="87107"/>
                  </a:lnTo>
                  <a:lnTo>
                    <a:pt x="148569" y="106233"/>
                  </a:lnTo>
                  <a:lnTo>
                    <a:pt x="150246" y="105842"/>
                  </a:lnTo>
                  <a:lnTo>
                    <a:pt x="158722" y="101294"/>
                  </a:lnTo>
                  <a:lnTo>
                    <a:pt x="168577" y="99859"/>
                  </a:lnTo>
                  <a:lnTo>
                    <a:pt x="180013" y="90754"/>
                  </a:lnTo>
                  <a:lnTo>
                    <a:pt x="198351" y="73423"/>
                  </a:lnTo>
                  <a:lnTo>
                    <a:pt x="223510" y="53029"/>
                  </a:lnTo>
                  <a:lnTo>
                    <a:pt x="244848" y="20454"/>
                  </a:lnTo>
                  <a:lnTo>
                    <a:pt x="251658" y="16305"/>
                  </a:lnTo>
                  <a:lnTo>
                    <a:pt x="258212" y="14461"/>
                  </a:lnTo>
                  <a:lnTo>
                    <a:pt x="272909" y="18479"/>
                  </a:lnTo>
                  <a:lnTo>
                    <a:pt x="276531" y="22999"/>
                  </a:lnTo>
                  <a:lnTo>
                    <a:pt x="297290" y="69957"/>
                  </a:lnTo>
                  <a:lnTo>
                    <a:pt x="309062" y="95227"/>
                  </a:lnTo>
                  <a:lnTo>
                    <a:pt x="310158" y="99563"/>
                  </a:lnTo>
                  <a:lnTo>
                    <a:pt x="309831" y="103512"/>
                  </a:lnTo>
                  <a:lnTo>
                    <a:pt x="306645" y="110723"/>
                  </a:lnTo>
                  <a:lnTo>
                    <a:pt x="304314" y="112010"/>
                  </a:lnTo>
                  <a:lnTo>
                    <a:pt x="301701" y="111811"/>
                  </a:lnTo>
                  <a:lnTo>
                    <a:pt x="295976" y="108766"/>
                  </a:lnTo>
                  <a:lnTo>
                    <a:pt x="289904" y="103886"/>
                  </a:lnTo>
                  <a:lnTo>
                    <a:pt x="280535" y="90131"/>
                  </a:lnTo>
                  <a:lnTo>
                    <a:pt x="276113" y="72650"/>
                  </a:lnTo>
                  <a:lnTo>
                    <a:pt x="277901" y="60317"/>
                  </a:lnTo>
                  <a:lnTo>
                    <a:pt x="287680" y="38652"/>
                  </a:lnTo>
                  <a:lnTo>
                    <a:pt x="292728" y="30097"/>
                  </a:lnTo>
                  <a:lnTo>
                    <a:pt x="306805" y="17768"/>
                  </a:lnTo>
                  <a:lnTo>
                    <a:pt x="341712" y="1231"/>
                  </a:lnTo>
                  <a:lnTo>
                    <a:pt x="363148" y="0"/>
                  </a:lnTo>
                  <a:lnTo>
                    <a:pt x="426651" y="1298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5" name="SMARTInkShape-1308">
              <a:extLst>
                <a:ext uri="{FF2B5EF4-FFF2-40B4-BE49-F238E27FC236}">
                  <a16:creationId xmlns:a16="http://schemas.microsoft.com/office/drawing/2014/main" id="{A280C722-CBB6-0958-B8F2-57DC107E5BCF}"/>
                </a:ext>
              </a:extLst>
            </p:cNvPr>
            <p:cNvSpPr/>
            <p:nvPr>
              <p:custDataLst>
                <p:tags r:id="rId110"/>
              </p:custDataLst>
            </p:nvPr>
          </p:nvSpPr>
          <p:spPr>
            <a:xfrm>
              <a:off x="647700" y="2630671"/>
              <a:ext cx="93188" cy="122055"/>
            </a:xfrm>
            <a:custGeom>
              <a:avLst/>
              <a:gdLst/>
              <a:ahLst/>
              <a:cxnLst/>
              <a:rect l="0" t="0" r="0" b="0"/>
              <a:pathLst>
                <a:path w="93188" h="122055">
                  <a:moveTo>
                    <a:pt x="0" y="45854"/>
                  </a:moveTo>
                  <a:lnTo>
                    <a:pt x="0" y="45854"/>
                  </a:lnTo>
                  <a:lnTo>
                    <a:pt x="17334" y="19388"/>
                  </a:lnTo>
                  <a:lnTo>
                    <a:pt x="23598" y="12847"/>
                  </a:lnTo>
                  <a:lnTo>
                    <a:pt x="42270" y="4206"/>
                  </a:lnTo>
                  <a:lnTo>
                    <a:pt x="62854" y="0"/>
                  </a:lnTo>
                  <a:lnTo>
                    <a:pt x="73091" y="1839"/>
                  </a:lnTo>
                  <a:lnTo>
                    <a:pt x="77302" y="3810"/>
                  </a:lnTo>
                  <a:lnTo>
                    <a:pt x="84804" y="14468"/>
                  </a:lnTo>
                  <a:lnTo>
                    <a:pt x="93187" y="37068"/>
                  </a:lnTo>
                  <a:lnTo>
                    <a:pt x="92816" y="41054"/>
                  </a:lnTo>
                  <a:lnTo>
                    <a:pt x="87439" y="57880"/>
                  </a:lnTo>
                  <a:lnTo>
                    <a:pt x="86868" y="63397"/>
                  </a:lnTo>
                  <a:lnTo>
                    <a:pt x="85429" y="67074"/>
                  </a:lnTo>
                  <a:lnTo>
                    <a:pt x="83411" y="69526"/>
                  </a:lnTo>
                  <a:lnTo>
                    <a:pt x="81007" y="71160"/>
                  </a:lnTo>
                  <a:lnTo>
                    <a:pt x="63365" y="95600"/>
                  </a:lnTo>
                  <a:lnTo>
                    <a:pt x="54267" y="99714"/>
                  </a:lnTo>
                  <a:lnTo>
                    <a:pt x="48878" y="100810"/>
                  </a:lnTo>
                  <a:lnTo>
                    <a:pt x="19329" y="120160"/>
                  </a:lnTo>
                  <a:lnTo>
                    <a:pt x="0" y="12205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6" name="SMARTInkShape-1309">
              <a:extLst>
                <a:ext uri="{FF2B5EF4-FFF2-40B4-BE49-F238E27FC236}">
                  <a16:creationId xmlns:a16="http://schemas.microsoft.com/office/drawing/2014/main" id="{132AB30E-DA6D-1C2D-100E-0A7531E84F51}"/>
                </a:ext>
              </a:extLst>
            </p:cNvPr>
            <p:cNvSpPr/>
            <p:nvPr>
              <p:custDataLst>
                <p:tags r:id="rId111"/>
              </p:custDataLst>
            </p:nvPr>
          </p:nvSpPr>
          <p:spPr>
            <a:xfrm>
              <a:off x="647700" y="2590800"/>
              <a:ext cx="17727" cy="438151"/>
            </a:xfrm>
            <a:custGeom>
              <a:avLst/>
              <a:gdLst/>
              <a:ahLst/>
              <a:cxnLst/>
              <a:rect l="0" t="0" r="0" b="0"/>
              <a:pathLst>
                <a:path w="17727" h="438151">
                  <a:moveTo>
                    <a:pt x="9525" y="0"/>
                  </a:moveTo>
                  <a:lnTo>
                    <a:pt x="9525" y="0"/>
                  </a:lnTo>
                  <a:lnTo>
                    <a:pt x="16071" y="15208"/>
                  </a:lnTo>
                  <a:lnTo>
                    <a:pt x="17726" y="26515"/>
                  </a:lnTo>
                  <a:lnTo>
                    <a:pt x="12242" y="61799"/>
                  </a:lnTo>
                  <a:lnTo>
                    <a:pt x="10733" y="92025"/>
                  </a:lnTo>
                  <a:lnTo>
                    <a:pt x="10062" y="129447"/>
                  </a:lnTo>
                  <a:lnTo>
                    <a:pt x="9764" y="167599"/>
                  </a:lnTo>
                  <a:lnTo>
                    <a:pt x="9596" y="214994"/>
                  </a:lnTo>
                  <a:lnTo>
                    <a:pt x="9557" y="250069"/>
                  </a:lnTo>
                  <a:lnTo>
                    <a:pt x="4478" y="290347"/>
                  </a:lnTo>
                  <a:lnTo>
                    <a:pt x="885" y="334518"/>
                  </a:lnTo>
                  <a:lnTo>
                    <a:pt x="262" y="373695"/>
                  </a:lnTo>
                  <a:lnTo>
                    <a:pt x="23" y="420297"/>
                  </a:lnTo>
                  <a:lnTo>
                    <a:pt x="0" y="438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2" name="SMARTInkShape-Group248">
            <a:extLst>
              <a:ext uri="{FF2B5EF4-FFF2-40B4-BE49-F238E27FC236}">
                <a16:creationId xmlns:a16="http://schemas.microsoft.com/office/drawing/2014/main" id="{7E8E19B5-2D01-52A6-B9AA-B5D196EDC765}"/>
              </a:ext>
            </a:extLst>
          </p:cNvPr>
          <p:cNvGrpSpPr/>
          <p:nvPr/>
        </p:nvGrpSpPr>
        <p:grpSpPr>
          <a:xfrm>
            <a:off x="190500" y="3295650"/>
            <a:ext cx="1628776" cy="295276"/>
            <a:chOff x="190500" y="3295650"/>
            <a:chExt cx="1628776" cy="295276"/>
          </a:xfrm>
        </p:grpSpPr>
        <p:sp>
          <p:nvSpPr>
            <p:cNvPr id="838" name="SMARTInkShape-1310">
              <a:extLst>
                <a:ext uri="{FF2B5EF4-FFF2-40B4-BE49-F238E27FC236}">
                  <a16:creationId xmlns:a16="http://schemas.microsoft.com/office/drawing/2014/main" id="{E3EF45B5-8731-6AA6-88FC-C6BF6078320E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1619250" y="3419475"/>
              <a:ext cx="200026" cy="136255"/>
            </a:xfrm>
            <a:custGeom>
              <a:avLst/>
              <a:gdLst/>
              <a:ahLst/>
              <a:cxnLst/>
              <a:rect l="0" t="0" r="0" b="0"/>
              <a:pathLst>
                <a:path w="200026" h="136255">
                  <a:moveTo>
                    <a:pt x="0" y="47625"/>
                  </a:moveTo>
                  <a:lnTo>
                    <a:pt x="0" y="47625"/>
                  </a:lnTo>
                  <a:lnTo>
                    <a:pt x="0" y="42568"/>
                  </a:lnTo>
                  <a:lnTo>
                    <a:pt x="5644" y="37264"/>
                  </a:lnTo>
                  <a:lnTo>
                    <a:pt x="41207" y="6336"/>
                  </a:lnTo>
                  <a:lnTo>
                    <a:pt x="45463" y="5282"/>
                  </a:lnTo>
                  <a:lnTo>
                    <a:pt x="55837" y="6934"/>
                  </a:lnTo>
                  <a:lnTo>
                    <a:pt x="68520" y="13813"/>
                  </a:lnTo>
                  <a:lnTo>
                    <a:pt x="72787" y="25190"/>
                  </a:lnTo>
                  <a:lnTo>
                    <a:pt x="81238" y="65367"/>
                  </a:lnTo>
                  <a:lnTo>
                    <a:pt x="79222" y="82398"/>
                  </a:lnTo>
                  <a:lnTo>
                    <a:pt x="82269" y="105553"/>
                  </a:lnTo>
                  <a:lnTo>
                    <a:pt x="79603" y="119585"/>
                  </a:lnTo>
                  <a:lnTo>
                    <a:pt x="72068" y="130054"/>
                  </a:lnTo>
                  <a:lnTo>
                    <a:pt x="67095" y="134328"/>
                  </a:lnTo>
                  <a:lnTo>
                    <a:pt x="62722" y="136118"/>
                  </a:lnTo>
                  <a:lnTo>
                    <a:pt x="58748" y="136254"/>
                  </a:lnTo>
                  <a:lnTo>
                    <a:pt x="55040" y="135286"/>
                  </a:lnTo>
                  <a:lnTo>
                    <a:pt x="48098" y="128566"/>
                  </a:lnTo>
                  <a:lnTo>
                    <a:pt x="42544" y="118523"/>
                  </a:lnTo>
                  <a:lnTo>
                    <a:pt x="40074" y="107005"/>
                  </a:lnTo>
                  <a:lnTo>
                    <a:pt x="43742" y="83564"/>
                  </a:lnTo>
                  <a:lnTo>
                    <a:pt x="56587" y="61566"/>
                  </a:lnTo>
                  <a:lnTo>
                    <a:pt x="88891" y="28739"/>
                  </a:lnTo>
                  <a:lnTo>
                    <a:pt x="105124" y="18064"/>
                  </a:lnTo>
                  <a:lnTo>
                    <a:pt x="144384" y="5593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" name="SMARTInkShape-1311">
              <a:extLst>
                <a:ext uri="{FF2B5EF4-FFF2-40B4-BE49-F238E27FC236}">
                  <a16:creationId xmlns:a16="http://schemas.microsoft.com/office/drawing/2014/main" id="{91A2C575-BE4F-C46E-F63A-E2AAB481FDAB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1419225" y="3419483"/>
              <a:ext cx="168703" cy="118014"/>
            </a:xfrm>
            <a:custGeom>
              <a:avLst/>
              <a:gdLst/>
              <a:ahLst/>
              <a:cxnLst/>
              <a:rect l="0" t="0" r="0" b="0"/>
              <a:pathLst>
                <a:path w="168703" h="118014">
                  <a:moveTo>
                    <a:pt x="0" y="28567"/>
                  </a:moveTo>
                  <a:lnTo>
                    <a:pt x="0" y="28567"/>
                  </a:lnTo>
                  <a:lnTo>
                    <a:pt x="5057" y="23510"/>
                  </a:lnTo>
                  <a:lnTo>
                    <a:pt x="52050" y="6177"/>
                  </a:lnTo>
                  <a:lnTo>
                    <a:pt x="68641" y="5563"/>
                  </a:lnTo>
                  <a:lnTo>
                    <a:pt x="83424" y="6701"/>
                  </a:lnTo>
                  <a:lnTo>
                    <a:pt x="87366" y="5523"/>
                  </a:lnTo>
                  <a:lnTo>
                    <a:pt x="89994" y="3680"/>
                  </a:lnTo>
                  <a:lnTo>
                    <a:pt x="137116" y="208"/>
                  </a:lnTo>
                  <a:lnTo>
                    <a:pt x="151742" y="0"/>
                  </a:lnTo>
                  <a:lnTo>
                    <a:pt x="112659" y="44773"/>
                  </a:lnTo>
                  <a:lnTo>
                    <a:pt x="98728" y="74337"/>
                  </a:lnTo>
                  <a:lnTo>
                    <a:pt x="90048" y="84462"/>
                  </a:lnTo>
                  <a:lnTo>
                    <a:pt x="87647" y="94331"/>
                  </a:lnTo>
                  <a:lnTo>
                    <a:pt x="88064" y="98868"/>
                  </a:lnTo>
                  <a:lnTo>
                    <a:pt x="91351" y="106732"/>
                  </a:lnTo>
                  <a:lnTo>
                    <a:pt x="104208" y="117108"/>
                  </a:lnTo>
                  <a:lnTo>
                    <a:pt x="118281" y="118013"/>
                  </a:lnTo>
                  <a:lnTo>
                    <a:pt x="148130" y="109971"/>
                  </a:lnTo>
                  <a:lnTo>
                    <a:pt x="158616" y="101435"/>
                  </a:lnTo>
                  <a:lnTo>
                    <a:pt x="162894" y="96196"/>
                  </a:lnTo>
                  <a:lnTo>
                    <a:pt x="167647" y="79085"/>
                  </a:lnTo>
                  <a:lnTo>
                    <a:pt x="168702" y="59486"/>
                  </a:lnTo>
                  <a:lnTo>
                    <a:pt x="165642" y="43720"/>
                  </a:lnTo>
                  <a:lnTo>
                    <a:pt x="163345" y="38669"/>
                  </a:lnTo>
                  <a:lnTo>
                    <a:pt x="160755" y="35302"/>
                  </a:lnTo>
                  <a:lnTo>
                    <a:pt x="157970" y="33057"/>
                  </a:lnTo>
                  <a:lnTo>
                    <a:pt x="133350" y="285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" name="SMARTInkShape-1312">
              <a:extLst>
                <a:ext uri="{FF2B5EF4-FFF2-40B4-BE49-F238E27FC236}">
                  <a16:creationId xmlns:a16="http://schemas.microsoft.com/office/drawing/2014/main" id="{B35E42C8-B565-4518-C2A0-C0C6E2307D1E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1428763" y="3295650"/>
              <a:ext cx="85713" cy="237521"/>
            </a:xfrm>
            <a:custGeom>
              <a:avLst/>
              <a:gdLst/>
              <a:ahLst/>
              <a:cxnLst/>
              <a:rect l="0" t="0" r="0" b="0"/>
              <a:pathLst>
                <a:path w="85713" h="237521">
                  <a:moveTo>
                    <a:pt x="19037" y="0"/>
                  </a:moveTo>
                  <a:lnTo>
                    <a:pt x="19037" y="0"/>
                  </a:lnTo>
                  <a:lnTo>
                    <a:pt x="16215" y="41445"/>
                  </a:lnTo>
                  <a:lnTo>
                    <a:pt x="8676" y="77191"/>
                  </a:lnTo>
                  <a:lnTo>
                    <a:pt x="2562" y="114594"/>
                  </a:lnTo>
                  <a:lnTo>
                    <a:pt x="750" y="152487"/>
                  </a:lnTo>
                  <a:lnTo>
                    <a:pt x="87" y="194157"/>
                  </a:lnTo>
                  <a:lnTo>
                    <a:pt x="0" y="220432"/>
                  </a:lnTo>
                  <a:lnTo>
                    <a:pt x="2815" y="227792"/>
                  </a:lnTo>
                  <a:lnTo>
                    <a:pt x="5047" y="231236"/>
                  </a:lnTo>
                  <a:lnTo>
                    <a:pt x="7594" y="233533"/>
                  </a:lnTo>
                  <a:lnTo>
                    <a:pt x="13246" y="236084"/>
                  </a:lnTo>
                  <a:lnTo>
                    <a:pt x="32491" y="237520"/>
                  </a:lnTo>
                  <a:lnTo>
                    <a:pt x="53245" y="232889"/>
                  </a:lnTo>
                  <a:lnTo>
                    <a:pt x="85712" y="2095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1" name="SMARTInkShape-1313">
              <a:extLst>
                <a:ext uri="{FF2B5EF4-FFF2-40B4-BE49-F238E27FC236}">
                  <a16:creationId xmlns:a16="http://schemas.microsoft.com/office/drawing/2014/main" id="{0ED1CD5D-FF31-56CA-C0B7-9B7FBB6EE861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1214803" y="3467619"/>
              <a:ext cx="213948" cy="103168"/>
            </a:xfrm>
            <a:custGeom>
              <a:avLst/>
              <a:gdLst/>
              <a:ahLst/>
              <a:cxnLst/>
              <a:rect l="0" t="0" r="0" b="0"/>
              <a:pathLst>
                <a:path w="213948" h="103168">
                  <a:moveTo>
                    <a:pt x="80597" y="28056"/>
                  </a:moveTo>
                  <a:lnTo>
                    <a:pt x="80597" y="28056"/>
                  </a:lnTo>
                  <a:lnTo>
                    <a:pt x="85654" y="28056"/>
                  </a:lnTo>
                  <a:lnTo>
                    <a:pt x="87143" y="26998"/>
                  </a:lnTo>
                  <a:lnTo>
                    <a:pt x="88136" y="25234"/>
                  </a:lnTo>
                  <a:lnTo>
                    <a:pt x="89860" y="18355"/>
                  </a:lnTo>
                  <a:lnTo>
                    <a:pt x="90087" y="5390"/>
                  </a:lnTo>
                  <a:lnTo>
                    <a:pt x="87982" y="3420"/>
                  </a:lnTo>
                  <a:lnTo>
                    <a:pt x="79999" y="1232"/>
                  </a:lnTo>
                  <a:lnTo>
                    <a:pt x="63604" y="0"/>
                  </a:lnTo>
                  <a:lnTo>
                    <a:pt x="45341" y="4692"/>
                  </a:lnTo>
                  <a:lnTo>
                    <a:pt x="26524" y="17841"/>
                  </a:lnTo>
                  <a:lnTo>
                    <a:pt x="12599" y="40199"/>
                  </a:lnTo>
                  <a:lnTo>
                    <a:pt x="60" y="73502"/>
                  </a:lnTo>
                  <a:lnTo>
                    <a:pt x="0" y="85649"/>
                  </a:lnTo>
                  <a:lnTo>
                    <a:pt x="1466" y="91851"/>
                  </a:lnTo>
                  <a:lnTo>
                    <a:pt x="3501" y="95986"/>
                  </a:lnTo>
                  <a:lnTo>
                    <a:pt x="5917" y="98743"/>
                  </a:lnTo>
                  <a:lnTo>
                    <a:pt x="11422" y="101805"/>
                  </a:lnTo>
                  <a:lnTo>
                    <a:pt x="17397" y="103167"/>
                  </a:lnTo>
                  <a:lnTo>
                    <a:pt x="20472" y="101414"/>
                  </a:lnTo>
                  <a:lnTo>
                    <a:pt x="58937" y="54391"/>
                  </a:lnTo>
                  <a:lnTo>
                    <a:pt x="89586" y="9588"/>
                  </a:lnTo>
                  <a:lnTo>
                    <a:pt x="96562" y="23271"/>
                  </a:lnTo>
                  <a:lnTo>
                    <a:pt x="107728" y="58419"/>
                  </a:lnTo>
                  <a:lnTo>
                    <a:pt x="109268" y="60998"/>
                  </a:lnTo>
                  <a:lnTo>
                    <a:pt x="111352" y="62717"/>
                  </a:lnTo>
                  <a:lnTo>
                    <a:pt x="127359" y="70533"/>
                  </a:lnTo>
                  <a:lnTo>
                    <a:pt x="131880" y="71191"/>
                  </a:lnTo>
                  <a:lnTo>
                    <a:pt x="179459" y="66271"/>
                  </a:lnTo>
                  <a:lnTo>
                    <a:pt x="194385" y="65149"/>
                  </a:lnTo>
                  <a:lnTo>
                    <a:pt x="204547" y="61122"/>
                  </a:lnTo>
                  <a:lnTo>
                    <a:pt x="207680" y="58567"/>
                  </a:lnTo>
                  <a:lnTo>
                    <a:pt x="213947" y="471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2" name="SMARTInkShape-1314">
              <a:extLst>
                <a:ext uri="{FF2B5EF4-FFF2-40B4-BE49-F238E27FC236}">
                  <a16:creationId xmlns:a16="http://schemas.microsoft.com/office/drawing/2014/main" id="{CFE59C44-131F-22F5-3259-4A5C7353C0F3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923925" y="3448609"/>
              <a:ext cx="246697" cy="132792"/>
            </a:xfrm>
            <a:custGeom>
              <a:avLst/>
              <a:gdLst/>
              <a:ahLst/>
              <a:cxnLst/>
              <a:rect l="0" t="0" r="0" b="0"/>
              <a:pathLst>
                <a:path w="246697" h="132792">
                  <a:moveTo>
                    <a:pt x="0" y="56591"/>
                  </a:moveTo>
                  <a:lnTo>
                    <a:pt x="0" y="56591"/>
                  </a:lnTo>
                  <a:lnTo>
                    <a:pt x="13258" y="35132"/>
                  </a:lnTo>
                  <a:lnTo>
                    <a:pt x="45748" y="1328"/>
                  </a:lnTo>
                  <a:lnTo>
                    <a:pt x="49613" y="280"/>
                  </a:lnTo>
                  <a:lnTo>
                    <a:pt x="52125" y="0"/>
                  </a:lnTo>
                  <a:lnTo>
                    <a:pt x="53800" y="1930"/>
                  </a:lnTo>
                  <a:lnTo>
                    <a:pt x="56157" y="14760"/>
                  </a:lnTo>
                  <a:lnTo>
                    <a:pt x="57019" y="54349"/>
                  </a:lnTo>
                  <a:lnTo>
                    <a:pt x="57145" y="101647"/>
                  </a:lnTo>
                  <a:lnTo>
                    <a:pt x="57149" y="111352"/>
                  </a:lnTo>
                  <a:lnTo>
                    <a:pt x="57150" y="107977"/>
                  </a:lnTo>
                  <a:lnTo>
                    <a:pt x="59972" y="103065"/>
                  </a:lnTo>
                  <a:lnTo>
                    <a:pt x="64754" y="95238"/>
                  </a:lnTo>
                  <a:lnTo>
                    <a:pt x="79270" y="67164"/>
                  </a:lnTo>
                  <a:lnTo>
                    <a:pt x="112629" y="29928"/>
                  </a:lnTo>
                  <a:lnTo>
                    <a:pt x="121671" y="23574"/>
                  </a:lnTo>
                  <a:lnTo>
                    <a:pt x="132712" y="19997"/>
                  </a:lnTo>
                  <a:lnTo>
                    <a:pt x="136100" y="19495"/>
                  </a:lnTo>
                  <a:lnTo>
                    <a:pt x="139416" y="21277"/>
                  </a:lnTo>
                  <a:lnTo>
                    <a:pt x="145924" y="28902"/>
                  </a:lnTo>
                  <a:lnTo>
                    <a:pt x="149522" y="36524"/>
                  </a:lnTo>
                  <a:lnTo>
                    <a:pt x="151831" y="55097"/>
                  </a:lnTo>
                  <a:lnTo>
                    <a:pt x="152378" y="101459"/>
                  </a:lnTo>
                  <a:lnTo>
                    <a:pt x="152394" y="107280"/>
                  </a:lnTo>
                  <a:lnTo>
                    <a:pt x="152399" y="104821"/>
                  </a:lnTo>
                  <a:lnTo>
                    <a:pt x="161062" y="89127"/>
                  </a:lnTo>
                  <a:lnTo>
                    <a:pt x="201533" y="45680"/>
                  </a:lnTo>
                  <a:lnTo>
                    <a:pt x="215571" y="26056"/>
                  </a:lnTo>
                  <a:lnTo>
                    <a:pt x="222104" y="21853"/>
                  </a:lnTo>
                  <a:lnTo>
                    <a:pt x="236788" y="19487"/>
                  </a:lnTo>
                  <a:lnTo>
                    <a:pt x="240409" y="20214"/>
                  </a:lnTo>
                  <a:lnTo>
                    <a:pt x="242823" y="21756"/>
                  </a:lnTo>
                  <a:lnTo>
                    <a:pt x="244432" y="23843"/>
                  </a:lnTo>
                  <a:lnTo>
                    <a:pt x="246696" y="36893"/>
                  </a:lnTo>
                  <a:lnTo>
                    <a:pt x="246403" y="67869"/>
                  </a:lnTo>
                  <a:lnTo>
                    <a:pt x="237933" y="114757"/>
                  </a:lnTo>
                  <a:lnTo>
                    <a:pt x="228600" y="1327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3" name="SMARTInkShape-1315">
              <a:extLst>
                <a:ext uri="{FF2B5EF4-FFF2-40B4-BE49-F238E27FC236}">
                  <a16:creationId xmlns:a16="http://schemas.microsoft.com/office/drawing/2014/main" id="{E9162686-84AF-EE4A-65BA-0F14F815672B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847725" y="339090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19050"/>
                  </a:moveTo>
                  <a:lnTo>
                    <a:pt x="9525" y="1905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4" name="SMARTInkShape-1316">
              <a:extLst>
                <a:ext uri="{FF2B5EF4-FFF2-40B4-BE49-F238E27FC236}">
                  <a16:creationId xmlns:a16="http://schemas.microsoft.com/office/drawing/2014/main" id="{FD86CEFC-58E8-3604-76E2-E2D434A51C4E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819150" y="3448558"/>
              <a:ext cx="19051" cy="142368"/>
            </a:xfrm>
            <a:custGeom>
              <a:avLst/>
              <a:gdLst/>
              <a:ahLst/>
              <a:cxnLst/>
              <a:rect l="0" t="0" r="0" b="0"/>
              <a:pathLst>
                <a:path w="19051" h="142368">
                  <a:moveTo>
                    <a:pt x="0" y="18542"/>
                  </a:moveTo>
                  <a:lnTo>
                    <a:pt x="0" y="18542"/>
                  </a:lnTo>
                  <a:lnTo>
                    <a:pt x="5057" y="13485"/>
                  </a:lnTo>
                  <a:lnTo>
                    <a:pt x="7539" y="8181"/>
                  </a:lnTo>
                  <a:lnTo>
                    <a:pt x="9409" y="0"/>
                  </a:lnTo>
                  <a:lnTo>
                    <a:pt x="9520" y="40929"/>
                  </a:lnTo>
                  <a:lnTo>
                    <a:pt x="9525" y="87631"/>
                  </a:lnTo>
                  <a:lnTo>
                    <a:pt x="10583" y="98990"/>
                  </a:lnTo>
                  <a:lnTo>
                    <a:pt x="18462" y="132068"/>
                  </a:lnTo>
                  <a:lnTo>
                    <a:pt x="19050" y="1423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5" name="SMARTInkShape-1317">
              <a:extLst>
                <a:ext uri="{FF2B5EF4-FFF2-40B4-BE49-F238E27FC236}">
                  <a16:creationId xmlns:a16="http://schemas.microsoft.com/office/drawing/2014/main" id="{D8A9CB41-7040-2AC6-CE53-857F1404CD44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619125" y="3448211"/>
              <a:ext cx="123826" cy="28415"/>
            </a:xfrm>
            <a:custGeom>
              <a:avLst/>
              <a:gdLst/>
              <a:ahLst/>
              <a:cxnLst/>
              <a:rect l="0" t="0" r="0" b="0"/>
              <a:pathLst>
                <a:path w="123826" h="28415">
                  <a:moveTo>
                    <a:pt x="0" y="28414"/>
                  </a:moveTo>
                  <a:lnTo>
                    <a:pt x="0" y="28414"/>
                  </a:lnTo>
                  <a:lnTo>
                    <a:pt x="41418" y="9116"/>
                  </a:lnTo>
                  <a:lnTo>
                    <a:pt x="66742" y="1671"/>
                  </a:lnTo>
                  <a:lnTo>
                    <a:pt x="101885" y="0"/>
                  </a:lnTo>
                  <a:lnTo>
                    <a:pt x="123825" y="93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6" name="SMARTInkShape-1318">
              <a:extLst>
                <a:ext uri="{FF2B5EF4-FFF2-40B4-BE49-F238E27FC236}">
                  <a16:creationId xmlns:a16="http://schemas.microsoft.com/office/drawing/2014/main" id="{51F1E1B8-0CB7-482C-49C7-010AEDAA350F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628650" y="3344452"/>
              <a:ext cx="114301" cy="217646"/>
            </a:xfrm>
            <a:custGeom>
              <a:avLst/>
              <a:gdLst/>
              <a:ahLst/>
              <a:cxnLst/>
              <a:rect l="0" t="0" r="0" b="0"/>
              <a:pathLst>
                <a:path w="114301" h="217646">
                  <a:moveTo>
                    <a:pt x="0" y="27398"/>
                  </a:moveTo>
                  <a:lnTo>
                    <a:pt x="0" y="27398"/>
                  </a:lnTo>
                  <a:lnTo>
                    <a:pt x="14150" y="7760"/>
                  </a:lnTo>
                  <a:lnTo>
                    <a:pt x="26466" y="0"/>
                  </a:lnTo>
                  <a:lnTo>
                    <a:pt x="27169" y="1724"/>
                  </a:lnTo>
                  <a:lnTo>
                    <a:pt x="27950" y="9285"/>
                  </a:lnTo>
                  <a:lnTo>
                    <a:pt x="20319" y="51835"/>
                  </a:lnTo>
                  <a:lnTo>
                    <a:pt x="11696" y="93216"/>
                  </a:lnTo>
                  <a:lnTo>
                    <a:pt x="3936" y="130743"/>
                  </a:lnTo>
                  <a:lnTo>
                    <a:pt x="1166" y="171731"/>
                  </a:lnTo>
                  <a:lnTo>
                    <a:pt x="1404" y="197634"/>
                  </a:lnTo>
                  <a:lnTo>
                    <a:pt x="5210" y="208186"/>
                  </a:lnTo>
                  <a:lnTo>
                    <a:pt x="8765" y="211424"/>
                  </a:lnTo>
                  <a:lnTo>
                    <a:pt x="18359" y="215020"/>
                  </a:lnTo>
                  <a:lnTo>
                    <a:pt x="54193" y="217645"/>
                  </a:lnTo>
                  <a:lnTo>
                    <a:pt x="100295" y="196417"/>
                  </a:lnTo>
                  <a:lnTo>
                    <a:pt x="114300" y="18932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7" name="SMARTInkShape-1319">
              <a:extLst>
                <a:ext uri="{FF2B5EF4-FFF2-40B4-BE49-F238E27FC236}">
                  <a16:creationId xmlns:a16="http://schemas.microsoft.com/office/drawing/2014/main" id="{C22E0446-722A-BFC5-0877-B55898CFB687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432442" y="3430591"/>
              <a:ext cx="106844" cy="150810"/>
            </a:xfrm>
            <a:custGeom>
              <a:avLst/>
              <a:gdLst/>
              <a:ahLst/>
              <a:cxnLst/>
              <a:rect l="0" t="0" r="0" b="0"/>
              <a:pathLst>
                <a:path w="106844" h="150810">
                  <a:moveTo>
                    <a:pt x="81908" y="36509"/>
                  </a:moveTo>
                  <a:lnTo>
                    <a:pt x="81908" y="36509"/>
                  </a:lnTo>
                  <a:lnTo>
                    <a:pt x="89512" y="27846"/>
                  </a:lnTo>
                  <a:lnTo>
                    <a:pt x="95165" y="18195"/>
                  </a:lnTo>
                  <a:lnTo>
                    <a:pt x="96038" y="14775"/>
                  </a:lnTo>
                  <a:lnTo>
                    <a:pt x="95561" y="12495"/>
                  </a:lnTo>
                  <a:lnTo>
                    <a:pt x="87192" y="3778"/>
                  </a:lnTo>
                  <a:lnTo>
                    <a:pt x="78612" y="795"/>
                  </a:lnTo>
                  <a:lnTo>
                    <a:pt x="73361" y="0"/>
                  </a:lnTo>
                  <a:lnTo>
                    <a:pt x="61881" y="1938"/>
                  </a:lnTo>
                  <a:lnTo>
                    <a:pt x="17133" y="25308"/>
                  </a:lnTo>
                  <a:lnTo>
                    <a:pt x="5494" y="32589"/>
                  </a:lnTo>
                  <a:lnTo>
                    <a:pt x="321" y="39353"/>
                  </a:lnTo>
                  <a:lnTo>
                    <a:pt x="0" y="42638"/>
                  </a:lnTo>
                  <a:lnTo>
                    <a:pt x="2466" y="49111"/>
                  </a:lnTo>
                  <a:lnTo>
                    <a:pt x="14860" y="58705"/>
                  </a:lnTo>
                  <a:lnTo>
                    <a:pt x="55460" y="82838"/>
                  </a:lnTo>
                  <a:lnTo>
                    <a:pt x="97412" y="102822"/>
                  </a:lnTo>
                  <a:lnTo>
                    <a:pt x="104674" y="113959"/>
                  </a:lnTo>
                  <a:lnTo>
                    <a:pt x="106610" y="119893"/>
                  </a:lnTo>
                  <a:lnTo>
                    <a:pt x="106843" y="124906"/>
                  </a:lnTo>
                  <a:lnTo>
                    <a:pt x="104279" y="133300"/>
                  </a:lnTo>
                  <a:lnTo>
                    <a:pt x="96886" y="143975"/>
                  </a:lnTo>
                  <a:lnTo>
                    <a:pt x="85390" y="147772"/>
                  </a:lnTo>
                  <a:lnTo>
                    <a:pt x="24758" y="1508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8" name="SMARTInkShape-1320">
              <a:extLst>
                <a:ext uri="{FF2B5EF4-FFF2-40B4-BE49-F238E27FC236}">
                  <a16:creationId xmlns:a16="http://schemas.microsoft.com/office/drawing/2014/main" id="{01A14891-6865-5D39-4FBB-A7A8D6274C00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228600" y="3524250"/>
              <a:ext cx="114301" cy="8937"/>
            </a:xfrm>
            <a:custGeom>
              <a:avLst/>
              <a:gdLst/>
              <a:ahLst/>
              <a:cxnLst/>
              <a:rect l="0" t="0" r="0" b="0"/>
              <a:pathLst>
                <a:path w="114301" h="8937">
                  <a:moveTo>
                    <a:pt x="0" y="0"/>
                  </a:moveTo>
                  <a:lnTo>
                    <a:pt x="0" y="0"/>
                  </a:lnTo>
                  <a:lnTo>
                    <a:pt x="0" y="5057"/>
                  </a:lnTo>
                  <a:lnTo>
                    <a:pt x="2117" y="6546"/>
                  </a:lnTo>
                  <a:lnTo>
                    <a:pt x="20723" y="8936"/>
                  </a:lnTo>
                  <a:lnTo>
                    <a:pt x="32493" y="8205"/>
                  </a:lnTo>
                  <a:lnTo>
                    <a:pt x="73711" y="1289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9" name="SMARTInkShape-1321">
              <a:extLst>
                <a:ext uri="{FF2B5EF4-FFF2-40B4-BE49-F238E27FC236}">
                  <a16:creationId xmlns:a16="http://schemas.microsoft.com/office/drawing/2014/main" id="{EFD193B6-F74E-50CF-446F-6795C6080CE6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247650" y="3409950"/>
              <a:ext cx="85726" cy="9526"/>
            </a:xfrm>
            <a:custGeom>
              <a:avLst/>
              <a:gdLst/>
              <a:ahLst/>
              <a:cxnLst/>
              <a:rect l="0" t="0" r="0" b="0"/>
              <a:pathLst>
                <a:path w="85726" h="9526">
                  <a:moveTo>
                    <a:pt x="0" y="9525"/>
                  </a:moveTo>
                  <a:lnTo>
                    <a:pt x="0" y="9525"/>
                  </a:lnTo>
                  <a:lnTo>
                    <a:pt x="21755" y="8467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0" name="SMARTInkShape-1322">
              <a:extLst>
                <a:ext uri="{FF2B5EF4-FFF2-40B4-BE49-F238E27FC236}">
                  <a16:creationId xmlns:a16="http://schemas.microsoft.com/office/drawing/2014/main" id="{D537FDE8-C704-4C81-F065-526BCBF52C29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190500" y="3305215"/>
              <a:ext cx="142876" cy="47586"/>
            </a:xfrm>
            <a:custGeom>
              <a:avLst/>
              <a:gdLst/>
              <a:ahLst/>
              <a:cxnLst/>
              <a:rect l="0" t="0" r="0" b="0"/>
              <a:pathLst>
                <a:path w="142876" h="47586">
                  <a:moveTo>
                    <a:pt x="0" y="47585"/>
                  </a:moveTo>
                  <a:lnTo>
                    <a:pt x="0" y="47585"/>
                  </a:lnTo>
                  <a:lnTo>
                    <a:pt x="29659" y="20748"/>
                  </a:lnTo>
                  <a:lnTo>
                    <a:pt x="45124" y="12822"/>
                  </a:lnTo>
                  <a:lnTo>
                    <a:pt x="52863" y="9910"/>
                  </a:lnTo>
                  <a:lnTo>
                    <a:pt x="64229" y="3378"/>
                  </a:lnTo>
                  <a:lnTo>
                    <a:pt x="104685" y="0"/>
                  </a:lnTo>
                  <a:lnTo>
                    <a:pt x="142875" y="948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1" name="SMARTInkShape-1323">
              <a:extLst>
                <a:ext uri="{FF2B5EF4-FFF2-40B4-BE49-F238E27FC236}">
                  <a16:creationId xmlns:a16="http://schemas.microsoft.com/office/drawing/2014/main" id="{47F0AB6F-B93E-B08A-2572-F62793BCEBDB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190500" y="3353308"/>
              <a:ext cx="28460" cy="231115"/>
            </a:xfrm>
            <a:custGeom>
              <a:avLst/>
              <a:gdLst/>
              <a:ahLst/>
              <a:cxnLst/>
              <a:rect l="0" t="0" r="0" b="0"/>
              <a:pathLst>
                <a:path w="28460" h="231115">
                  <a:moveTo>
                    <a:pt x="19050" y="18542"/>
                  </a:moveTo>
                  <a:lnTo>
                    <a:pt x="19050" y="18542"/>
                  </a:lnTo>
                  <a:lnTo>
                    <a:pt x="24106" y="13485"/>
                  </a:lnTo>
                  <a:lnTo>
                    <a:pt x="26589" y="8181"/>
                  </a:lnTo>
                  <a:lnTo>
                    <a:pt x="28459" y="0"/>
                  </a:lnTo>
                  <a:lnTo>
                    <a:pt x="27515" y="43374"/>
                  </a:lnTo>
                  <a:lnTo>
                    <a:pt x="21035" y="86986"/>
                  </a:lnTo>
                  <a:lnTo>
                    <a:pt x="16816" y="123841"/>
                  </a:lnTo>
                  <a:lnTo>
                    <a:pt x="11685" y="161572"/>
                  </a:lnTo>
                  <a:lnTo>
                    <a:pt x="8751" y="203183"/>
                  </a:lnTo>
                  <a:lnTo>
                    <a:pt x="908" y="231114"/>
                  </a:lnTo>
                  <a:lnTo>
                    <a:pt x="0" y="22809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5" name="SMARTInkShape-Group249">
            <a:extLst>
              <a:ext uri="{FF2B5EF4-FFF2-40B4-BE49-F238E27FC236}">
                <a16:creationId xmlns:a16="http://schemas.microsoft.com/office/drawing/2014/main" id="{B3F4FF53-7486-05D9-A742-5E8655355186}"/>
              </a:ext>
            </a:extLst>
          </p:cNvPr>
          <p:cNvGrpSpPr/>
          <p:nvPr/>
        </p:nvGrpSpPr>
        <p:grpSpPr>
          <a:xfrm>
            <a:off x="1990725" y="3362325"/>
            <a:ext cx="19051" cy="133351"/>
            <a:chOff x="1990725" y="3362325"/>
            <a:chExt cx="19051" cy="133351"/>
          </a:xfrm>
        </p:grpSpPr>
        <p:sp>
          <p:nvSpPr>
            <p:cNvPr id="853" name="SMARTInkShape-1324">
              <a:extLst>
                <a:ext uri="{FF2B5EF4-FFF2-40B4-BE49-F238E27FC236}">
                  <a16:creationId xmlns:a16="http://schemas.microsoft.com/office/drawing/2014/main" id="{7E7EC236-30A3-219D-CED0-44CF9DBB7A1B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2000285" y="3495675"/>
              <a:ext cx="9491" cy="1"/>
            </a:xfrm>
            <a:custGeom>
              <a:avLst/>
              <a:gdLst/>
              <a:ahLst/>
              <a:cxnLst/>
              <a:rect l="0" t="0" r="0" b="0"/>
              <a:pathLst>
                <a:path w="9491" h="1">
                  <a:moveTo>
                    <a:pt x="9490" y="0"/>
                  </a:moveTo>
                  <a:lnTo>
                    <a:pt x="9490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4" name="SMARTInkShape-1325">
              <a:extLst>
                <a:ext uri="{FF2B5EF4-FFF2-40B4-BE49-F238E27FC236}">
                  <a16:creationId xmlns:a16="http://schemas.microsoft.com/office/drawing/2014/main" id="{6708195F-73F5-EE56-7BF7-0BA528669EAD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1990725" y="33623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0" y="1324"/>
                  </a:lnTo>
                  <a:lnTo>
                    <a:pt x="1058" y="883"/>
                  </a:lnTo>
                  <a:lnTo>
                    <a:pt x="5488" y="262"/>
                  </a:lnTo>
                  <a:lnTo>
                    <a:pt x="3145" y="117"/>
                  </a:lnTo>
                  <a:lnTo>
                    <a:pt x="3155" y="78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71" name="SMARTInkShape-Group250">
            <a:extLst>
              <a:ext uri="{FF2B5EF4-FFF2-40B4-BE49-F238E27FC236}">
                <a16:creationId xmlns:a16="http://schemas.microsoft.com/office/drawing/2014/main" id="{F5550981-780E-EACB-D363-8380B8E2F087}"/>
              </a:ext>
            </a:extLst>
          </p:cNvPr>
          <p:cNvGrpSpPr/>
          <p:nvPr/>
        </p:nvGrpSpPr>
        <p:grpSpPr>
          <a:xfrm>
            <a:off x="2314575" y="3182091"/>
            <a:ext cx="2343151" cy="475510"/>
            <a:chOff x="2314575" y="3182091"/>
            <a:chExt cx="2343151" cy="475510"/>
          </a:xfrm>
        </p:grpSpPr>
        <p:sp>
          <p:nvSpPr>
            <p:cNvPr id="856" name="SMARTInkShape-1326">
              <a:extLst>
                <a:ext uri="{FF2B5EF4-FFF2-40B4-BE49-F238E27FC236}">
                  <a16:creationId xmlns:a16="http://schemas.microsoft.com/office/drawing/2014/main" id="{479FF55D-BFBA-DE23-D023-172CEA4C551A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4483311" y="3364711"/>
              <a:ext cx="174415" cy="139583"/>
            </a:xfrm>
            <a:custGeom>
              <a:avLst/>
              <a:gdLst/>
              <a:ahLst/>
              <a:cxnLst/>
              <a:rect l="0" t="0" r="0" b="0"/>
              <a:pathLst>
                <a:path w="174415" h="139583">
                  <a:moveTo>
                    <a:pt x="31539" y="73814"/>
                  </a:moveTo>
                  <a:lnTo>
                    <a:pt x="31539" y="73814"/>
                  </a:lnTo>
                  <a:lnTo>
                    <a:pt x="39740" y="65613"/>
                  </a:lnTo>
                  <a:lnTo>
                    <a:pt x="45728" y="64682"/>
                  </a:lnTo>
                  <a:lnTo>
                    <a:pt x="86790" y="59267"/>
                  </a:lnTo>
                  <a:lnTo>
                    <a:pt x="111645" y="51042"/>
                  </a:lnTo>
                  <a:lnTo>
                    <a:pt x="132415" y="36845"/>
                  </a:lnTo>
                  <a:lnTo>
                    <a:pt x="146918" y="19233"/>
                  </a:lnTo>
                  <a:lnTo>
                    <a:pt x="148675" y="14144"/>
                  </a:lnTo>
                  <a:lnTo>
                    <a:pt x="148788" y="9692"/>
                  </a:lnTo>
                  <a:lnTo>
                    <a:pt x="147806" y="5666"/>
                  </a:lnTo>
                  <a:lnTo>
                    <a:pt x="143975" y="2982"/>
                  </a:lnTo>
                  <a:lnTo>
                    <a:pt x="131253" y="0"/>
                  </a:lnTo>
                  <a:lnTo>
                    <a:pt x="101182" y="8434"/>
                  </a:lnTo>
                  <a:lnTo>
                    <a:pt x="68305" y="23701"/>
                  </a:lnTo>
                  <a:lnTo>
                    <a:pt x="34957" y="52097"/>
                  </a:lnTo>
                  <a:lnTo>
                    <a:pt x="10420" y="91240"/>
                  </a:lnTo>
                  <a:lnTo>
                    <a:pt x="0" y="118841"/>
                  </a:lnTo>
                  <a:lnTo>
                    <a:pt x="941" y="130162"/>
                  </a:lnTo>
                  <a:lnTo>
                    <a:pt x="3732" y="133604"/>
                  </a:lnTo>
                  <a:lnTo>
                    <a:pt x="12478" y="137429"/>
                  </a:lnTo>
                  <a:lnTo>
                    <a:pt x="34359" y="139582"/>
                  </a:lnTo>
                  <a:lnTo>
                    <a:pt x="75684" y="133764"/>
                  </a:lnTo>
                  <a:lnTo>
                    <a:pt x="112069" y="128695"/>
                  </a:lnTo>
                  <a:lnTo>
                    <a:pt x="154338" y="117816"/>
                  </a:lnTo>
                  <a:lnTo>
                    <a:pt x="174414" y="1119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7" name="SMARTInkShape-1327">
              <a:extLst>
                <a:ext uri="{FF2B5EF4-FFF2-40B4-BE49-F238E27FC236}">
                  <a16:creationId xmlns:a16="http://schemas.microsoft.com/office/drawing/2014/main" id="{EAEC49D3-562A-EF39-3F10-7DC3B0CBB3BA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4414946" y="3297219"/>
              <a:ext cx="23705" cy="236557"/>
            </a:xfrm>
            <a:custGeom>
              <a:avLst/>
              <a:gdLst/>
              <a:ahLst/>
              <a:cxnLst/>
              <a:rect l="0" t="0" r="0" b="0"/>
              <a:pathLst>
                <a:path w="23705" h="236557">
                  <a:moveTo>
                    <a:pt x="23704" y="36531"/>
                  </a:moveTo>
                  <a:lnTo>
                    <a:pt x="23704" y="36531"/>
                  </a:lnTo>
                  <a:lnTo>
                    <a:pt x="23704" y="0"/>
                  </a:lnTo>
                  <a:lnTo>
                    <a:pt x="22646" y="15008"/>
                  </a:lnTo>
                  <a:lnTo>
                    <a:pt x="15062" y="61296"/>
                  </a:lnTo>
                  <a:lnTo>
                    <a:pt x="13383" y="99372"/>
                  </a:lnTo>
                  <a:lnTo>
                    <a:pt x="7710" y="137936"/>
                  </a:lnTo>
                  <a:lnTo>
                    <a:pt x="2436" y="180426"/>
                  </a:lnTo>
                  <a:lnTo>
                    <a:pt x="0" y="186436"/>
                  </a:lnTo>
                  <a:lnTo>
                    <a:pt x="116" y="201580"/>
                  </a:lnTo>
                  <a:lnTo>
                    <a:pt x="3696" y="216778"/>
                  </a:lnTo>
                  <a:lnTo>
                    <a:pt x="14179" y="23655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8" name="SMARTInkShape-1328">
              <a:extLst>
                <a:ext uri="{FF2B5EF4-FFF2-40B4-BE49-F238E27FC236}">
                  <a16:creationId xmlns:a16="http://schemas.microsoft.com/office/drawing/2014/main" id="{F2DE879C-E478-A676-FC99-E95242707B74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4240447" y="3421236"/>
              <a:ext cx="122004" cy="119089"/>
            </a:xfrm>
            <a:custGeom>
              <a:avLst/>
              <a:gdLst/>
              <a:ahLst/>
              <a:cxnLst/>
              <a:rect l="0" t="0" r="0" b="0"/>
              <a:pathLst>
                <a:path w="122004" h="119089">
                  <a:moveTo>
                    <a:pt x="17228" y="36339"/>
                  </a:moveTo>
                  <a:lnTo>
                    <a:pt x="17228" y="36339"/>
                  </a:lnTo>
                  <a:lnTo>
                    <a:pt x="17228" y="19006"/>
                  </a:lnTo>
                  <a:lnTo>
                    <a:pt x="23774" y="10024"/>
                  </a:lnTo>
                  <a:lnTo>
                    <a:pt x="25429" y="4182"/>
                  </a:lnTo>
                  <a:lnTo>
                    <a:pt x="24812" y="2201"/>
                  </a:lnTo>
                  <a:lnTo>
                    <a:pt x="23342" y="880"/>
                  </a:lnTo>
                  <a:lnTo>
                    <a:pt x="21304" y="0"/>
                  </a:lnTo>
                  <a:lnTo>
                    <a:pt x="18887" y="471"/>
                  </a:lnTo>
                  <a:lnTo>
                    <a:pt x="13379" y="3817"/>
                  </a:lnTo>
                  <a:lnTo>
                    <a:pt x="4328" y="16707"/>
                  </a:lnTo>
                  <a:lnTo>
                    <a:pt x="0" y="38989"/>
                  </a:lnTo>
                  <a:lnTo>
                    <a:pt x="3774" y="65699"/>
                  </a:lnTo>
                  <a:lnTo>
                    <a:pt x="16652" y="93722"/>
                  </a:lnTo>
                  <a:lnTo>
                    <a:pt x="27908" y="106998"/>
                  </a:lnTo>
                  <a:lnTo>
                    <a:pt x="33873" y="112020"/>
                  </a:lnTo>
                  <a:lnTo>
                    <a:pt x="48968" y="117600"/>
                  </a:lnTo>
                  <a:lnTo>
                    <a:pt x="57438" y="119088"/>
                  </a:lnTo>
                  <a:lnTo>
                    <a:pt x="64143" y="117963"/>
                  </a:lnTo>
                  <a:lnTo>
                    <a:pt x="69671" y="115097"/>
                  </a:lnTo>
                  <a:lnTo>
                    <a:pt x="74415" y="111069"/>
                  </a:lnTo>
                  <a:lnTo>
                    <a:pt x="86147" y="90231"/>
                  </a:lnTo>
                  <a:lnTo>
                    <a:pt x="102831" y="48257"/>
                  </a:lnTo>
                  <a:lnTo>
                    <a:pt x="109620" y="27523"/>
                  </a:lnTo>
                  <a:lnTo>
                    <a:pt x="112311" y="8920"/>
                  </a:lnTo>
                  <a:lnTo>
                    <a:pt x="122003" y="77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9" name="SMARTInkShape-1329">
              <a:extLst>
                <a:ext uri="{FF2B5EF4-FFF2-40B4-BE49-F238E27FC236}">
                  <a16:creationId xmlns:a16="http://schemas.microsoft.com/office/drawing/2014/main" id="{843B77BF-3219-B5AD-B995-99D85F086FDB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3952875" y="3410343"/>
              <a:ext cx="266701" cy="112376"/>
            </a:xfrm>
            <a:custGeom>
              <a:avLst/>
              <a:gdLst/>
              <a:ahLst/>
              <a:cxnLst/>
              <a:rect l="0" t="0" r="0" b="0"/>
              <a:pathLst>
                <a:path w="266701" h="112376">
                  <a:moveTo>
                    <a:pt x="0" y="9132"/>
                  </a:moveTo>
                  <a:lnTo>
                    <a:pt x="0" y="9132"/>
                  </a:lnTo>
                  <a:lnTo>
                    <a:pt x="15209" y="8074"/>
                  </a:lnTo>
                  <a:lnTo>
                    <a:pt x="44781" y="931"/>
                  </a:lnTo>
                  <a:lnTo>
                    <a:pt x="63598" y="0"/>
                  </a:lnTo>
                  <a:lnTo>
                    <a:pt x="69915" y="3044"/>
                  </a:lnTo>
                  <a:lnTo>
                    <a:pt x="82579" y="14893"/>
                  </a:lnTo>
                  <a:lnTo>
                    <a:pt x="89618" y="25098"/>
                  </a:lnTo>
                  <a:lnTo>
                    <a:pt x="111323" y="71685"/>
                  </a:lnTo>
                  <a:lnTo>
                    <a:pt x="108361" y="96458"/>
                  </a:lnTo>
                  <a:lnTo>
                    <a:pt x="105049" y="102274"/>
                  </a:lnTo>
                  <a:lnTo>
                    <a:pt x="100724" y="106152"/>
                  </a:lnTo>
                  <a:lnTo>
                    <a:pt x="90275" y="110460"/>
                  </a:lnTo>
                  <a:lnTo>
                    <a:pt x="78575" y="112375"/>
                  </a:lnTo>
                  <a:lnTo>
                    <a:pt x="69142" y="110404"/>
                  </a:lnTo>
                  <a:lnTo>
                    <a:pt x="65144" y="108396"/>
                  </a:lnTo>
                  <a:lnTo>
                    <a:pt x="57881" y="97699"/>
                  </a:lnTo>
                  <a:lnTo>
                    <a:pt x="54462" y="90402"/>
                  </a:lnTo>
                  <a:lnTo>
                    <a:pt x="53241" y="84479"/>
                  </a:lnTo>
                  <a:lnTo>
                    <a:pt x="54708" y="75075"/>
                  </a:lnTo>
                  <a:lnTo>
                    <a:pt x="61483" y="58774"/>
                  </a:lnTo>
                  <a:lnTo>
                    <a:pt x="80306" y="40539"/>
                  </a:lnTo>
                  <a:lnTo>
                    <a:pt x="105992" y="26787"/>
                  </a:lnTo>
                  <a:lnTo>
                    <a:pt x="128654" y="21066"/>
                  </a:lnTo>
                  <a:lnTo>
                    <a:pt x="175971" y="19133"/>
                  </a:lnTo>
                  <a:lnTo>
                    <a:pt x="266700" y="3770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0" name="SMARTInkShape-1330">
              <a:extLst>
                <a:ext uri="{FF2B5EF4-FFF2-40B4-BE49-F238E27FC236}">
                  <a16:creationId xmlns:a16="http://schemas.microsoft.com/office/drawing/2014/main" id="{BF8A907F-4D87-EB6B-8063-882119D1D3F0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3763010" y="3182091"/>
              <a:ext cx="94606" cy="475510"/>
            </a:xfrm>
            <a:custGeom>
              <a:avLst/>
              <a:gdLst/>
              <a:ahLst/>
              <a:cxnLst/>
              <a:rect l="0" t="0" r="0" b="0"/>
              <a:pathLst>
                <a:path w="94606" h="475510">
                  <a:moveTo>
                    <a:pt x="85090" y="37359"/>
                  </a:moveTo>
                  <a:lnTo>
                    <a:pt x="85090" y="37359"/>
                  </a:lnTo>
                  <a:lnTo>
                    <a:pt x="94499" y="0"/>
                  </a:lnTo>
                  <a:lnTo>
                    <a:pt x="94605" y="12582"/>
                  </a:lnTo>
                  <a:lnTo>
                    <a:pt x="75317" y="59503"/>
                  </a:lnTo>
                  <a:lnTo>
                    <a:pt x="53111" y="105500"/>
                  </a:lnTo>
                  <a:lnTo>
                    <a:pt x="38047" y="149754"/>
                  </a:lnTo>
                  <a:lnTo>
                    <a:pt x="24880" y="189383"/>
                  </a:lnTo>
                  <a:lnTo>
                    <a:pt x="6600" y="234331"/>
                  </a:lnTo>
                  <a:lnTo>
                    <a:pt x="1509" y="268229"/>
                  </a:lnTo>
                  <a:lnTo>
                    <a:pt x="0" y="313904"/>
                  </a:lnTo>
                  <a:lnTo>
                    <a:pt x="611" y="351073"/>
                  </a:lnTo>
                  <a:lnTo>
                    <a:pt x="5967" y="393601"/>
                  </a:lnTo>
                  <a:lnTo>
                    <a:pt x="9082" y="432425"/>
                  </a:lnTo>
                  <a:lnTo>
                    <a:pt x="18415" y="4755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1" name="SMARTInkShape-1331">
              <a:extLst>
                <a:ext uri="{FF2B5EF4-FFF2-40B4-BE49-F238E27FC236}">
                  <a16:creationId xmlns:a16="http://schemas.microsoft.com/office/drawing/2014/main" id="{73A0D8E9-1683-9937-2E81-BABA47A1974D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3562350" y="3364076"/>
              <a:ext cx="129219" cy="202358"/>
            </a:xfrm>
            <a:custGeom>
              <a:avLst/>
              <a:gdLst/>
              <a:ahLst/>
              <a:cxnLst/>
              <a:rect l="0" t="0" r="0" b="0"/>
              <a:pathLst>
                <a:path w="129219" h="202358">
                  <a:moveTo>
                    <a:pt x="47625" y="26824"/>
                  </a:moveTo>
                  <a:lnTo>
                    <a:pt x="47625" y="26824"/>
                  </a:lnTo>
                  <a:lnTo>
                    <a:pt x="47625" y="18623"/>
                  </a:lnTo>
                  <a:lnTo>
                    <a:pt x="54171" y="9956"/>
                  </a:lnTo>
                  <a:lnTo>
                    <a:pt x="56757" y="0"/>
                  </a:lnTo>
                  <a:lnTo>
                    <a:pt x="51977" y="8881"/>
                  </a:lnTo>
                  <a:lnTo>
                    <a:pt x="48007" y="54420"/>
                  </a:lnTo>
                  <a:lnTo>
                    <a:pt x="57348" y="89198"/>
                  </a:lnTo>
                  <a:lnTo>
                    <a:pt x="61824" y="96174"/>
                  </a:lnTo>
                  <a:lnTo>
                    <a:pt x="65558" y="98457"/>
                  </a:lnTo>
                  <a:lnTo>
                    <a:pt x="75351" y="100994"/>
                  </a:lnTo>
                  <a:lnTo>
                    <a:pt x="79867" y="100613"/>
                  </a:lnTo>
                  <a:lnTo>
                    <a:pt x="87707" y="97366"/>
                  </a:lnTo>
                  <a:lnTo>
                    <a:pt x="103128" y="79475"/>
                  </a:lnTo>
                  <a:lnTo>
                    <a:pt x="109335" y="65747"/>
                  </a:lnTo>
                  <a:lnTo>
                    <a:pt x="123346" y="27953"/>
                  </a:lnTo>
                  <a:lnTo>
                    <a:pt x="126435" y="27326"/>
                  </a:lnTo>
                  <a:lnTo>
                    <a:pt x="128740" y="27159"/>
                  </a:lnTo>
                  <a:lnTo>
                    <a:pt x="129218" y="30222"/>
                  </a:lnTo>
                  <a:lnTo>
                    <a:pt x="124234" y="77191"/>
                  </a:lnTo>
                  <a:lnTo>
                    <a:pt x="118849" y="118147"/>
                  </a:lnTo>
                  <a:lnTo>
                    <a:pt x="115198" y="164886"/>
                  </a:lnTo>
                  <a:lnTo>
                    <a:pt x="113508" y="187441"/>
                  </a:lnTo>
                  <a:lnTo>
                    <a:pt x="111656" y="191052"/>
                  </a:lnTo>
                  <a:lnTo>
                    <a:pt x="105716" y="196123"/>
                  </a:lnTo>
                  <a:lnTo>
                    <a:pt x="96021" y="201904"/>
                  </a:lnTo>
                  <a:lnTo>
                    <a:pt x="81835" y="202357"/>
                  </a:lnTo>
                  <a:lnTo>
                    <a:pt x="35772" y="198633"/>
                  </a:lnTo>
                  <a:lnTo>
                    <a:pt x="20132" y="197375"/>
                  </a:lnTo>
                  <a:lnTo>
                    <a:pt x="0" y="1887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2" name="SMARTInkShape-1332">
              <a:extLst>
                <a:ext uri="{FF2B5EF4-FFF2-40B4-BE49-F238E27FC236}">
                  <a16:creationId xmlns:a16="http://schemas.microsoft.com/office/drawing/2014/main" id="{12D6F818-1AA7-ED8F-AA66-C91BD3833E56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3377498" y="3358082"/>
              <a:ext cx="184853" cy="204634"/>
            </a:xfrm>
            <a:custGeom>
              <a:avLst/>
              <a:gdLst/>
              <a:ahLst/>
              <a:cxnLst/>
              <a:rect l="0" t="0" r="0" b="0"/>
              <a:pathLst>
                <a:path w="184853" h="204634">
                  <a:moveTo>
                    <a:pt x="80077" y="42343"/>
                  </a:moveTo>
                  <a:lnTo>
                    <a:pt x="80077" y="42343"/>
                  </a:lnTo>
                  <a:lnTo>
                    <a:pt x="85133" y="42343"/>
                  </a:lnTo>
                  <a:lnTo>
                    <a:pt x="86623" y="41285"/>
                  </a:lnTo>
                  <a:lnTo>
                    <a:pt x="87616" y="39521"/>
                  </a:lnTo>
                  <a:lnTo>
                    <a:pt x="88278" y="37286"/>
                  </a:lnTo>
                  <a:lnTo>
                    <a:pt x="96967" y="23045"/>
                  </a:lnTo>
                  <a:lnTo>
                    <a:pt x="97686" y="19953"/>
                  </a:lnTo>
                  <a:lnTo>
                    <a:pt x="96050" y="16833"/>
                  </a:lnTo>
                  <a:lnTo>
                    <a:pt x="83635" y="7385"/>
                  </a:lnTo>
                  <a:lnTo>
                    <a:pt x="72486" y="1054"/>
                  </a:lnTo>
                  <a:lnTo>
                    <a:pt x="66550" y="0"/>
                  </a:lnTo>
                  <a:lnTo>
                    <a:pt x="54309" y="1652"/>
                  </a:lnTo>
                  <a:lnTo>
                    <a:pt x="25406" y="13588"/>
                  </a:lnTo>
                  <a:lnTo>
                    <a:pt x="18229" y="18940"/>
                  </a:lnTo>
                  <a:lnTo>
                    <a:pt x="3890" y="42738"/>
                  </a:lnTo>
                  <a:lnTo>
                    <a:pt x="710" y="48956"/>
                  </a:lnTo>
                  <a:lnTo>
                    <a:pt x="0" y="61510"/>
                  </a:lnTo>
                  <a:lnTo>
                    <a:pt x="1292" y="67821"/>
                  </a:lnTo>
                  <a:lnTo>
                    <a:pt x="8372" y="77655"/>
                  </a:lnTo>
                  <a:lnTo>
                    <a:pt x="13224" y="81760"/>
                  </a:lnTo>
                  <a:lnTo>
                    <a:pt x="27081" y="86320"/>
                  </a:lnTo>
                  <a:lnTo>
                    <a:pt x="42765" y="87288"/>
                  </a:lnTo>
                  <a:lnTo>
                    <a:pt x="64553" y="84000"/>
                  </a:lnTo>
                  <a:lnTo>
                    <a:pt x="93947" y="88973"/>
                  </a:lnTo>
                  <a:lnTo>
                    <a:pt x="99647" y="95170"/>
                  </a:lnTo>
                  <a:lnTo>
                    <a:pt x="111930" y="116396"/>
                  </a:lnTo>
                  <a:lnTo>
                    <a:pt x="111270" y="149892"/>
                  </a:lnTo>
                  <a:lnTo>
                    <a:pt x="101457" y="193018"/>
                  </a:lnTo>
                  <a:lnTo>
                    <a:pt x="100681" y="199943"/>
                  </a:lnTo>
                  <a:lnTo>
                    <a:pt x="95930" y="203501"/>
                  </a:lnTo>
                  <a:lnTo>
                    <a:pt x="79361" y="204633"/>
                  </a:lnTo>
                  <a:lnTo>
                    <a:pt x="66354" y="201608"/>
                  </a:lnTo>
                  <a:lnTo>
                    <a:pt x="61403" y="199319"/>
                  </a:lnTo>
                  <a:lnTo>
                    <a:pt x="44323" y="180930"/>
                  </a:lnTo>
                  <a:lnTo>
                    <a:pt x="40550" y="161440"/>
                  </a:lnTo>
                  <a:lnTo>
                    <a:pt x="46752" y="119490"/>
                  </a:lnTo>
                  <a:lnTo>
                    <a:pt x="57857" y="102736"/>
                  </a:lnTo>
                  <a:lnTo>
                    <a:pt x="73377" y="89293"/>
                  </a:lnTo>
                  <a:lnTo>
                    <a:pt x="90857" y="79790"/>
                  </a:lnTo>
                  <a:lnTo>
                    <a:pt x="133437" y="72671"/>
                  </a:lnTo>
                  <a:lnTo>
                    <a:pt x="184852" y="7091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3" name="SMARTInkShape-1333">
              <a:extLst>
                <a:ext uri="{FF2B5EF4-FFF2-40B4-BE49-F238E27FC236}">
                  <a16:creationId xmlns:a16="http://schemas.microsoft.com/office/drawing/2014/main" id="{60BCF965-FF7B-696C-6101-0E327D3B98F8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3238761" y="3345260"/>
              <a:ext cx="117000" cy="102584"/>
            </a:xfrm>
            <a:custGeom>
              <a:avLst/>
              <a:gdLst/>
              <a:ahLst/>
              <a:cxnLst/>
              <a:rect l="0" t="0" r="0" b="0"/>
              <a:pathLst>
                <a:path w="117000" h="102584">
                  <a:moveTo>
                    <a:pt x="9264" y="36115"/>
                  </a:moveTo>
                  <a:lnTo>
                    <a:pt x="9264" y="36115"/>
                  </a:lnTo>
                  <a:lnTo>
                    <a:pt x="9264" y="41172"/>
                  </a:lnTo>
                  <a:lnTo>
                    <a:pt x="11381" y="42661"/>
                  </a:lnTo>
                  <a:lnTo>
                    <a:pt x="23415" y="45816"/>
                  </a:lnTo>
                  <a:lnTo>
                    <a:pt x="30723" y="50304"/>
                  </a:lnTo>
                  <a:lnTo>
                    <a:pt x="45965" y="50182"/>
                  </a:lnTo>
                  <a:lnTo>
                    <a:pt x="87200" y="45180"/>
                  </a:lnTo>
                  <a:lnTo>
                    <a:pt x="100700" y="40849"/>
                  </a:lnTo>
                  <a:lnTo>
                    <a:pt x="110933" y="32575"/>
                  </a:lnTo>
                  <a:lnTo>
                    <a:pt x="115143" y="27405"/>
                  </a:lnTo>
                  <a:lnTo>
                    <a:pt x="116892" y="22900"/>
                  </a:lnTo>
                  <a:lnTo>
                    <a:pt x="116999" y="18838"/>
                  </a:lnTo>
                  <a:lnTo>
                    <a:pt x="116012" y="15072"/>
                  </a:lnTo>
                  <a:lnTo>
                    <a:pt x="109272" y="8066"/>
                  </a:lnTo>
                  <a:lnTo>
                    <a:pt x="104511" y="4715"/>
                  </a:lnTo>
                  <a:lnTo>
                    <a:pt x="82641" y="0"/>
                  </a:lnTo>
                  <a:lnTo>
                    <a:pt x="56052" y="3659"/>
                  </a:lnTo>
                  <a:lnTo>
                    <a:pt x="28066" y="21560"/>
                  </a:lnTo>
                  <a:lnTo>
                    <a:pt x="14798" y="38113"/>
                  </a:lnTo>
                  <a:lnTo>
                    <a:pt x="2713" y="64497"/>
                  </a:lnTo>
                  <a:lnTo>
                    <a:pt x="0" y="94820"/>
                  </a:lnTo>
                  <a:lnTo>
                    <a:pt x="971" y="97477"/>
                  </a:lnTo>
                  <a:lnTo>
                    <a:pt x="2677" y="99248"/>
                  </a:lnTo>
                  <a:lnTo>
                    <a:pt x="4873" y="100429"/>
                  </a:lnTo>
                  <a:lnTo>
                    <a:pt x="48651" y="102583"/>
                  </a:lnTo>
                  <a:lnTo>
                    <a:pt x="104514" y="932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4" name="SMARTInkShape-1334">
              <a:extLst>
                <a:ext uri="{FF2B5EF4-FFF2-40B4-BE49-F238E27FC236}">
                  <a16:creationId xmlns:a16="http://schemas.microsoft.com/office/drawing/2014/main" id="{3921AE12-D89C-2DEF-33FE-5A11162EA6DB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3105150" y="3333750"/>
              <a:ext cx="123826" cy="47626"/>
            </a:xfrm>
            <a:custGeom>
              <a:avLst/>
              <a:gdLst/>
              <a:ahLst/>
              <a:cxnLst/>
              <a:rect l="0" t="0" r="0" b="0"/>
              <a:pathLst>
                <a:path w="123826" h="47626">
                  <a:moveTo>
                    <a:pt x="0" y="47625"/>
                  </a:moveTo>
                  <a:lnTo>
                    <a:pt x="0" y="47625"/>
                  </a:lnTo>
                  <a:lnTo>
                    <a:pt x="22793" y="25891"/>
                  </a:lnTo>
                  <a:lnTo>
                    <a:pt x="30591" y="22090"/>
                  </a:lnTo>
                  <a:lnTo>
                    <a:pt x="69012" y="14260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5" name="SMARTInkShape-1335">
              <a:extLst>
                <a:ext uri="{FF2B5EF4-FFF2-40B4-BE49-F238E27FC236}">
                  <a16:creationId xmlns:a16="http://schemas.microsoft.com/office/drawing/2014/main" id="{E357D00A-CD18-8A6C-FDF8-5E9FF204FA76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3086530" y="3219842"/>
              <a:ext cx="104346" cy="261181"/>
            </a:xfrm>
            <a:custGeom>
              <a:avLst/>
              <a:gdLst/>
              <a:ahLst/>
              <a:cxnLst/>
              <a:rect l="0" t="0" r="0" b="0"/>
              <a:pathLst>
                <a:path w="104346" h="261181">
                  <a:moveTo>
                    <a:pt x="18620" y="9133"/>
                  </a:moveTo>
                  <a:lnTo>
                    <a:pt x="18620" y="9133"/>
                  </a:lnTo>
                  <a:lnTo>
                    <a:pt x="27753" y="0"/>
                  </a:lnTo>
                  <a:lnTo>
                    <a:pt x="21521" y="37707"/>
                  </a:lnTo>
                  <a:lnTo>
                    <a:pt x="18422" y="80864"/>
                  </a:lnTo>
                  <a:lnTo>
                    <a:pt x="12329" y="126107"/>
                  </a:lnTo>
                  <a:lnTo>
                    <a:pt x="8995" y="166794"/>
                  </a:lnTo>
                  <a:lnTo>
                    <a:pt x="1746" y="210001"/>
                  </a:lnTo>
                  <a:lnTo>
                    <a:pt x="0" y="234725"/>
                  </a:lnTo>
                  <a:lnTo>
                    <a:pt x="2583" y="244510"/>
                  </a:lnTo>
                  <a:lnTo>
                    <a:pt x="4754" y="248601"/>
                  </a:lnTo>
                  <a:lnTo>
                    <a:pt x="8318" y="251328"/>
                  </a:lnTo>
                  <a:lnTo>
                    <a:pt x="35229" y="261121"/>
                  </a:lnTo>
                  <a:lnTo>
                    <a:pt x="47521" y="261180"/>
                  </a:lnTo>
                  <a:lnTo>
                    <a:pt x="84476" y="249758"/>
                  </a:lnTo>
                  <a:lnTo>
                    <a:pt x="94809" y="243783"/>
                  </a:lnTo>
                  <a:lnTo>
                    <a:pt x="104345" y="2282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6" name="SMARTInkShape-1336">
              <a:extLst>
                <a:ext uri="{FF2B5EF4-FFF2-40B4-BE49-F238E27FC236}">
                  <a16:creationId xmlns:a16="http://schemas.microsoft.com/office/drawing/2014/main" id="{A1DC7BB0-EAEB-BE60-99C3-FA98F061CB51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2905461" y="3338765"/>
              <a:ext cx="190165" cy="127733"/>
            </a:xfrm>
            <a:custGeom>
              <a:avLst/>
              <a:gdLst/>
              <a:ahLst/>
              <a:cxnLst/>
              <a:rect l="0" t="0" r="0" b="0"/>
              <a:pathLst>
                <a:path w="190165" h="127733">
                  <a:moveTo>
                    <a:pt x="75864" y="52135"/>
                  </a:moveTo>
                  <a:lnTo>
                    <a:pt x="75864" y="52135"/>
                  </a:lnTo>
                  <a:lnTo>
                    <a:pt x="84064" y="43934"/>
                  </a:lnTo>
                  <a:lnTo>
                    <a:pt x="85273" y="34525"/>
                  </a:lnTo>
                  <a:lnTo>
                    <a:pt x="85386" y="10732"/>
                  </a:lnTo>
                  <a:lnTo>
                    <a:pt x="84329" y="8658"/>
                  </a:lnTo>
                  <a:lnTo>
                    <a:pt x="82565" y="7275"/>
                  </a:lnTo>
                  <a:lnTo>
                    <a:pt x="77784" y="4681"/>
                  </a:lnTo>
                  <a:lnTo>
                    <a:pt x="72131" y="0"/>
                  </a:lnTo>
                  <a:lnTo>
                    <a:pt x="67025" y="445"/>
                  </a:lnTo>
                  <a:lnTo>
                    <a:pt x="45728" y="11184"/>
                  </a:lnTo>
                  <a:lnTo>
                    <a:pt x="12577" y="39896"/>
                  </a:lnTo>
                  <a:lnTo>
                    <a:pt x="5403" y="49518"/>
                  </a:lnTo>
                  <a:lnTo>
                    <a:pt x="2214" y="58380"/>
                  </a:lnTo>
                  <a:lnTo>
                    <a:pt x="0" y="87465"/>
                  </a:lnTo>
                  <a:lnTo>
                    <a:pt x="947" y="91563"/>
                  </a:lnTo>
                  <a:lnTo>
                    <a:pt x="2636" y="94295"/>
                  </a:lnTo>
                  <a:lnTo>
                    <a:pt x="4820" y="96117"/>
                  </a:lnTo>
                  <a:lnTo>
                    <a:pt x="7247" y="100963"/>
                  </a:lnTo>
                  <a:lnTo>
                    <a:pt x="7895" y="103737"/>
                  </a:lnTo>
                  <a:lnTo>
                    <a:pt x="9385" y="104528"/>
                  </a:lnTo>
                  <a:lnTo>
                    <a:pt x="11436" y="103997"/>
                  </a:lnTo>
                  <a:lnTo>
                    <a:pt x="16538" y="101643"/>
                  </a:lnTo>
                  <a:lnTo>
                    <a:pt x="22333" y="100597"/>
                  </a:lnTo>
                  <a:lnTo>
                    <a:pt x="24301" y="99260"/>
                  </a:lnTo>
                  <a:lnTo>
                    <a:pt x="25614" y="97310"/>
                  </a:lnTo>
                  <a:lnTo>
                    <a:pt x="26489" y="94951"/>
                  </a:lnTo>
                  <a:lnTo>
                    <a:pt x="28130" y="93379"/>
                  </a:lnTo>
                  <a:lnTo>
                    <a:pt x="32777" y="91632"/>
                  </a:lnTo>
                  <a:lnTo>
                    <a:pt x="38370" y="85212"/>
                  </a:lnTo>
                  <a:lnTo>
                    <a:pt x="64468" y="54095"/>
                  </a:lnTo>
                  <a:lnTo>
                    <a:pt x="57587" y="84743"/>
                  </a:lnTo>
                  <a:lnTo>
                    <a:pt x="58101" y="102131"/>
                  </a:lnTo>
                  <a:lnTo>
                    <a:pt x="61972" y="110692"/>
                  </a:lnTo>
                  <a:lnTo>
                    <a:pt x="70101" y="121461"/>
                  </a:lnTo>
                  <a:lnTo>
                    <a:pt x="78947" y="125280"/>
                  </a:lnTo>
                  <a:lnTo>
                    <a:pt x="101873" y="127732"/>
                  </a:lnTo>
                  <a:lnTo>
                    <a:pt x="142562" y="120081"/>
                  </a:lnTo>
                  <a:lnTo>
                    <a:pt x="159361" y="109073"/>
                  </a:lnTo>
                  <a:lnTo>
                    <a:pt x="177745" y="92407"/>
                  </a:lnTo>
                  <a:lnTo>
                    <a:pt x="190164" y="6166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7" name="SMARTInkShape-1337">
              <a:extLst>
                <a:ext uri="{FF2B5EF4-FFF2-40B4-BE49-F238E27FC236}">
                  <a16:creationId xmlns:a16="http://schemas.microsoft.com/office/drawing/2014/main" id="{127FA52D-4045-89EE-0151-AF28CCBA5694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2657475" y="3343736"/>
              <a:ext cx="228601" cy="117881"/>
            </a:xfrm>
            <a:custGeom>
              <a:avLst/>
              <a:gdLst/>
              <a:ahLst/>
              <a:cxnLst/>
              <a:rect l="0" t="0" r="0" b="0"/>
              <a:pathLst>
                <a:path w="228601" h="117881">
                  <a:moveTo>
                    <a:pt x="0" y="28114"/>
                  </a:moveTo>
                  <a:lnTo>
                    <a:pt x="0" y="28114"/>
                  </a:lnTo>
                  <a:lnTo>
                    <a:pt x="25439" y="13036"/>
                  </a:lnTo>
                  <a:lnTo>
                    <a:pt x="33531" y="9771"/>
                  </a:lnTo>
                  <a:lnTo>
                    <a:pt x="44037" y="3041"/>
                  </a:lnTo>
                  <a:lnTo>
                    <a:pt x="54911" y="577"/>
                  </a:lnTo>
                  <a:lnTo>
                    <a:pt x="65327" y="0"/>
                  </a:lnTo>
                  <a:lnTo>
                    <a:pt x="88148" y="9788"/>
                  </a:lnTo>
                  <a:lnTo>
                    <a:pt x="100207" y="23145"/>
                  </a:lnTo>
                  <a:lnTo>
                    <a:pt x="123424" y="68600"/>
                  </a:lnTo>
                  <a:lnTo>
                    <a:pt x="131389" y="94672"/>
                  </a:lnTo>
                  <a:lnTo>
                    <a:pt x="130984" y="98945"/>
                  </a:lnTo>
                  <a:lnTo>
                    <a:pt x="127713" y="106513"/>
                  </a:lnTo>
                  <a:lnTo>
                    <a:pt x="114864" y="116725"/>
                  </a:lnTo>
                  <a:lnTo>
                    <a:pt x="110442" y="117880"/>
                  </a:lnTo>
                  <a:lnTo>
                    <a:pt x="106436" y="117591"/>
                  </a:lnTo>
                  <a:lnTo>
                    <a:pt x="102708" y="116340"/>
                  </a:lnTo>
                  <a:lnTo>
                    <a:pt x="95742" y="106484"/>
                  </a:lnTo>
                  <a:lnTo>
                    <a:pt x="88693" y="85907"/>
                  </a:lnTo>
                  <a:lnTo>
                    <a:pt x="87704" y="79343"/>
                  </a:lnTo>
                  <a:lnTo>
                    <a:pt x="92249" y="63582"/>
                  </a:lnTo>
                  <a:lnTo>
                    <a:pt x="101324" y="48111"/>
                  </a:lnTo>
                  <a:lnTo>
                    <a:pt x="112413" y="37707"/>
                  </a:lnTo>
                  <a:lnTo>
                    <a:pt x="127220" y="32378"/>
                  </a:lnTo>
                  <a:lnTo>
                    <a:pt x="174013" y="28675"/>
                  </a:lnTo>
                  <a:lnTo>
                    <a:pt x="228600" y="281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8" name="SMARTInkShape-1338">
              <a:extLst>
                <a:ext uri="{FF2B5EF4-FFF2-40B4-BE49-F238E27FC236}">
                  <a16:creationId xmlns:a16="http://schemas.microsoft.com/office/drawing/2014/main" id="{BF11E4F7-8212-7CA7-3DD5-C41D3702B164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2486025" y="3352800"/>
              <a:ext cx="142876" cy="28576"/>
            </a:xfrm>
            <a:custGeom>
              <a:avLst/>
              <a:gdLst/>
              <a:ahLst/>
              <a:cxnLst/>
              <a:rect l="0" t="0" r="0" b="0"/>
              <a:pathLst>
                <a:path w="142876" h="28576">
                  <a:moveTo>
                    <a:pt x="0" y="28575"/>
                  </a:moveTo>
                  <a:lnTo>
                    <a:pt x="0" y="28575"/>
                  </a:lnTo>
                  <a:lnTo>
                    <a:pt x="5056" y="23518"/>
                  </a:lnTo>
                  <a:lnTo>
                    <a:pt x="44911" y="4123"/>
                  </a:lnTo>
                  <a:lnTo>
                    <a:pt x="86622" y="543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9" name="SMARTInkShape-1339">
              <a:extLst>
                <a:ext uri="{FF2B5EF4-FFF2-40B4-BE49-F238E27FC236}">
                  <a16:creationId xmlns:a16="http://schemas.microsoft.com/office/drawing/2014/main" id="{0B7FDD54-400E-70B1-790D-068687602CA9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2495704" y="3206104"/>
              <a:ext cx="123672" cy="268888"/>
            </a:xfrm>
            <a:custGeom>
              <a:avLst/>
              <a:gdLst/>
              <a:ahLst/>
              <a:cxnLst/>
              <a:rect l="0" t="0" r="0" b="0"/>
              <a:pathLst>
                <a:path w="123672" h="268888">
                  <a:moveTo>
                    <a:pt x="18896" y="41921"/>
                  </a:moveTo>
                  <a:lnTo>
                    <a:pt x="18896" y="41921"/>
                  </a:lnTo>
                  <a:lnTo>
                    <a:pt x="27538" y="8390"/>
                  </a:lnTo>
                  <a:lnTo>
                    <a:pt x="28029" y="1265"/>
                  </a:lnTo>
                  <a:lnTo>
                    <a:pt x="29217" y="0"/>
                  </a:lnTo>
                  <a:lnTo>
                    <a:pt x="31068" y="216"/>
                  </a:lnTo>
                  <a:lnTo>
                    <a:pt x="33361" y="1417"/>
                  </a:lnTo>
                  <a:lnTo>
                    <a:pt x="34890" y="4336"/>
                  </a:lnTo>
                  <a:lnTo>
                    <a:pt x="36588" y="13222"/>
                  </a:lnTo>
                  <a:lnTo>
                    <a:pt x="31132" y="52441"/>
                  </a:lnTo>
                  <a:lnTo>
                    <a:pt x="28165" y="94897"/>
                  </a:lnTo>
                  <a:lnTo>
                    <a:pt x="22113" y="137816"/>
                  </a:lnTo>
                  <a:lnTo>
                    <a:pt x="14263" y="185090"/>
                  </a:lnTo>
                  <a:lnTo>
                    <a:pt x="1600" y="231859"/>
                  </a:lnTo>
                  <a:lnTo>
                    <a:pt x="0" y="257463"/>
                  </a:lnTo>
                  <a:lnTo>
                    <a:pt x="2737" y="262248"/>
                  </a:lnTo>
                  <a:lnTo>
                    <a:pt x="4948" y="265005"/>
                  </a:lnTo>
                  <a:lnTo>
                    <a:pt x="13050" y="268070"/>
                  </a:lnTo>
                  <a:lnTo>
                    <a:pt x="18174" y="268887"/>
                  </a:lnTo>
                  <a:lnTo>
                    <a:pt x="62237" y="262176"/>
                  </a:lnTo>
                  <a:lnTo>
                    <a:pt x="108769" y="251364"/>
                  </a:lnTo>
                  <a:lnTo>
                    <a:pt x="123671" y="24194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0" name="SMARTInkShape-1340">
              <a:extLst>
                <a:ext uri="{FF2B5EF4-FFF2-40B4-BE49-F238E27FC236}">
                  <a16:creationId xmlns:a16="http://schemas.microsoft.com/office/drawing/2014/main" id="{26FB02CC-B8A0-3C73-8F02-FFF84B26E4C3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2314575" y="3305175"/>
              <a:ext cx="139576" cy="171283"/>
            </a:xfrm>
            <a:custGeom>
              <a:avLst/>
              <a:gdLst/>
              <a:ahLst/>
              <a:cxnLst/>
              <a:rect l="0" t="0" r="0" b="0"/>
              <a:pathLst>
                <a:path w="139576" h="171283">
                  <a:moveTo>
                    <a:pt x="114300" y="0"/>
                  </a:moveTo>
                  <a:lnTo>
                    <a:pt x="114300" y="0"/>
                  </a:lnTo>
                  <a:lnTo>
                    <a:pt x="123815" y="0"/>
                  </a:lnTo>
                  <a:lnTo>
                    <a:pt x="115623" y="0"/>
                  </a:lnTo>
                  <a:lnTo>
                    <a:pt x="69642" y="16475"/>
                  </a:lnTo>
                  <a:lnTo>
                    <a:pt x="59527" y="20022"/>
                  </a:lnTo>
                  <a:lnTo>
                    <a:pt x="23165" y="45414"/>
                  </a:lnTo>
                  <a:lnTo>
                    <a:pt x="8510" y="58729"/>
                  </a:lnTo>
                  <a:lnTo>
                    <a:pt x="6732" y="62436"/>
                  </a:lnTo>
                  <a:lnTo>
                    <a:pt x="6604" y="65966"/>
                  </a:lnTo>
                  <a:lnTo>
                    <a:pt x="8948" y="74178"/>
                  </a:lnTo>
                  <a:lnTo>
                    <a:pt x="19467" y="80657"/>
                  </a:lnTo>
                  <a:lnTo>
                    <a:pt x="59497" y="93033"/>
                  </a:lnTo>
                  <a:lnTo>
                    <a:pt x="98536" y="104964"/>
                  </a:lnTo>
                  <a:lnTo>
                    <a:pt x="125857" y="114356"/>
                  </a:lnTo>
                  <a:lnTo>
                    <a:pt x="131529" y="117512"/>
                  </a:lnTo>
                  <a:lnTo>
                    <a:pt x="135312" y="121733"/>
                  </a:lnTo>
                  <a:lnTo>
                    <a:pt x="139513" y="132068"/>
                  </a:lnTo>
                  <a:lnTo>
                    <a:pt x="139575" y="136728"/>
                  </a:lnTo>
                  <a:lnTo>
                    <a:pt x="136823" y="144729"/>
                  </a:lnTo>
                  <a:lnTo>
                    <a:pt x="126427" y="151813"/>
                  </a:lnTo>
                  <a:lnTo>
                    <a:pt x="85953" y="168576"/>
                  </a:lnTo>
                  <a:lnTo>
                    <a:pt x="39376" y="171282"/>
                  </a:lnTo>
                  <a:lnTo>
                    <a:pt x="0" y="161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75" name="SMARTInkShape-Group251">
            <a:extLst>
              <a:ext uri="{FF2B5EF4-FFF2-40B4-BE49-F238E27FC236}">
                <a16:creationId xmlns:a16="http://schemas.microsoft.com/office/drawing/2014/main" id="{A4DF105C-A1A9-7B22-6F80-7D33FA57386B}"/>
              </a:ext>
            </a:extLst>
          </p:cNvPr>
          <p:cNvGrpSpPr/>
          <p:nvPr/>
        </p:nvGrpSpPr>
        <p:grpSpPr>
          <a:xfrm>
            <a:off x="4983419" y="3219958"/>
            <a:ext cx="264638" cy="274020"/>
            <a:chOff x="4983419" y="3219958"/>
            <a:chExt cx="264638" cy="274020"/>
          </a:xfrm>
        </p:grpSpPr>
        <p:sp>
          <p:nvSpPr>
            <p:cNvPr id="872" name="SMARTInkShape-1341">
              <a:extLst>
                <a:ext uri="{FF2B5EF4-FFF2-40B4-BE49-F238E27FC236}">
                  <a16:creationId xmlns:a16="http://schemas.microsoft.com/office/drawing/2014/main" id="{CDBB7CA4-67D4-CEF2-4E19-F05E830E3741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5181734" y="3356837"/>
              <a:ext cx="66323" cy="108380"/>
            </a:xfrm>
            <a:custGeom>
              <a:avLst/>
              <a:gdLst/>
              <a:ahLst/>
              <a:cxnLst/>
              <a:rect l="0" t="0" r="0" b="0"/>
              <a:pathLst>
                <a:path w="66323" h="108380">
                  <a:moveTo>
                    <a:pt x="47491" y="5488"/>
                  </a:moveTo>
                  <a:lnTo>
                    <a:pt x="47491" y="5488"/>
                  </a:lnTo>
                  <a:lnTo>
                    <a:pt x="55692" y="5488"/>
                  </a:lnTo>
                  <a:lnTo>
                    <a:pt x="51567" y="431"/>
                  </a:lnTo>
                  <a:lnTo>
                    <a:pt x="49150" y="0"/>
                  </a:lnTo>
                  <a:lnTo>
                    <a:pt x="46479" y="771"/>
                  </a:lnTo>
                  <a:lnTo>
                    <a:pt x="34844" y="9735"/>
                  </a:lnTo>
                  <a:lnTo>
                    <a:pt x="14468" y="30193"/>
                  </a:lnTo>
                  <a:lnTo>
                    <a:pt x="2149" y="60611"/>
                  </a:lnTo>
                  <a:lnTo>
                    <a:pt x="0" y="84744"/>
                  </a:lnTo>
                  <a:lnTo>
                    <a:pt x="2748" y="91160"/>
                  </a:lnTo>
                  <a:lnTo>
                    <a:pt x="4962" y="94353"/>
                  </a:lnTo>
                  <a:lnTo>
                    <a:pt x="23249" y="103903"/>
                  </a:lnTo>
                  <a:lnTo>
                    <a:pt x="43718" y="108379"/>
                  </a:lnTo>
                  <a:lnTo>
                    <a:pt x="53928" y="106603"/>
                  </a:lnTo>
                  <a:lnTo>
                    <a:pt x="58132" y="104648"/>
                  </a:lnTo>
                  <a:lnTo>
                    <a:pt x="60935" y="99111"/>
                  </a:lnTo>
                  <a:lnTo>
                    <a:pt x="65802" y="53108"/>
                  </a:lnTo>
                  <a:lnTo>
                    <a:pt x="66322" y="34649"/>
                  </a:lnTo>
                  <a:lnTo>
                    <a:pt x="63621" y="26210"/>
                  </a:lnTo>
                  <a:lnTo>
                    <a:pt x="57016" y="150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3" name="SMARTInkShape-1342">
              <a:extLst>
                <a:ext uri="{FF2B5EF4-FFF2-40B4-BE49-F238E27FC236}">
                  <a16:creationId xmlns:a16="http://schemas.microsoft.com/office/drawing/2014/main" id="{B444BE6F-1E11-3D61-63C0-6AD26CDF94F4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5000625" y="3345401"/>
              <a:ext cx="200026" cy="45500"/>
            </a:xfrm>
            <a:custGeom>
              <a:avLst/>
              <a:gdLst/>
              <a:ahLst/>
              <a:cxnLst/>
              <a:rect l="0" t="0" r="0" b="0"/>
              <a:pathLst>
                <a:path w="200026" h="45500">
                  <a:moveTo>
                    <a:pt x="0" y="45499"/>
                  </a:moveTo>
                  <a:lnTo>
                    <a:pt x="0" y="45499"/>
                  </a:lnTo>
                  <a:lnTo>
                    <a:pt x="8662" y="37894"/>
                  </a:lnTo>
                  <a:lnTo>
                    <a:pt x="53791" y="14501"/>
                  </a:lnTo>
                  <a:lnTo>
                    <a:pt x="93267" y="3278"/>
                  </a:lnTo>
                  <a:lnTo>
                    <a:pt x="139504" y="0"/>
                  </a:lnTo>
                  <a:lnTo>
                    <a:pt x="200025" y="73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4" name="SMARTInkShape-1343">
              <a:extLst>
                <a:ext uri="{FF2B5EF4-FFF2-40B4-BE49-F238E27FC236}">
                  <a16:creationId xmlns:a16="http://schemas.microsoft.com/office/drawing/2014/main" id="{0C5EDB68-6EC2-6741-2DF9-7A2A7146A8A6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4983419" y="3219958"/>
              <a:ext cx="150557" cy="274020"/>
            </a:xfrm>
            <a:custGeom>
              <a:avLst/>
              <a:gdLst/>
              <a:ahLst/>
              <a:cxnLst/>
              <a:rect l="0" t="0" r="0" b="0"/>
              <a:pathLst>
                <a:path w="150557" h="274020">
                  <a:moveTo>
                    <a:pt x="36256" y="18542"/>
                  </a:moveTo>
                  <a:lnTo>
                    <a:pt x="36256" y="18542"/>
                  </a:lnTo>
                  <a:lnTo>
                    <a:pt x="41312" y="13486"/>
                  </a:lnTo>
                  <a:lnTo>
                    <a:pt x="43795" y="8181"/>
                  </a:lnTo>
                  <a:lnTo>
                    <a:pt x="44457" y="5285"/>
                  </a:lnTo>
                  <a:lnTo>
                    <a:pt x="45957" y="3354"/>
                  </a:lnTo>
                  <a:lnTo>
                    <a:pt x="53866" y="0"/>
                  </a:lnTo>
                  <a:lnTo>
                    <a:pt x="47577" y="25926"/>
                  </a:lnTo>
                  <a:lnTo>
                    <a:pt x="41079" y="65744"/>
                  </a:lnTo>
                  <a:lnTo>
                    <a:pt x="37685" y="104730"/>
                  </a:lnTo>
                  <a:lnTo>
                    <a:pt x="29992" y="149044"/>
                  </a:lnTo>
                  <a:lnTo>
                    <a:pt x="22103" y="196137"/>
                  </a:lnTo>
                  <a:lnTo>
                    <a:pt x="10569" y="236949"/>
                  </a:lnTo>
                  <a:lnTo>
                    <a:pt x="0" y="269984"/>
                  </a:lnTo>
                  <a:lnTo>
                    <a:pt x="444" y="271895"/>
                  </a:lnTo>
                  <a:lnTo>
                    <a:pt x="1798" y="273169"/>
                  </a:lnTo>
                  <a:lnTo>
                    <a:pt x="3759" y="274019"/>
                  </a:lnTo>
                  <a:lnTo>
                    <a:pt x="11583" y="272140"/>
                  </a:lnTo>
                  <a:lnTo>
                    <a:pt x="56485" y="256353"/>
                  </a:lnTo>
                  <a:lnTo>
                    <a:pt x="100969" y="241809"/>
                  </a:lnTo>
                  <a:lnTo>
                    <a:pt x="138558" y="235040"/>
                  </a:lnTo>
                  <a:lnTo>
                    <a:pt x="142558" y="232724"/>
                  </a:lnTo>
                  <a:lnTo>
                    <a:pt x="145224" y="230122"/>
                  </a:lnTo>
                  <a:lnTo>
                    <a:pt x="150556" y="2185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7" name="SMARTInkShape-Group252">
            <a:extLst>
              <a:ext uri="{FF2B5EF4-FFF2-40B4-BE49-F238E27FC236}">
                <a16:creationId xmlns:a16="http://schemas.microsoft.com/office/drawing/2014/main" id="{04F933FD-52A1-1C06-929C-32F273FC273D}"/>
              </a:ext>
            </a:extLst>
          </p:cNvPr>
          <p:cNvGrpSpPr/>
          <p:nvPr/>
        </p:nvGrpSpPr>
        <p:grpSpPr>
          <a:xfrm>
            <a:off x="5636538" y="3209925"/>
            <a:ext cx="1373863" cy="285751"/>
            <a:chOff x="5636538" y="3209925"/>
            <a:chExt cx="1373863" cy="285751"/>
          </a:xfrm>
        </p:grpSpPr>
        <p:sp>
          <p:nvSpPr>
            <p:cNvPr id="876" name="SMARTInkShape-1344">
              <a:extLst>
                <a:ext uri="{FF2B5EF4-FFF2-40B4-BE49-F238E27FC236}">
                  <a16:creationId xmlns:a16="http://schemas.microsoft.com/office/drawing/2014/main" id="{29EBD552-0C96-6406-1698-1FCAD7CACD75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6850966" y="3344842"/>
              <a:ext cx="159435" cy="122259"/>
            </a:xfrm>
            <a:custGeom>
              <a:avLst/>
              <a:gdLst/>
              <a:ahLst/>
              <a:cxnLst/>
              <a:rect l="0" t="0" r="0" b="0"/>
              <a:pathLst>
                <a:path w="159435" h="122259">
                  <a:moveTo>
                    <a:pt x="26084" y="27008"/>
                  </a:moveTo>
                  <a:lnTo>
                    <a:pt x="26084" y="27008"/>
                  </a:lnTo>
                  <a:lnTo>
                    <a:pt x="31140" y="32065"/>
                  </a:lnTo>
                  <a:lnTo>
                    <a:pt x="39267" y="34547"/>
                  </a:lnTo>
                  <a:lnTo>
                    <a:pt x="56675" y="36140"/>
                  </a:lnTo>
                  <a:lnTo>
                    <a:pt x="98996" y="28942"/>
                  </a:lnTo>
                  <a:lnTo>
                    <a:pt x="106441" y="28297"/>
                  </a:lnTo>
                  <a:lnTo>
                    <a:pt x="112464" y="25751"/>
                  </a:lnTo>
                  <a:lnTo>
                    <a:pt x="128227" y="10719"/>
                  </a:lnTo>
                  <a:lnTo>
                    <a:pt x="126988" y="8741"/>
                  </a:lnTo>
                  <a:lnTo>
                    <a:pt x="119966" y="3720"/>
                  </a:lnTo>
                  <a:lnTo>
                    <a:pt x="94001" y="0"/>
                  </a:lnTo>
                  <a:lnTo>
                    <a:pt x="64552" y="3954"/>
                  </a:lnTo>
                  <a:lnTo>
                    <a:pt x="20324" y="24009"/>
                  </a:lnTo>
                  <a:lnTo>
                    <a:pt x="10118" y="31319"/>
                  </a:lnTo>
                  <a:lnTo>
                    <a:pt x="5915" y="36232"/>
                  </a:lnTo>
                  <a:lnTo>
                    <a:pt x="1245" y="47335"/>
                  </a:lnTo>
                  <a:lnTo>
                    <a:pt x="0" y="53259"/>
                  </a:lnTo>
                  <a:lnTo>
                    <a:pt x="1438" y="62664"/>
                  </a:lnTo>
                  <a:lnTo>
                    <a:pt x="3303" y="66654"/>
                  </a:lnTo>
                  <a:lnTo>
                    <a:pt x="11021" y="73909"/>
                  </a:lnTo>
                  <a:lnTo>
                    <a:pt x="41426" y="90413"/>
                  </a:lnTo>
                  <a:lnTo>
                    <a:pt x="82188" y="100367"/>
                  </a:lnTo>
                  <a:lnTo>
                    <a:pt x="129663" y="110438"/>
                  </a:lnTo>
                  <a:lnTo>
                    <a:pt x="159434" y="1222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7" name="SMARTInkShape-1345">
              <a:extLst>
                <a:ext uri="{FF2B5EF4-FFF2-40B4-BE49-F238E27FC236}">
                  <a16:creationId xmlns:a16="http://schemas.microsoft.com/office/drawing/2014/main" id="{70463583-14BB-9126-E94E-E3809288AFA7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6743700" y="3343275"/>
              <a:ext cx="85726" cy="19051"/>
            </a:xfrm>
            <a:custGeom>
              <a:avLst/>
              <a:gdLst/>
              <a:ahLst/>
              <a:cxnLst/>
              <a:rect l="0" t="0" r="0" b="0"/>
              <a:pathLst>
                <a:path w="85726" h="19051">
                  <a:moveTo>
                    <a:pt x="0" y="19050"/>
                  </a:moveTo>
                  <a:lnTo>
                    <a:pt x="0" y="19050"/>
                  </a:lnTo>
                  <a:lnTo>
                    <a:pt x="0" y="13993"/>
                  </a:lnTo>
                  <a:lnTo>
                    <a:pt x="5645" y="8689"/>
                  </a:lnTo>
                  <a:lnTo>
                    <a:pt x="15209" y="3862"/>
                  </a:lnTo>
                  <a:lnTo>
                    <a:pt x="57566" y="339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8" name="SMARTInkShape-1346">
              <a:extLst>
                <a:ext uri="{FF2B5EF4-FFF2-40B4-BE49-F238E27FC236}">
                  <a16:creationId xmlns:a16="http://schemas.microsoft.com/office/drawing/2014/main" id="{13430A9F-8CC8-3B7F-0F93-8F9059F7B209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6710221" y="3209925"/>
              <a:ext cx="90630" cy="255663"/>
            </a:xfrm>
            <a:custGeom>
              <a:avLst/>
              <a:gdLst/>
              <a:ahLst/>
              <a:cxnLst/>
              <a:rect l="0" t="0" r="0" b="0"/>
              <a:pathLst>
                <a:path w="90630" h="255663">
                  <a:moveTo>
                    <a:pt x="90629" y="0"/>
                  </a:moveTo>
                  <a:lnTo>
                    <a:pt x="90629" y="0"/>
                  </a:lnTo>
                  <a:lnTo>
                    <a:pt x="66614" y="46135"/>
                  </a:lnTo>
                  <a:lnTo>
                    <a:pt x="52841" y="87900"/>
                  </a:lnTo>
                  <a:lnTo>
                    <a:pt x="29221" y="131546"/>
                  </a:lnTo>
                  <a:lnTo>
                    <a:pt x="11556" y="176896"/>
                  </a:lnTo>
                  <a:lnTo>
                    <a:pt x="0" y="218551"/>
                  </a:lnTo>
                  <a:lnTo>
                    <a:pt x="4651" y="245500"/>
                  </a:lnTo>
                  <a:lnTo>
                    <a:pt x="9886" y="252069"/>
                  </a:lnTo>
                  <a:lnTo>
                    <a:pt x="15232" y="254906"/>
                  </a:lnTo>
                  <a:lnTo>
                    <a:pt x="18140" y="255662"/>
                  </a:lnTo>
                  <a:lnTo>
                    <a:pt x="27014" y="253680"/>
                  </a:lnTo>
                  <a:lnTo>
                    <a:pt x="90629" y="228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9" name="SMARTInkShape-1347">
              <a:extLst>
                <a:ext uri="{FF2B5EF4-FFF2-40B4-BE49-F238E27FC236}">
                  <a16:creationId xmlns:a16="http://schemas.microsoft.com/office/drawing/2014/main" id="{A40902E9-3E02-AB64-C448-D641A95FCA94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6563340" y="3364196"/>
              <a:ext cx="170836" cy="128616"/>
            </a:xfrm>
            <a:custGeom>
              <a:avLst/>
              <a:gdLst/>
              <a:ahLst/>
              <a:cxnLst/>
              <a:rect l="0" t="0" r="0" b="0"/>
              <a:pathLst>
                <a:path w="170836" h="128616">
                  <a:moveTo>
                    <a:pt x="66060" y="55279"/>
                  </a:moveTo>
                  <a:lnTo>
                    <a:pt x="66060" y="55279"/>
                  </a:lnTo>
                  <a:lnTo>
                    <a:pt x="82306" y="40091"/>
                  </a:lnTo>
                  <a:lnTo>
                    <a:pt x="88450" y="37946"/>
                  </a:lnTo>
                  <a:lnTo>
                    <a:pt x="90512" y="36315"/>
                  </a:lnTo>
                  <a:lnTo>
                    <a:pt x="101932" y="16998"/>
                  </a:lnTo>
                  <a:lnTo>
                    <a:pt x="102675" y="13883"/>
                  </a:lnTo>
                  <a:lnTo>
                    <a:pt x="102111" y="10749"/>
                  </a:lnTo>
                  <a:lnTo>
                    <a:pt x="98663" y="4443"/>
                  </a:lnTo>
                  <a:lnTo>
                    <a:pt x="96262" y="2338"/>
                  </a:lnTo>
                  <a:lnTo>
                    <a:pt x="90772" y="0"/>
                  </a:lnTo>
                  <a:lnTo>
                    <a:pt x="81982" y="1783"/>
                  </a:lnTo>
                  <a:lnTo>
                    <a:pt x="54035" y="16607"/>
                  </a:lnTo>
                  <a:lnTo>
                    <a:pt x="32276" y="33825"/>
                  </a:lnTo>
                  <a:lnTo>
                    <a:pt x="6392" y="79422"/>
                  </a:lnTo>
                  <a:lnTo>
                    <a:pt x="308" y="116980"/>
                  </a:lnTo>
                  <a:lnTo>
                    <a:pt x="0" y="121813"/>
                  </a:lnTo>
                  <a:lnTo>
                    <a:pt x="853" y="125035"/>
                  </a:lnTo>
                  <a:lnTo>
                    <a:pt x="2480" y="127183"/>
                  </a:lnTo>
                  <a:lnTo>
                    <a:pt x="4623" y="128615"/>
                  </a:lnTo>
                  <a:lnTo>
                    <a:pt x="8170" y="127453"/>
                  </a:lnTo>
                  <a:lnTo>
                    <a:pt x="35049" y="104713"/>
                  </a:lnTo>
                  <a:lnTo>
                    <a:pt x="67419" y="59658"/>
                  </a:lnTo>
                  <a:lnTo>
                    <a:pt x="84505" y="36983"/>
                  </a:lnTo>
                  <a:lnTo>
                    <a:pt x="63993" y="83173"/>
                  </a:lnTo>
                  <a:lnTo>
                    <a:pt x="61507" y="86575"/>
                  </a:lnTo>
                  <a:lnTo>
                    <a:pt x="60908" y="89901"/>
                  </a:lnTo>
                  <a:lnTo>
                    <a:pt x="61566" y="93177"/>
                  </a:lnTo>
                  <a:lnTo>
                    <a:pt x="63064" y="96420"/>
                  </a:lnTo>
                  <a:lnTo>
                    <a:pt x="66179" y="98581"/>
                  </a:lnTo>
                  <a:lnTo>
                    <a:pt x="80677" y="101623"/>
                  </a:lnTo>
                  <a:lnTo>
                    <a:pt x="99435" y="101466"/>
                  </a:lnTo>
                  <a:lnTo>
                    <a:pt x="143544" y="93170"/>
                  </a:lnTo>
                  <a:lnTo>
                    <a:pt x="170835" y="7432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0" name="SMARTInkShape-1348">
              <a:extLst>
                <a:ext uri="{FF2B5EF4-FFF2-40B4-BE49-F238E27FC236}">
                  <a16:creationId xmlns:a16="http://schemas.microsoft.com/office/drawing/2014/main" id="{9F6F3C36-1D40-0D96-0BDB-C24F3792F2BC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6267450" y="3364308"/>
              <a:ext cx="256177" cy="131368"/>
            </a:xfrm>
            <a:custGeom>
              <a:avLst/>
              <a:gdLst/>
              <a:ahLst/>
              <a:cxnLst/>
              <a:rect l="0" t="0" r="0" b="0"/>
              <a:pathLst>
                <a:path w="256177" h="131368">
                  <a:moveTo>
                    <a:pt x="0" y="45642"/>
                  </a:moveTo>
                  <a:lnTo>
                    <a:pt x="0" y="45642"/>
                  </a:lnTo>
                  <a:lnTo>
                    <a:pt x="40407" y="8057"/>
                  </a:lnTo>
                  <a:lnTo>
                    <a:pt x="53843" y="0"/>
                  </a:lnTo>
                  <a:lnTo>
                    <a:pt x="56004" y="397"/>
                  </a:lnTo>
                  <a:lnTo>
                    <a:pt x="61226" y="3661"/>
                  </a:lnTo>
                  <a:lnTo>
                    <a:pt x="63043" y="6013"/>
                  </a:lnTo>
                  <a:lnTo>
                    <a:pt x="65061" y="11449"/>
                  </a:lnTo>
                  <a:lnTo>
                    <a:pt x="66534" y="53202"/>
                  </a:lnTo>
                  <a:lnTo>
                    <a:pt x="61159" y="84216"/>
                  </a:lnTo>
                  <a:lnTo>
                    <a:pt x="66398" y="110206"/>
                  </a:lnTo>
                  <a:lnTo>
                    <a:pt x="66552" y="108556"/>
                  </a:lnTo>
                  <a:lnTo>
                    <a:pt x="66593" y="106635"/>
                  </a:lnTo>
                  <a:lnTo>
                    <a:pt x="69460" y="101678"/>
                  </a:lnTo>
                  <a:lnTo>
                    <a:pt x="105685" y="54890"/>
                  </a:lnTo>
                  <a:lnTo>
                    <a:pt x="144222" y="23958"/>
                  </a:lnTo>
                  <a:lnTo>
                    <a:pt x="151586" y="20130"/>
                  </a:lnTo>
                  <a:lnTo>
                    <a:pt x="155034" y="19109"/>
                  </a:lnTo>
                  <a:lnTo>
                    <a:pt x="157330" y="19487"/>
                  </a:lnTo>
                  <a:lnTo>
                    <a:pt x="158863" y="20797"/>
                  </a:lnTo>
                  <a:lnTo>
                    <a:pt x="160563" y="25075"/>
                  </a:lnTo>
                  <a:lnTo>
                    <a:pt x="161890" y="68282"/>
                  </a:lnTo>
                  <a:lnTo>
                    <a:pt x="161918" y="84883"/>
                  </a:lnTo>
                  <a:lnTo>
                    <a:pt x="161925" y="78692"/>
                  </a:lnTo>
                  <a:lnTo>
                    <a:pt x="162983" y="77200"/>
                  </a:lnTo>
                  <a:lnTo>
                    <a:pt x="164747" y="76206"/>
                  </a:lnTo>
                  <a:lnTo>
                    <a:pt x="166981" y="75543"/>
                  </a:lnTo>
                  <a:lnTo>
                    <a:pt x="181223" y="66853"/>
                  </a:lnTo>
                  <a:lnTo>
                    <a:pt x="184315" y="66133"/>
                  </a:lnTo>
                  <a:lnTo>
                    <a:pt x="193723" y="60062"/>
                  </a:lnTo>
                  <a:lnTo>
                    <a:pt x="226617" y="31343"/>
                  </a:lnTo>
                  <a:lnTo>
                    <a:pt x="234068" y="27645"/>
                  </a:lnTo>
                  <a:lnTo>
                    <a:pt x="245652" y="18669"/>
                  </a:lnTo>
                  <a:lnTo>
                    <a:pt x="252115" y="17542"/>
                  </a:lnTo>
                  <a:lnTo>
                    <a:pt x="253802" y="18442"/>
                  </a:lnTo>
                  <a:lnTo>
                    <a:pt x="254926" y="20100"/>
                  </a:lnTo>
                  <a:lnTo>
                    <a:pt x="256176" y="25823"/>
                  </a:lnTo>
                  <a:lnTo>
                    <a:pt x="256029" y="60949"/>
                  </a:lnTo>
                  <a:lnTo>
                    <a:pt x="248962" y="106559"/>
                  </a:lnTo>
                  <a:lnTo>
                    <a:pt x="247650" y="1313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1" name="SMARTInkShape-1349">
              <a:extLst>
                <a:ext uri="{FF2B5EF4-FFF2-40B4-BE49-F238E27FC236}">
                  <a16:creationId xmlns:a16="http://schemas.microsoft.com/office/drawing/2014/main" id="{357A6EE7-76F1-9356-9E90-69041996B1C1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6181725" y="3276600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0" y="19050"/>
                  </a:moveTo>
                  <a:lnTo>
                    <a:pt x="0" y="19050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2" name="SMARTInkShape-1350">
              <a:extLst>
                <a:ext uri="{FF2B5EF4-FFF2-40B4-BE49-F238E27FC236}">
                  <a16:creationId xmlns:a16="http://schemas.microsoft.com/office/drawing/2014/main" id="{C156F887-DC71-5B6E-0AE1-3C6E98BACD83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6162675" y="3354240"/>
              <a:ext cx="9492" cy="112861"/>
            </a:xfrm>
            <a:custGeom>
              <a:avLst/>
              <a:gdLst/>
              <a:ahLst/>
              <a:cxnLst/>
              <a:rect l="0" t="0" r="0" b="0"/>
              <a:pathLst>
                <a:path w="9492" h="112861">
                  <a:moveTo>
                    <a:pt x="0" y="17610"/>
                  </a:moveTo>
                  <a:lnTo>
                    <a:pt x="0" y="17610"/>
                  </a:lnTo>
                  <a:lnTo>
                    <a:pt x="8201" y="9409"/>
                  </a:lnTo>
                  <a:lnTo>
                    <a:pt x="9409" y="0"/>
                  </a:lnTo>
                  <a:lnTo>
                    <a:pt x="9491" y="9099"/>
                  </a:lnTo>
                  <a:lnTo>
                    <a:pt x="882" y="50663"/>
                  </a:lnTo>
                  <a:lnTo>
                    <a:pt x="116" y="94400"/>
                  </a:lnTo>
                  <a:lnTo>
                    <a:pt x="0" y="11286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3" name="SMARTInkShape-1351">
              <a:extLst>
                <a:ext uri="{FF2B5EF4-FFF2-40B4-BE49-F238E27FC236}">
                  <a16:creationId xmlns:a16="http://schemas.microsoft.com/office/drawing/2014/main" id="{B031388C-C55F-04FD-6FF6-4F3F10855B1D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5991225" y="3352800"/>
              <a:ext cx="104776" cy="19051"/>
            </a:xfrm>
            <a:custGeom>
              <a:avLst/>
              <a:gdLst/>
              <a:ahLst/>
              <a:cxnLst/>
              <a:rect l="0" t="0" r="0" b="0"/>
              <a:pathLst>
                <a:path w="104776" h="19051">
                  <a:moveTo>
                    <a:pt x="0" y="19050"/>
                  </a:moveTo>
                  <a:lnTo>
                    <a:pt x="0" y="19050"/>
                  </a:lnTo>
                  <a:lnTo>
                    <a:pt x="39039" y="3862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4" name="SMARTInkShape-1352">
              <a:extLst>
                <a:ext uri="{FF2B5EF4-FFF2-40B4-BE49-F238E27FC236}">
                  <a16:creationId xmlns:a16="http://schemas.microsoft.com/office/drawing/2014/main" id="{F9443324-C020-687E-7ABA-4F0F5F1A55E4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5992702" y="3258874"/>
              <a:ext cx="112824" cy="197533"/>
            </a:xfrm>
            <a:custGeom>
              <a:avLst/>
              <a:gdLst/>
              <a:ahLst/>
              <a:cxnLst/>
              <a:rect l="0" t="0" r="0" b="0"/>
              <a:pathLst>
                <a:path w="112824" h="197533">
                  <a:moveTo>
                    <a:pt x="17573" y="8201"/>
                  </a:moveTo>
                  <a:lnTo>
                    <a:pt x="17573" y="8201"/>
                  </a:lnTo>
                  <a:lnTo>
                    <a:pt x="22629" y="3144"/>
                  </a:lnTo>
                  <a:lnTo>
                    <a:pt x="27934" y="662"/>
                  </a:lnTo>
                  <a:lnTo>
                    <a:pt x="30830" y="0"/>
                  </a:lnTo>
                  <a:lnTo>
                    <a:pt x="31704" y="1675"/>
                  </a:lnTo>
                  <a:lnTo>
                    <a:pt x="26583" y="39910"/>
                  </a:lnTo>
                  <a:lnTo>
                    <a:pt x="16844" y="77181"/>
                  </a:lnTo>
                  <a:lnTo>
                    <a:pt x="13912" y="82762"/>
                  </a:lnTo>
                  <a:lnTo>
                    <a:pt x="8148" y="121080"/>
                  </a:lnTo>
                  <a:lnTo>
                    <a:pt x="0" y="164883"/>
                  </a:lnTo>
                  <a:lnTo>
                    <a:pt x="4017" y="185388"/>
                  </a:lnTo>
                  <a:lnTo>
                    <a:pt x="7477" y="189826"/>
                  </a:lnTo>
                  <a:lnTo>
                    <a:pt x="16967" y="194757"/>
                  </a:lnTo>
                  <a:lnTo>
                    <a:pt x="34209" y="197532"/>
                  </a:lnTo>
                  <a:lnTo>
                    <a:pt x="80377" y="191008"/>
                  </a:lnTo>
                  <a:lnTo>
                    <a:pt x="88017" y="190398"/>
                  </a:lnTo>
                  <a:lnTo>
                    <a:pt x="94169" y="187874"/>
                  </a:lnTo>
                  <a:lnTo>
                    <a:pt x="112823" y="1701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5" name="SMARTInkShape-1353">
              <a:extLst>
                <a:ext uri="{FF2B5EF4-FFF2-40B4-BE49-F238E27FC236}">
                  <a16:creationId xmlns:a16="http://schemas.microsoft.com/office/drawing/2014/main" id="{B61F1543-DFB1-4297-069C-E6DC937871B1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5857875" y="3326174"/>
              <a:ext cx="99302" cy="131402"/>
            </a:xfrm>
            <a:custGeom>
              <a:avLst/>
              <a:gdLst/>
              <a:ahLst/>
              <a:cxnLst/>
              <a:rect l="0" t="0" r="0" b="0"/>
              <a:pathLst>
                <a:path w="99302" h="131402">
                  <a:moveTo>
                    <a:pt x="57150" y="36151"/>
                  </a:moveTo>
                  <a:lnTo>
                    <a:pt x="57150" y="36151"/>
                  </a:lnTo>
                  <a:lnTo>
                    <a:pt x="67263" y="26038"/>
                  </a:lnTo>
                  <a:lnTo>
                    <a:pt x="69185" y="22001"/>
                  </a:lnTo>
                  <a:lnTo>
                    <a:pt x="69405" y="18251"/>
                  </a:lnTo>
                  <a:lnTo>
                    <a:pt x="66830" y="11262"/>
                  </a:lnTo>
                  <a:lnTo>
                    <a:pt x="62158" y="4628"/>
                  </a:lnTo>
                  <a:lnTo>
                    <a:pt x="56554" y="974"/>
                  </a:lnTo>
                  <a:lnTo>
                    <a:pt x="53578" y="0"/>
                  </a:lnTo>
                  <a:lnTo>
                    <a:pt x="44626" y="1739"/>
                  </a:lnTo>
                  <a:lnTo>
                    <a:pt x="19622" y="9886"/>
                  </a:lnTo>
                  <a:lnTo>
                    <a:pt x="11520" y="15676"/>
                  </a:lnTo>
                  <a:lnTo>
                    <a:pt x="3373" y="30970"/>
                  </a:lnTo>
                  <a:lnTo>
                    <a:pt x="1499" y="38434"/>
                  </a:lnTo>
                  <a:lnTo>
                    <a:pt x="2058" y="41906"/>
                  </a:lnTo>
                  <a:lnTo>
                    <a:pt x="5502" y="48587"/>
                  </a:lnTo>
                  <a:lnTo>
                    <a:pt x="23938" y="68045"/>
                  </a:lnTo>
                  <a:lnTo>
                    <a:pt x="50786" y="83177"/>
                  </a:lnTo>
                  <a:lnTo>
                    <a:pt x="76236" y="96358"/>
                  </a:lnTo>
                  <a:lnTo>
                    <a:pt x="98149" y="115516"/>
                  </a:lnTo>
                  <a:lnTo>
                    <a:pt x="99301" y="118694"/>
                  </a:lnTo>
                  <a:lnTo>
                    <a:pt x="99008" y="121871"/>
                  </a:lnTo>
                  <a:lnTo>
                    <a:pt x="97754" y="125048"/>
                  </a:lnTo>
                  <a:lnTo>
                    <a:pt x="85074" y="128578"/>
                  </a:lnTo>
                  <a:lnTo>
                    <a:pt x="38015" y="131029"/>
                  </a:lnTo>
                  <a:lnTo>
                    <a:pt x="0" y="1314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6" name="SMARTInkShape-1354">
              <a:extLst>
                <a:ext uri="{FF2B5EF4-FFF2-40B4-BE49-F238E27FC236}">
                  <a16:creationId xmlns:a16="http://schemas.microsoft.com/office/drawing/2014/main" id="{CCF746B5-F663-9190-7725-7ECD87276771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5636538" y="3319929"/>
              <a:ext cx="152420" cy="137647"/>
            </a:xfrm>
            <a:custGeom>
              <a:avLst/>
              <a:gdLst/>
              <a:ahLst/>
              <a:cxnLst/>
              <a:rect l="0" t="0" r="0" b="0"/>
              <a:pathLst>
                <a:path w="152420" h="137647">
                  <a:moveTo>
                    <a:pt x="2262" y="51921"/>
                  </a:moveTo>
                  <a:lnTo>
                    <a:pt x="2262" y="51921"/>
                  </a:lnTo>
                  <a:lnTo>
                    <a:pt x="7318" y="56978"/>
                  </a:lnTo>
                  <a:lnTo>
                    <a:pt x="25632" y="60122"/>
                  </a:lnTo>
                  <a:lnTo>
                    <a:pt x="72328" y="53733"/>
                  </a:lnTo>
                  <a:lnTo>
                    <a:pt x="115351" y="47222"/>
                  </a:lnTo>
                  <a:lnTo>
                    <a:pt x="134664" y="38770"/>
                  </a:lnTo>
                  <a:lnTo>
                    <a:pt x="147090" y="29562"/>
                  </a:lnTo>
                  <a:lnTo>
                    <a:pt x="151297" y="20464"/>
                  </a:lnTo>
                  <a:lnTo>
                    <a:pt x="152419" y="15075"/>
                  </a:lnTo>
                  <a:lnTo>
                    <a:pt x="151049" y="11482"/>
                  </a:lnTo>
                  <a:lnTo>
                    <a:pt x="148021" y="9087"/>
                  </a:lnTo>
                  <a:lnTo>
                    <a:pt x="122895" y="186"/>
                  </a:lnTo>
                  <a:lnTo>
                    <a:pt x="105618" y="0"/>
                  </a:lnTo>
                  <a:lnTo>
                    <a:pt x="65771" y="5847"/>
                  </a:lnTo>
                  <a:lnTo>
                    <a:pt x="20895" y="30737"/>
                  </a:lnTo>
                  <a:lnTo>
                    <a:pt x="2727" y="49054"/>
                  </a:lnTo>
                  <a:lnTo>
                    <a:pt x="0" y="67227"/>
                  </a:lnTo>
                  <a:lnTo>
                    <a:pt x="4414" y="95615"/>
                  </a:lnTo>
                  <a:lnTo>
                    <a:pt x="10626" y="110498"/>
                  </a:lnTo>
                  <a:lnTo>
                    <a:pt x="20444" y="124170"/>
                  </a:lnTo>
                  <a:lnTo>
                    <a:pt x="37508" y="131656"/>
                  </a:lnTo>
                  <a:lnTo>
                    <a:pt x="77899" y="136463"/>
                  </a:lnTo>
                  <a:lnTo>
                    <a:pt x="126087" y="13764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88" name="SMARTInkShape-1355">
            <a:extLst>
              <a:ext uri="{FF2B5EF4-FFF2-40B4-BE49-F238E27FC236}">
                <a16:creationId xmlns:a16="http://schemas.microsoft.com/office/drawing/2014/main" id="{95AA2FEB-8323-D6BC-352A-8B1898D2E06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7344865" y="3319006"/>
            <a:ext cx="275136" cy="138570"/>
          </a:xfrm>
          <a:custGeom>
            <a:avLst/>
            <a:gdLst/>
            <a:ahLst/>
            <a:cxnLst/>
            <a:rect l="0" t="0" r="0" b="0"/>
            <a:pathLst>
              <a:path w="275136" h="138570">
                <a:moveTo>
                  <a:pt x="94160" y="33794"/>
                </a:moveTo>
                <a:lnTo>
                  <a:pt x="94160" y="33794"/>
                </a:lnTo>
                <a:lnTo>
                  <a:pt x="102361" y="25593"/>
                </a:lnTo>
                <a:lnTo>
                  <a:pt x="113084" y="24279"/>
                </a:lnTo>
                <a:lnTo>
                  <a:pt x="113198" y="16069"/>
                </a:lnTo>
                <a:lnTo>
                  <a:pt x="114261" y="15627"/>
                </a:lnTo>
                <a:lnTo>
                  <a:pt x="118263" y="15137"/>
                </a:lnTo>
                <a:lnTo>
                  <a:pt x="119754" y="13948"/>
                </a:lnTo>
                <a:lnTo>
                  <a:pt x="121410" y="9804"/>
                </a:lnTo>
                <a:lnTo>
                  <a:pt x="120792" y="8275"/>
                </a:lnTo>
                <a:lnTo>
                  <a:pt x="119324" y="7256"/>
                </a:lnTo>
                <a:lnTo>
                  <a:pt x="98807" y="0"/>
                </a:lnTo>
                <a:lnTo>
                  <a:pt x="63479" y="9379"/>
                </a:lnTo>
                <a:lnTo>
                  <a:pt x="46499" y="18211"/>
                </a:lnTo>
                <a:lnTo>
                  <a:pt x="11329" y="50252"/>
                </a:lnTo>
                <a:lnTo>
                  <a:pt x="4429" y="65450"/>
                </a:lnTo>
                <a:lnTo>
                  <a:pt x="0" y="96021"/>
                </a:lnTo>
                <a:lnTo>
                  <a:pt x="2216" y="106606"/>
                </a:lnTo>
                <a:lnTo>
                  <a:pt x="4290" y="110911"/>
                </a:lnTo>
                <a:lnTo>
                  <a:pt x="7789" y="112722"/>
                </a:lnTo>
                <a:lnTo>
                  <a:pt x="17320" y="111912"/>
                </a:lnTo>
                <a:lnTo>
                  <a:pt x="53107" y="96904"/>
                </a:lnTo>
                <a:lnTo>
                  <a:pt x="62862" y="85127"/>
                </a:lnTo>
                <a:lnTo>
                  <a:pt x="81101" y="57762"/>
                </a:lnTo>
                <a:lnTo>
                  <a:pt x="87651" y="50444"/>
                </a:lnTo>
                <a:lnTo>
                  <a:pt x="89820" y="49127"/>
                </a:lnTo>
                <a:lnTo>
                  <a:pt x="91267" y="49307"/>
                </a:lnTo>
                <a:lnTo>
                  <a:pt x="92231" y="50486"/>
                </a:lnTo>
                <a:lnTo>
                  <a:pt x="91815" y="52330"/>
                </a:lnTo>
                <a:lnTo>
                  <a:pt x="87233" y="61041"/>
                </a:lnTo>
                <a:lnTo>
                  <a:pt x="84665" y="94404"/>
                </a:lnTo>
                <a:lnTo>
                  <a:pt x="85713" y="96426"/>
                </a:lnTo>
                <a:lnTo>
                  <a:pt x="87471" y="97773"/>
                </a:lnTo>
                <a:lnTo>
                  <a:pt x="89701" y="98672"/>
                </a:lnTo>
                <a:lnTo>
                  <a:pt x="91187" y="100329"/>
                </a:lnTo>
                <a:lnTo>
                  <a:pt x="92838" y="104993"/>
                </a:lnTo>
                <a:lnTo>
                  <a:pt x="95396" y="106660"/>
                </a:lnTo>
                <a:lnTo>
                  <a:pt x="138347" y="117338"/>
                </a:lnTo>
                <a:lnTo>
                  <a:pt x="179207" y="124145"/>
                </a:lnTo>
                <a:lnTo>
                  <a:pt x="222704" y="131221"/>
                </a:lnTo>
                <a:lnTo>
                  <a:pt x="275135" y="138569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97" name="SMARTInkShape-Group254">
            <a:extLst>
              <a:ext uri="{FF2B5EF4-FFF2-40B4-BE49-F238E27FC236}">
                <a16:creationId xmlns:a16="http://schemas.microsoft.com/office/drawing/2014/main" id="{EF9A0840-DE08-CA21-8063-D02E39F439CF}"/>
              </a:ext>
            </a:extLst>
          </p:cNvPr>
          <p:cNvGrpSpPr/>
          <p:nvPr/>
        </p:nvGrpSpPr>
        <p:grpSpPr>
          <a:xfrm>
            <a:off x="2381250" y="3726923"/>
            <a:ext cx="923926" cy="464078"/>
            <a:chOff x="2381250" y="3726923"/>
            <a:chExt cx="923926" cy="464078"/>
          </a:xfrm>
        </p:grpSpPr>
        <p:sp>
          <p:nvSpPr>
            <p:cNvPr id="889" name="SMARTInkShape-1356">
              <a:extLst>
                <a:ext uri="{FF2B5EF4-FFF2-40B4-BE49-F238E27FC236}">
                  <a16:creationId xmlns:a16="http://schemas.microsoft.com/office/drawing/2014/main" id="{57B26F40-EF98-8B1A-B42A-E9758EE9E07A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3276600" y="3956912"/>
              <a:ext cx="28576" cy="5489"/>
            </a:xfrm>
            <a:custGeom>
              <a:avLst/>
              <a:gdLst/>
              <a:ahLst/>
              <a:cxnLst/>
              <a:rect l="0" t="0" r="0" b="0"/>
              <a:pathLst>
                <a:path w="28576" h="5489">
                  <a:moveTo>
                    <a:pt x="0" y="5488"/>
                  </a:moveTo>
                  <a:lnTo>
                    <a:pt x="0" y="5488"/>
                  </a:lnTo>
                  <a:lnTo>
                    <a:pt x="5056" y="431"/>
                  </a:lnTo>
                  <a:lnTo>
                    <a:pt x="7604" y="0"/>
                  </a:lnTo>
                  <a:lnTo>
                    <a:pt x="10361" y="771"/>
                  </a:lnTo>
                  <a:lnTo>
                    <a:pt x="16247" y="3392"/>
                  </a:lnTo>
                  <a:lnTo>
                    <a:pt x="28575" y="54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0" name="SMARTInkShape-1357">
              <a:extLst>
                <a:ext uri="{FF2B5EF4-FFF2-40B4-BE49-F238E27FC236}">
                  <a16:creationId xmlns:a16="http://schemas.microsoft.com/office/drawing/2014/main" id="{701F02EE-FCEC-7208-B259-10B459AADE7F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3138606" y="3726923"/>
              <a:ext cx="42745" cy="245003"/>
            </a:xfrm>
            <a:custGeom>
              <a:avLst/>
              <a:gdLst/>
              <a:ahLst/>
              <a:cxnLst/>
              <a:rect l="0" t="0" r="0" b="0"/>
              <a:pathLst>
                <a:path w="42745" h="245003">
                  <a:moveTo>
                    <a:pt x="42744" y="16402"/>
                  </a:moveTo>
                  <a:lnTo>
                    <a:pt x="42744" y="16402"/>
                  </a:lnTo>
                  <a:lnTo>
                    <a:pt x="42744" y="0"/>
                  </a:lnTo>
                  <a:lnTo>
                    <a:pt x="41686" y="175"/>
                  </a:lnTo>
                  <a:lnTo>
                    <a:pt x="37688" y="3193"/>
                  </a:lnTo>
                  <a:lnTo>
                    <a:pt x="26498" y="30021"/>
                  </a:lnTo>
                  <a:lnTo>
                    <a:pt x="14096" y="74988"/>
                  </a:lnTo>
                  <a:lnTo>
                    <a:pt x="7444" y="112077"/>
                  </a:lnTo>
                  <a:lnTo>
                    <a:pt x="5197" y="152424"/>
                  </a:lnTo>
                  <a:lnTo>
                    <a:pt x="0" y="197729"/>
                  </a:lnTo>
                  <a:lnTo>
                    <a:pt x="14169" y="24500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1" name="SMARTInkShape-1358">
              <a:extLst>
                <a:ext uri="{FF2B5EF4-FFF2-40B4-BE49-F238E27FC236}">
                  <a16:creationId xmlns:a16="http://schemas.microsoft.com/office/drawing/2014/main" id="{6322A966-C186-3521-6285-413C980CF0D2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2981325" y="3857676"/>
              <a:ext cx="95251" cy="112072"/>
            </a:xfrm>
            <a:custGeom>
              <a:avLst/>
              <a:gdLst/>
              <a:ahLst/>
              <a:cxnLst/>
              <a:rect l="0" t="0" r="0" b="0"/>
              <a:pathLst>
                <a:path w="95251" h="112072">
                  <a:moveTo>
                    <a:pt x="0" y="38049"/>
                  </a:moveTo>
                  <a:lnTo>
                    <a:pt x="0" y="38049"/>
                  </a:lnTo>
                  <a:lnTo>
                    <a:pt x="13092" y="23899"/>
                  </a:lnTo>
                  <a:lnTo>
                    <a:pt x="28114" y="526"/>
                  </a:lnTo>
                  <a:lnTo>
                    <a:pt x="20334" y="0"/>
                  </a:lnTo>
                  <a:lnTo>
                    <a:pt x="14374" y="5020"/>
                  </a:lnTo>
                  <a:lnTo>
                    <a:pt x="3937" y="36895"/>
                  </a:lnTo>
                  <a:lnTo>
                    <a:pt x="519" y="77461"/>
                  </a:lnTo>
                  <a:lnTo>
                    <a:pt x="3053" y="90138"/>
                  </a:lnTo>
                  <a:lnTo>
                    <a:pt x="5210" y="95000"/>
                  </a:lnTo>
                  <a:lnTo>
                    <a:pt x="13252" y="103224"/>
                  </a:lnTo>
                  <a:lnTo>
                    <a:pt x="22823" y="109349"/>
                  </a:lnTo>
                  <a:lnTo>
                    <a:pt x="30605" y="112071"/>
                  </a:lnTo>
                  <a:lnTo>
                    <a:pt x="40413" y="110459"/>
                  </a:lnTo>
                  <a:lnTo>
                    <a:pt x="45992" y="108547"/>
                  </a:lnTo>
                  <a:lnTo>
                    <a:pt x="63957" y="90687"/>
                  </a:lnTo>
                  <a:lnTo>
                    <a:pt x="77629" y="70344"/>
                  </a:lnTo>
                  <a:lnTo>
                    <a:pt x="90071" y="23546"/>
                  </a:lnTo>
                  <a:lnTo>
                    <a:pt x="95250" y="94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2" name="SMARTInkShape-1359">
              <a:extLst>
                <a:ext uri="{FF2B5EF4-FFF2-40B4-BE49-F238E27FC236}">
                  <a16:creationId xmlns:a16="http://schemas.microsoft.com/office/drawing/2014/main" id="{A7ECE44E-6E95-9494-1901-95DD653D0E53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2771775" y="3858349"/>
              <a:ext cx="136410" cy="94527"/>
            </a:xfrm>
            <a:custGeom>
              <a:avLst/>
              <a:gdLst/>
              <a:ahLst/>
              <a:cxnLst/>
              <a:rect l="0" t="0" r="0" b="0"/>
              <a:pathLst>
                <a:path w="136410" h="94527">
                  <a:moveTo>
                    <a:pt x="28575" y="75476"/>
                  </a:moveTo>
                  <a:lnTo>
                    <a:pt x="28575" y="75476"/>
                  </a:lnTo>
                  <a:lnTo>
                    <a:pt x="41832" y="40760"/>
                  </a:lnTo>
                  <a:lnTo>
                    <a:pt x="56022" y="21563"/>
                  </a:lnTo>
                  <a:lnTo>
                    <a:pt x="73631" y="7525"/>
                  </a:lnTo>
                  <a:lnTo>
                    <a:pt x="87198" y="1720"/>
                  </a:lnTo>
                  <a:lnTo>
                    <a:pt x="102977" y="0"/>
                  </a:lnTo>
                  <a:lnTo>
                    <a:pt x="121058" y="4547"/>
                  </a:lnTo>
                  <a:lnTo>
                    <a:pt x="130709" y="12555"/>
                  </a:lnTo>
                  <a:lnTo>
                    <a:pt x="134764" y="17654"/>
                  </a:lnTo>
                  <a:lnTo>
                    <a:pt x="136409" y="23170"/>
                  </a:lnTo>
                  <a:lnTo>
                    <a:pt x="135415" y="34942"/>
                  </a:lnTo>
                  <a:lnTo>
                    <a:pt x="123849" y="53471"/>
                  </a:lnTo>
                  <a:lnTo>
                    <a:pt x="101960" y="67309"/>
                  </a:lnTo>
                  <a:lnTo>
                    <a:pt x="56779" y="84762"/>
                  </a:lnTo>
                  <a:lnTo>
                    <a:pt x="0" y="945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3" name="SMARTInkShape-1360">
              <a:extLst>
                <a:ext uri="{FF2B5EF4-FFF2-40B4-BE49-F238E27FC236}">
                  <a16:creationId xmlns:a16="http://schemas.microsoft.com/office/drawing/2014/main" id="{34C764DC-2462-C6F5-BB31-FE8005FFD82E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2790825" y="3867658"/>
              <a:ext cx="19051" cy="323343"/>
            </a:xfrm>
            <a:custGeom>
              <a:avLst/>
              <a:gdLst/>
              <a:ahLst/>
              <a:cxnLst/>
              <a:rect l="0" t="0" r="0" b="0"/>
              <a:pathLst>
                <a:path w="19051" h="323343">
                  <a:moveTo>
                    <a:pt x="0" y="18542"/>
                  </a:moveTo>
                  <a:lnTo>
                    <a:pt x="0" y="18542"/>
                  </a:lnTo>
                  <a:lnTo>
                    <a:pt x="10113" y="13485"/>
                  </a:lnTo>
                  <a:lnTo>
                    <a:pt x="13092" y="10937"/>
                  </a:lnTo>
                  <a:lnTo>
                    <a:pt x="18817" y="0"/>
                  </a:lnTo>
                  <a:lnTo>
                    <a:pt x="13973" y="41221"/>
                  </a:lnTo>
                  <a:lnTo>
                    <a:pt x="10843" y="84058"/>
                  </a:lnTo>
                  <a:lnTo>
                    <a:pt x="4859" y="120152"/>
                  </a:lnTo>
                  <a:lnTo>
                    <a:pt x="1440" y="161067"/>
                  </a:lnTo>
                  <a:lnTo>
                    <a:pt x="426" y="206704"/>
                  </a:lnTo>
                  <a:lnTo>
                    <a:pt x="7595" y="254269"/>
                  </a:lnTo>
                  <a:lnTo>
                    <a:pt x="10329" y="300135"/>
                  </a:lnTo>
                  <a:lnTo>
                    <a:pt x="19050" y="32334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4" name="SMARTInkShape-1361">
              <a:extLst>
                <a:ext uri="{FF2B5EF4-FFF2-40B4-BE49-F238E27FC236}">
                  <a16:creationId xmlns:a16="http://schemas.microsoft.com/office/drawing/2014/main" id="{CA7D1E50-3CA5-0E6A-8FEB-458B7F12C21A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2600325" y="3839096"/>
              <a:ext cx="91126" cy="106303"/>
            </a:xfrm>
            <a:custGeom>
              <a:avLst/>
              <a:gdLst/>
              <a:ahLst/>
              <a:cxnLst/>
              <a:rect l="0" t="0" r="0" b="0"/>
              <a:pathLst>
                <a:path w="91126" h="106303">
                  <a:moveTo>
                    <a:pt x="0" y="37579"/>
                  </a:moveTo>
                  <a:lnTo>
                    <a:pt x="0" y="37579"/>
                  </a:lnTo>
                  <a:lnTo>
                    <a:pt x="33715" y="18615"/>
                  </a:lnTo>
                  <a:lnTo>
                    <a:pt x="35177" y="16470"/>
                  </a:lnTo>
                  <a:lnTo>
                    <a:pt x="37234" y="8394"/>
                  </a:lnTo>
                  <a:lnTo>
                    <a:pt x="37523" y="5422"/>
                  </a:lnTo>
                  <a:lnTo>
                    <a:pt x="36657" y="3441"/>
                  </a:lnTo>
                  <a:lnTo>
                    <a:pt x="35021" y="2120"/>
                  </a:lnTo>
                  <a:lnTo>
                    <a:pt x="29848" y="0"/>
                  </a:lnTo>
                  <a:lnTo>
                    <a:pt x="15429" y="20983"/>
                  </a:lnTo>
                  <a:lnTo>
                    <a:pt x="12149" y="33378"/>
                  </a:lnTo>
                  <a:lnTo>
                    <a:pt x="10043" y="62149"/>
                  </a:lnTo>
                  <a:lnTo>
                    <a:pt x="19792" y="86840"/>
                  </a:lnTo>
                  <a:lnTo>
                    <a:pt x="30315" y="99336"/>
                  </a:lnTo>
                  <a:lnTo>
                    <a:pt x="36085" y="104151"/>
                  </a:lnTo>
                  <a:lnTo>
                    <a:pt x="43107" y="106302"/>
                  </a:lnTo>
                  <a:lnTo>
                    <a:pt x="59375" y="105870"/>
                  </a:lnTo>
                  <a:lnTo>
                    <a:pt x="81328" y="99676"/>
                  </a:lnTo>
                  <a:lnTo>
                    <a:pt x="85969" y="95910"/>
                  </a:lnTo>
                  <a:lnTo>
                    <a:pt x="91125" y="86082"/>
                  </a:lnTo>
                  <a:lnTo>
                    <a:pt x="90594" y="71836"/>
                  </a:lnTo>
                  <a:lnTo>
                    <a:pt x="86831" y="57038"/>
                  </a:lnTo>
                  <a:lnTo>
                    <a:pt x="78762" y="42757"/>
                  </a:lnTo>
                  <a:lnTo>
                    <a:pt x="66675" y="2805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5" name="SMARTInkShape-1362">
              <a:extLst>
                <a:ext uri="{FF2B5EF4-FFF2-40B4-BE49-F238E27FC236}">
                  <a16:creationId xmlns:a16="http://schemas.microsoft.com/office/drawing/2014/main" id="{9AAB833C-9234-3AD5-1A2C-F23C3FA5E36B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2390775" y="3830982"/>
              <a:ext cx="130524" cy="112369"/>
            </a:xfrm>
            <a:custGeom>
              <a:avLst/>
              <a:gdLst/>
              <a:ahLst/>
              <a:cxnLst/>
              <a:rect l="0" t="0" r="0" b="0"/>
              <a:pathLst>
                <a:path w="130524" h="112369">
                  <a:moveTo>
                    <a:pt x="0" y="74268"/>
                  </a:moveTo>
                  <a:lnTo>
                    <a:pt x="0" y="74268"/>
                  </a:lnTo>
                  <a:lnTo>
                    <a:pt x="28235" y="29558"/>
                  </a:lnTo>
                  <a:lnTo>
                    <a:pt x="35832" y="21589"/>
                  </a:lnTo>
                  <a:lnTo>
                    <a:pt x="64037" y="4589"/>
                  </a:lnTo>
                  <a:lnTo>
                    <a:pt x="82709" y="0"/>
                  </a:lnTo>
                  <a:lnTo>
                    <a:pt x="106704" y="3697"/>
                  </a:lnTo>
                  <a:lnTo>
                    <a:pt x="119038" y="11506"/>
                  </a:lnTo>
                  <a:lnTo>
                    <a:pt x="123809" y="16552"/>
                  </a:lnTo>
                  <a:lnTo>
                    <a:pt x="129109" y="27802"/>
                  </a:lnTo>
                  <a:lnTo>
                    <a:pt x="130523" y="33766"/>
                  </a:lnTo>
                  <a:lnTo>
                    <a:pt x="129349" y="39858"/>
                  </a:lnTo>
                  <a:lnTo>
                    <a:pt x="122400" y="52272"/>
                  </a:lnTo>
                  <a:lnTo>
                    <a:pt x="101530" y="71161"/>
                  </a:lnTo>
                  <a:lnTo>
                    <a:pt x="56723" y="92491"/>
                  </a:lnTo>
                  <a:lnTo>
                    <a:pt x="9525" y="11236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6" name="SMARTInkShape-1363">
              <a:extLst>
                <a:ext uri="{FF2B5EF4-FFF2-40B4-BE49-F238E27FC236}">
                  <a16:creationId xmlns:a16="http://schemas.microsoft.com/office/drawing/2014/main" id="{A610938E-AC6F-3A16-B36A-D9F9DD45E2EF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2381250" y="3800475"/>
              <a:ext cx="71732" cy="381001"/>
            </a:xfrm>
            <a:custGeom>
              <a:avLst/>
              <a:gdLst/>
              <a:ahLst/>
              <a:cxnLst/>
              <a:rect l="0" t="0" r="0" b="0"/>
              <a:pathLst>
                <a:path w="71732" h="381001">
                  <a:moveTo>
                    <a:pt x="66675" y="0"/>
                  </a:moveTo>
                  <a:lnTo>
                    <a:pt x="66675" y="0"/>
                  </a:lnTo>
                  <a:lnTo>
                    <a:pt x="71731" y="5057"/>
                  </a:lnTo>
                  <a:lnTo>
                    <a:pt x="71392" y="18828"/>
                  </a:lnTo>
                  <a:lnTo>
                    <a:pt x="65251" y="56026"/>
                  </a:lnTo>
                  <a:lnTo>
                    <a:pt x="56728" y="98797"/>
                  </a:lnTo>
                  <a:lnTo>
                    <a:pt x="49423" y="141694"/>
                  </a:lnTo>
                  <a:lnTo>
                    <a:pt x="40376" y="180742"/>
                  </a:lnTo>
                  <a:lnTo>
                    <a:pt x="28397" y="219029"/>
                  </a:lnTo>
                  <a:lnTo>
                    <a:pt x="18997" y="253281"/>
                  </a:lnTo>
                  <a:lnTo>
                    <a:pt x="9509" y="296944"/>
                  </a:lnTo>
                  <a:lnTo>
                    <a:pt x="0" y="3810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3" name="SMARTInkShape-Group255">
            <a:extLst>
              <a:ext uri="{FF2B5EF4-FFF2-40B4-BE49-F238E27FC236}">
                <a16:creationId xmlns:a16="http://schemas.microsoft.com/office/drawing/2014/main" id="{22900E99-1AEA-9774-AB73-CB372F38D12B}"/>
              </a:ext>
            </a:extLst>
          </p:cNvPr>
          <p:cNvGrpSpPr/>
          <p:nvPr/>
        </p:nvGrpSpPr>
        <p:grpSpPr>
          <a:xfrm>
            <a:off x="3571875" y="3811324"/>
            <a:ext cx="1190626" cy="360627"/>
            <a:chOff x="3571875" y="3811324"/>
            <a:chExt cx="1190626" cy="360627"/>
          </a:xfrm>
        </p:grpSpPr>
        <p:sp>
          <p:nvSpPr>
            <p:cNvPr id="898" name="SMARTInkShape-1364">
              <a:extLst>
                <a:ext uri="{FF2B5EF4-FFF2-40B4-BE49-F238E27FC236}">
                  <a16:creationId xmlns:a16="http://schemas.microsoft.com/office/drawing/2014/main" id="{04CF2628-4520-34CB-0957-5E2C6F99C850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4752975" y="402907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19050"/>
                  </a:moveTo>
                  <a:lnTo>
                    <a:pt x="0" y="19050"/>
                  </a:lnTo>
                  <a:lnTo>
                    <a:pt x="5056" y="13993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9" name="SMARTInkShape-1365">
              <a:extLst>
                <a:ext uri="{FF2B5EF4-FFF2-40B4-BE49-F238E27FC236}">
                  <a16:creationId xmlns:a16="http://schemas.microsoft.com/office/drawing/2014/main" id="{AD94B4C5-D831-584B-F8FA-F17FB5138B6A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4191355" y="3853391"/>
              <a:ext cx="437796" cy="174939"/>
            </a:xfrm>
            <a:custGeom>
              <a:avLst/>
              <a:gdLst/>
              <a:ahLst/>
              <a:cxnLst/>
              <a:rect l="0" t="0" r="0" b="0"/>
              <a:pathLst>
                <a:path w="437796" h="174939">
                  <a:moveTo>
                    <a:pt x="104420" y="61384"/>
                  </a:moveTo>
                  <a:lnTo>
                    <a:pt x="104420" y="61384"/>
                  </a:lnTo>
                  <a:lnTo>
                    <a:pt x="109476" y="56327"/>
                  </a:lnTo>
                  <a:lnTo>
                    <a:pt x="111959" y="51023"/>
                  </a:lnTo>
                  <a:lnTo>
                    <a:pt x="113911" y="20095"/>
                  </a:lnTo>
                  <a:lnTo>
                    <a:pt x="111108" y="13752"/>
                  </a:lnTo>
                  <a:lnTo>
                    <a:pt x="100684" y="1058"/>
                  </a:lnTo>
                  <a:lnTo>
                    <a:pt x="96638" y="0"/>
                  </a:lnTo>
                  <a:lnTo>
                    <a:pt x="63799" y="4782"/>
                  </a:lnTo>
                  <a:lnTo>
                    <a:pt x="55322" y="9064"/>
                  </a:lnTo>
                  <a:lnTo>
                    <a:pt x="20069" y="44224"/>
                  </a:lnTo>
                  <a:lnTo>
                    <a:pt x="5696" y="65824"/>
                  </a:lnTo>
                  <a:lnTo>
                    <a:pt x="2334" y="77116"/>
                  </a:lnTo>
                  <a:lnTo>
                    <a:pt x="0" y="114295"/>
                  </a:lnTo>
                  <a:lnTo>
                    <a:pt x="2624" y="124764"/>
                  </a:lnTo>
                  <a:lnTo>
                    <a:pt x="4806" y="129038"/>
                  </a:lnTo>
                  <a:lnTo>
                    <a:pt x="8377" y="131886"/>
                  </a:lnTo>
                  <a:lnTo>
                    <a:pt x="17990" y="135052"/>
                  </a:lnTo>
                  <a:lnTo>
                    <a:pt x="29318" y="133637"/>
                  </a:lnTo>
                  <a:lnTo>
                    <a:pt x="40349" y="129479"/>
                  </a:lnTo>
                  <a:lnTo>
                    <a:pt x="64534" y="110071"/>
                  </a:lnTo>
                  <a:lnTo>
                    <a:pt x="80156" y="93971"/>
                  </a:lnTo>
                  <a:lnTo>
                    <a:pt x="83053" y="87156"/>
                  </a:lnTo>
                  <a:lnTo>
                    <a:pt x="85970" y="74158"/>
                  </a:lnTo>
                  <a:lnTo>
                    <a:pt x="93511" y="63275"/>
                  </a:lnTo>
                  <a:lnTo>
                    <a:pt x="95680" y="54153"/>
                  </a:lnTo>
                  <a:lnTo>
                    <a:pt x="104017" y="42857"/>
                  </a:lnTo>
                  <a:lnTo>
                    <a:pt x="99244" y="47545"/>
                  </a:lnTo>
                  <a:lnTo>
                    <a:pt x="96827" y="55586"/>
                  </a:lnTo>
                  <a:lnTo>
                    <a:pt x="95008" y="101583"/>
                  </a:lnTo>
                  <a:lnTo>
                    <a:pt x="99985" y="123624"/>
                  </a:lnTo>
                  <a:lnTo>
                    <a:pt x="108163" y="143561"/>
                  </a:lnTo>
                  <a:lnTo>
                    <a:pt x="114197" y="150824"/>
                  </a:lnTo>
                  <a:lnTo>
                    <a:pt x="117289" y="152760"/>
                  </a:lnTo>
                  <a:lnTo>
                    <a:pt x="120407" y="152993"/>
                  </a:lnTo>
                  <a:lnTo>
                    <a:pt x="141241" y="143037"/>
                  </a:lnTo>
                  <a:lnTo>
                    <a:pt x="153900" y="134143"/>
                  </a:lnTo>
                  <a:lnTo>
                    <a:pt x="191941" y="88318"/>
                  </a:lnTo>
                  <a:lnTo>
                    <a:pt x="204274" y="75839"/>
                  </a:lnTo>
                  <a:lnTo>
                    <a:pt x="205915" y="75254"/>
                  </a:lnTo>
                  <a:lnTo>
                    <a:pt x="207008" y="75922"/>
                  </a:lnTo>
                  <a:lnTo>
                    <a:pt x="209282" y="79487"/>
                  </a:lnTo>
                  <a:lnTo>
                    <a:pt x="213820" y="84599"/>
                  </a:lnTo>
                  <a:lnTo>
                    <a:pt x="214395" y="88502"/>
                  </a:lnTo>
                  <a:lnTo>
                    <a:pt x="209460" y="131455"/>
                  </a:lnTo>
                  <a:lnTo>
                    <a:pt x="209218" y="167193"/>
                  </a:lnTo>
                  <a:lnTo>
                    <a:pt x="210269" y="170023"/>
                  </a:lnTo>
                  <a:lnTo>
                    <a:pt x="212027" y="171910"/>
                  </a:lnTo>
                  <a:lnTo>
                    <a:pt x="217398" y="174938"/>
                  </a:lnTo>
                  <a:lnTo>
                    <a:pt x="245120" y="149104"/>
                  </a:lnTo>
                  <a:lnTo>
                    <a:pt x="288629" y="103669"/>
                  </a:lnTo>
                  <a:lnTo>
                    <a:pt x="318012" y="77265"/>
                  </a:lnTo>
                  <a:lnTo>
                    <a:pt x="319841" y="77263"/>
                  </a:lnTo>
                  <a:lnTo>
                    <a:pt x="321058" y="78320"/>
                  </a:lnTo>
                  <a:lnTo>
                    <a:pt x="328840" y="112804"/>
                  </a:lnTo>
                  <a:lnTo>
                    <a:pt x="323574" y="155526"/>
                  </a:lnTo>
                  <a:lnTo>
                    <a:pt x="365328" y="117612"/>
                  </a:lnTo>
                  <a:lnTo>
                    <a:pt x="388454" y="96388"/>
                  </a:lnTo>
                  <a:lnTo>
                    <a:pt x="401049" y="82234"/>
                  </a:lnTo>
                  <a:lnTo>
                    <a:pt x="426194" y="63150"/>
                  </a:lnTo>
                  <a:lnTo>
                    <a:pt x="427944" y="64678"/>
                  </a:lnTo>
                  <a:lnTo>
                    <a:pt x="432712" y="72020"/>
                  </a:lnTo>
                  <a:lnTo>
                    <a:pt x="436289" y="88054"/>
                  </a:lnTo>
                  <a:lnTo>
                    <a:pt x="437707" y="131308"/>
                  </a:lnTo>
                  <a:lnTo>
                    <a:pt x="437795" y="1661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0" name="SMARTInkShape-1366">
              <a:extLst>
                <a:ext uri="{FF2B5EF4-FFF2-40B4-BE49-F238E27FC236}">
                  <a16:creationId xmlns:a16="http://schemas.microsoft.com/office/drawing/2014/main" id="{BA637277-AFDF-31D8-D428-9865C170B2AC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3797301" y="3838610"/>
              <a:ext cx="431800" cy="160769"/>
            </a:xfrm>
            <a:custGeom>
              <a:avLst/>
              <a:gdLst/>
              <a:ahLst/>
              <a:cxnLst/>
              <a:rect l="0" t="0" r="0" b="0"/>
              <a:pathLst>
                <a:path w="431800" h="160769">
                  <a:moveTo>
                    <a:pt x="88899" y="38065"/>
                  </a:moveTo>
                  <a:lnTo>
                    <a:pt x="88899" y="38065"/>
                  </a:lnTo>
                  <a:lnTo>
                    <a:pt x="103088" y="38065"/>
                  </a:lnTo>
                  <a:lnTo>
                    <a:pt x="104709" y="37007"/>
                  </a:lnTo>
                  <a:lnTo>
                    <a:pt x="105789" y="35243"/>
                  </a:lnTo>
                  <a:lnTo>
                    <a:pt x="107522" y="29864"/>
                  </a:lnTo>
                  <a:lnTo>
                    <a:pt x="114411" y="21197"/>
                  </a:lnTo>
                  <a:lnTo>
                    <a:pt x="117354" y="10009"/>
                  </a:lnTo>
                  <a:lnTo>
                    <a:pt x="109263" y="1334"/>
                  </a:lnTo>
                  <a:lnTo>
                    <a:pt x="103282" y="371"/>
                  </a:lnTo>
                  <a:lnTo>
                    <a:pt x="85593" y="0"/>
                  </a:lnTo>
                  <a:lnTo>
                    <a:pt x="71104" y="5032"/>
                  </a:lnTo>
                  <a:lnTo>
                    <a:pt x="31611" y="30557"/>
                  </a:lnTo>
                  <a:lnTo>
                    <a:pt x="9928" y="59395"/>
                  </a:lnTo>
                  <a:lnTo>
                    <a:pt x="1590" y="77179"/>
                  </a:lnTo>
                  <a:lnTo>
                    <a:pt x="0" y="95665"/>
                  </a:lnTo>
                  <a:lnTo>
                    <a:pt x="5055" y="121101"/>
                  </a:lnTo>
                  <a:lnTo>
                    <a:pt x="11189" y="143602"/>
                  </a:lnTo>
                  <a:lnTo>
                    <a:pt x="17673" y="151293"/>
                  </a:lnTo>
                  <a:lnTo>
                    <a:pt x="28968" y="159797"/>
                  </a:lnTo>
                  <a:lnTo>
                    <a:pt x="36158" y="158138"/>
                  </a:lnTo>
                  <a:lnTo>
                    <a:pt x="49283" y="151253"/>
                  </a:lnTo>
                  <a:lnTo>
                    <a:pt x="91328" y="110675"/>
                  </a:lnTo>
                  <a:lnTo>
                    <a:pt x="102554" y="91917"/>
                  </a:lnTo>
                  <a:lnTo>
                    <a:pt x="107887" y="57836"/>
                  </a:lnTo>
                  <a:lnTo>
                    <a:pt x="108995" y="73525"/>
                  </a:lnTo>
                  <a:lnTo>
                    <a:pt x="116590" y="116790"/>
                  </a:lnTo>
                  <a:lnTo>
                    <a:pt x="118270" y="136298"/>
                  </a:lnTo>
                  <a:lnTo>
                    <a:pt x="122414" y="149104"/>
                  </a:lnTo>
                  <a:lnTo>
                    <a:pt x="125001" y="153366"/>
                  </a:lnTo>
                  <a:lnTo>
                    <a:pt x="134798" y="160768"/>
                  </a:lnTo>
                  <a:lnTo>
                    <a:pt x="162888" y="135277"/>
                  </a:lnTo>
                  <a:lnTo>
                    <a:pt x="186456" y="103246"/>
                  </a:lnTo>
                  <a:lnTo>
                    <a:pt x="210252" y="61609"/>
                  </a:lnTo>
                  <a:lnTo>
                    <a:pt x="226896" y="40521"/>
                  </a:lnTo>
                  <a:lnTo>
                    <a:pt x="228522" y="36527"/>
                  </a:lnTo>
                  <a:lnTo>
                    <a:pt x="230664" y="33865"/>
                  </a:lnTo>
                  <a:lnTo>
                    <a:pt x="235867" y="30907"/>
                  </a:lnTo>
                  <a:lnTo>
                    <a:pt x="238736" y="31176"/>
                  </a:lnTo>
                  <a:lnTo>
                    <a:pt x="244746" y="34298"/>
                  </a:lnTo>
                  <a:lnTo>
                    <a:pt x="257227" y="52529"/>
                  </a:lnTo>
                  <a:lnTo>
                    <a:pt x="263548" y="64249"/>
                  </a:lnTo>
                  <a:lnTo>
                    <a:pt x="271863" y="110396"/>
                  </a:lnTo>
                  <a:lnTo>
                    <a:pt x="274375" y="118036"/>
                  </a:lnTo>
                  <a:lnTo>
                    <a:pt x="274343" y="132169"/>
                  </a:lnTo>
                  <a:lnTo>
                    <a:pt x="272853" y="138901"/>
                  </a:lnTo>
                  <a:lnTo>
                    <a:pt x="269744" y="143389"/>
                  </a:lnTo>
                  <a:lnTo>
                    <a:pt x="265554" y="146381"/>
                  </a:lnTo>
                  <a:lnTo>
                    <a:pt x="260644" y="148376"/>
                  </a:lnTo>
                  <a:lnTo>
                    <a:pt x="256312" y="148647"/>
                  </a:lnTo>
                  <a:lnTo>
                    <a:pt x="248677" y="146127"/>
                  </a:lnTo>
                  <a:lnTo>
                    <a:pt x="246218" y="142914"/>
                  </a:lnTo>
                  <a:lnTo>
                    <a:pt x="242756" y="129339"/>
                  </a:lnTo>
                  <a:lnTo>
                    <a:pt x="241947" y="121670"/>
                  </a:lnTo>
                  <a:lnTo>
                    <a:pt x="251604" y="101289"/>
                  </a:lnTo>
                  <a:lnTo>
                    <a:pt x="277895" y="68746"/>
                  </a:lnTo>
                  <a:lnTo>
                    <a:pt x="300826" y="50448"/>
                  </a:lnTo>
                  <a:lnTo>
                    <a:pt x="332785" y="36677"/>
                  </a:lnTo>
                  <a:lnTo>
                    <a:pt x="374122" y="30951"/>
                  </a:lnTo>
                  <a:lnTo>
                    <a:pt x="393111" y="32434"/>
                  </a:lnTo>
                  <a:lnTo>
                    <a:pt x="431799" y="380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1" name="SMARTInkShape-1367">
              <a:extLst>
                <a:ext uri="{FF2B5EF4-FFF2-40B4-BE49-F238E27FC236}">
                  <a16:creationId xmlns:a16="http://schemas.microsoft.com/office/drawing/2014/main" id="{65617F8D-4B7F-B9B1-55C7-5E65D0FDDEBA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3609975" y="3821655"/>
              <a:ext cx="111840" cy="97263"/>
            </a:xfrm>
            <a:custGeom>
              <a:avLst/>
              <a:gdLst/>
              <a:ahLst/>
              <a:cxnLst/>
              <a:rect l="0" t="0" r="0" b="0"/>
              <a:pathLst>
                <a:path w="111840" h="97263">
                  <a:moveTo>
                    <a:pt x="0" y="83595"/>
                  </a:moveTo>
                  <a:lnTo>
                    <a:pt x="0" y="83595"/>
                  </a:lnTo>
                  <a:lnTo>
                    <a:pt x="14581" y="40780"/>
                  </a:lnTo>
                  <a:lnTo>
                    <a:pt x="30867" y="16577"/>
                  </a:lnTo>
                  <a:lnTo>
                    <a:pt x="51127" y="5059"/>
                  </a:lnTo>
                  <a:lnTo>
                    <a:pt x="72181" y="0"/>
                  </a:lnTo>
                  <a:lnTo>
                    <a:pt x="78812" y="1407"/>
                  </a:lnTo>
                  <a:lnTo>
                    <a:pt x="91825" y="8614"/>
                  </a:lnTo>
                  <a:lnTo>
                    <a:pt x="101842" y="21695"/>
                  </a:lnTo>
                  <a:lnTo>
                    <a:pt x="111839" y="45850"/>
                  </a:lnTo>
                  <a:lnTo>
                    <a:pt x="110542" y="51024"/>
                  </a:lnTo>
                  <a:lnTo>
                    <a:pt x="103458" y="62416"/>
                  </a:lnTo>
                  <a:lnTo>
                    <a:pt x="87569" y="75673"/>
                  </a:lnTo>
                  <a:lnTo>
                    <a:pt x="49087" y="89635"/>
                  </a:lnTo>
                  <a:lnTo>
                    <a:pt x="21600" y="97262"/>
                  </a:lnTo>
                  <a:lnTo>
                    <a:pt x="0" y="931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2" name="SMARTInkShape-1368">
              <a:extLst>
                <a:ext uri="{FF2B5EF4-FFF2-40B4-BE49-F238E27FC236}">
                  <a16:creationId xmlns:a16="http://schemas.microsoft.com/office/drawing/2014/main" id="{54C54340-D3D3-C7C3-4D38-A80EA279F74A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3571875" y="3811324"/>
              <a:ext cx="52682" cy="360627"/>
            </a:xfrm>
            <a:custGeom>
              <a:avLst/>
              <a:gdLst/>
              <a:ahLst/>
              <a:cxnLst/>
              <a:rect l="0" t="0" r="0" b="0"/>
              <a:pathLst>
                <a:path w="52682" h="360627">
                  <a:moveTo>
                    <a:pt x="47625" y="8201"/>
                  </a:moveTo>
                  <a:lnTo>
                    <a:pt x="47625" y="8201"/>
                  </a:lnTo>
                  <a:lnTo>
                    <a:pt x="47625" y="0"/>
                  </a:lnTo>
                  <a:lnTo>
                    <a:pt x="52681" y="9182"/>
                  </a:lnTo>
                  <a:lnTo>
                    <a:pt x="48663" y="55118"/>
                  </a:lnTo>
                  <a:lnTo>
                    <a:pt x="43500" y="88320"/>
                  </a:lnTo>
                  <a:lnTo>
                    <a:pt x="37678" y="124243"/>
                  </a:lnTo>
                  <a:lnTo>
                    <a:pt x="28450" y="171700"/>
                  </a:lnTo>
                  <a:lnTo>
                    <a:pt x="21835" y="214337"/>
                  </a:lnTo>
                  <a:lnTo>
                    <a:pt x="17053" y="258720"/>
                  </a:lnTo>
                  <a:lnTo>
                    <a:pt x="9458" y="305579"/>
                  </a:lnTo>
                  <a:lnTo>
                    <a:pt x="0" y="3606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8" name="SMARTInkShape-Group256">
            <a:extLst>
              <a:ext uri="{FF2B5EF4-FFF2-40B4-BE49-F238E27FC236}">
                <a16:creationId xmlns:a16="http://schemas.microsoft.com/office/drawing/2014/main" id="{6E9C4199-0872-3BB5-9CAE-4E43AE0E2946}"/>
              </a:ext>
            </a:extLst>
          </p:cNvPr>
          <p:cNvGrpSpPr/>
          <p:nvPr/>
        </p:nvGrpSpPr>
        <p:grpSpPr>
          <a:xfrm>
            <a:off x="238125" y="4443569"/>
            <a:ext cx="1733551" cy="318932"/>
            <a:chOff x="238125" y="4443569"/>
            <a:chExt cx="1733551" cy="318932"/>
          </a:xfrm>
        </p:grpSpPr>
        <p:sp>
          <p:nvSpPr>
            <p:cNvPr id="904" name="SMARTInkShape-1369">
              <a:extLst>
                <a:ext uri="{FF2B5EF4-FFF2-40B4-BE49-F238E27FC236}">
                  <a16:creationId xmlns:a16="http://schemas.microsoft.com/office/drawing/2014/main" id="{E665045E-D25D-FA46-4ECA-6545623B477E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1774051" y="4573478"/>
              <a:ext cx="197625" cy="117444"/>
            </a:xfrm>
            <a:custGeom>
              <a:avLst/>
              <a:gdLst/>
              <a:ahLst/>
              <a:cxnLst/>
              <a:rect l="0" t="0" r="0" b="0"/>
              <a:pathLst>
                <a:path w="197625" h="117444">
                  <a:moveTo>
                    <a:pt x="26174" y="17572"/>
                  </a:moveTo>
                  <a:lnTo>
                    <a:pt x="26174" y="17572"/>
                  </a:lnTo>
                  <a:lnTo>
                    <a:pt x="26174" y="27685"/>
                  </a:lnTo>
                  <a:lnTo>
                    <a:pt x="27232" y="30664"/>
                  </a:lnTo>
                  <a:lnTo>
                    <a:pt x="28996" y="32650"/>
                  </a:lnTo>
                  <a:lnTo>
                    <a:pt x="44488" y="40893"/>
                  </a:lnTo>
                  <a:lnTo>
                    <a:pt x="61822" y="44591"/>
                  </a:lnTo>
                  <a:lnTo>
                    <a:pt x="107688" y="36355"/>
                  </a:lnTo>
                  <a:lnTo>
                    <a:pt x="127468" y="28525"/>
                  </a:lnTo>
                  <a:lnTo>
                    <a:pt x="134974" y="22464"/>
                  </a:lnTo>
                  <a:lnTo>
                    <a:pt x="138030" y="16924"/>
                  </a:lnTo>
                  <a:lnTo>
                    <a:pt x="139991" y="9801"/>
                  </a:lnTo>
                  <a:lnTo>
                    <a:pt x="130218" y="3510"/>
                  </a:lnTo>
                  <a:lnTo>
                    <a:pt x="113916" y="0"/>
                  </a:lnTo>
                  <a:lnTo>
                    <a:pt x="69989" y="9078"/>
                  </a:lnTo>
                  <a:lnTo>
                    <a:pt x="43037" y="17877"/>
                  </a:lnTo>
                  <a:lnTo>
                    <a:pt x="19392" y="35389"/>
                  </a:lnTo>
                  <a:lnTo>
                    <a:pt x="5703" y="53073"/>
                  </a:lnTo>
                  <a:lnTo>
                    <a:pt x="1201" y="65453"/>
                  </a:lnTo>
                  <a:lnTo>
                    <a:pt x="0" y="71718"/>
                  </a:lnTo>
                  <a:lnTo>
                    <a:pt x="1316" y="78011"/>
                  </a:lnTo>
                  <a:lnTo>
                    <a:pt x="8424" y="90648"/>
                  </a:lnTo>
                  <a:lnTo>
                    <a:pt x="24325" y="104606"/>
                  </a:lnTo>
                  <a:lnTo>
                    <a:pt x="39110" y="109171"/>
                  </a:lnTo>
                  <a:lnTo>
                    <a:pt x="79529" y="112101"/>
                  </a:lnTo>
                  <a:lnTo>
                    <a:pt x="125733" y="117443"/>
                  </a:lnTo>
                  <a:lnTo>
                    <a:pt x="197624" y="1128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5" name="SMARTInkShape-1370">
              <a:extLst>
                <a:ext uri="{FF2B5EF4-FFF2-40B4-BE49-F238E27FC236}">
                  <a16:creationId xmlns:a16="http://schemas.microsoft.com/office/drawing/2014/main" id="{7676E315-D730-3D4E-CFC1-2FB2C12D8679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1638300" y="4572000"/>
              <a:ext cx="114301" cy="28576"/>
            </a:xfrm>
            <a:custGeom>
              <a:avLst/>
              <a:gdLst/>
              <a:ahLst/>
              <a:cxnLst/>
              <a:rect l="0" t="0" r="0" b="0"/>
              <a:pathLst>
                <a:path w="114301" h="28576">
                  <a:moveTo>
                    <a:pt x="0" y="28575"/>
                  </a:moveTo>
                  <a:lnTo>
                    <a:pt x="0" y="28575"/>
                  </a:lnTo>
                  <a:lnTo>
                    <a:pt x="5057" y="28575"/>
                  </a:lnTo>
                  <a:lnTo>
                    <a:pt x="42795" y="11290"/>
                  </a:lnTo>
                  <a:lnTo>
                    <a:pt x="84478" y="2089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6" name="SMARTInkShape-1371">
              <a:extLst>
                <a:ext uri="{FF2B5EF4-FFF2-40B4-BE49-F238E27FC236}">
                  <a16:creationId xmlns:a16="http://schemas.microsoft.com/office/drawing/2014/main" id="{D3DAFC33-8760-3667-6165-F37614A6DCD5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1658012" y="4443569"/>
              <a:ext cx="66014" cy="261718"/>
            </a:xfrm>
            <a:custGeom>
              <a:avLst/>
              <a:gdLst/>
              <a:ahLst/>
              <a:cxnLst/>
              <a:rect l="0" t="0" r="0" b="0"/>
              <a:pathLst>
                <a:path w="66014" h="261718">
                  <a:moveTo>
                    <a:pt x="46963" y="14131"/>
                  </a:moveTo>
                  <a:lnTo>
                    <a:pt x="46963" y="14131"/>
                  </a:lnTo>
                  <a:lnTo>
                    <a:pt x="52020" y="9074"/>
                  </a:lnTo>
                  <a:lnTo>
                    <a:pt x="54502" y="3770"/>
                  </a:lnTo>
                  <a:lnTo>
                    <a:pt x="55164" y="874"/>
                  </a:lnTo>
                  <a:lnTo>
                    <a:pt x="55605" y="0"/>
                  </a:lnTo>
                  <a:lnTo>
                    <a:pt x="55899" y="478"/>
                  </a:lnTo>
                  <a:lnTo>
                    <a:pt x="56096" y="1854"/>
                  </a:lnTo>
                  <a:lnTo>
                    <a:pt x="51315" y="13903"/>
                  </a:lnTo>
                  <a:lnTo>
                    <a:pt x="37175" y="41200"/>
                  </a:lnTo>
                  <a:lnTo>
                    <a:pt x="24686" y="80508"/>
                  </a:lnTo>
                  <a:lnTo>
                    <a:pt x="11679" y="123675"/>
                  </a:lnTo>
                  <a:lnTo>
                    <a:pt x="4363" y="170648"/>
                  </a:lnTo>
                  <a:lnTo>
                    <a:pt x="0" y="212608"/>
                  </a:lnTo>
                  <a:lnTo>
                    <a:pt x="690" y="226168"/>
                  </a:lnTo>
                  <a:lnTo>
                    <a:pt x="7578" y="253459"/>
                  </a:lnTo>
                  <a:lnTo>
                    <a:pt x="9064" y="256233"/>
                  </a:lnTo>
                  <a:lnTo>
                    <a:pt x="11114" y="258082"/>
                  </a:lnTo>
                  <a:lnTo>
                    <a:pt x="17962" y="261565"/>
                  </a:lnTo>
                  <a:lnTo>
                    <a:pt x="28375" y="261717"/>
                  </a:lnTo>
                  <a:lnTo>
                    <a:pt x="44866" y="256707"/>
                  </a:lnTo>
                  <a:lnTo>
                    <a:pt x="58101" y="248518"/>
                  </a:lnTo>
                  <a:lnTo>
                    <a:pt x="66013" y="2332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7" name="SMARTInkShape-1372">
              <a:extLst>
                <a:ext uri="{FF2B5EF4-FFF2-40B4-BE49-F238E27FC236}">
                  <a16:creationId xmlns:a16="http://schemas.microsoft.com/office/drawing/2014/main" id="{66E6B0B0-B60D-024E-8C32-53C6E2D23FE4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1466864" y="4601121"/>
              <a:ext cx="190487" cy="112265"/>
            </a:xfrm>
            <a:custGeom>
              <a:avLst/>
              <a:gdLst/>
              <a:ahLst/>
              <a:cxnLst/>
              <a:rect l="0" t="0" r="0" b="0"/>
              <a:pathLst>
                <a:path w="190487" h="112265">
                  <a:moveTo>
                    <a:pt x="85711" y="37554"/>
                  </a:moveTo>
                  <a:lnTo>
                    <a:pt x="85711" y="37554"/>
                  </a:lnTo>
                  <a:lnTo>
                    <a:pt x="90768" y="37554"/>
                  </a:lnTo>
                  <a:lnTo>
                    <a:pt x="92257" y="36496"/>
                  </a:lnTo>
                  <a:lnTo>
                    <a:pt x="93250" y="34732"/>
                  </a:lnTo>
                  <a:lnTo>
                    <a:pt x="94974" y="27853"/>
                  </a:lnTo>
                  <a:lnTo>
                    <a:pt x="95226" y="5673"/>
                  </a:lnTo>
                  <a:lnTo>
                    <a:pt x="94171" y="3600"/>
                  </a:lnTo>
                  <a:lnTo>
                    <a:pt x="92409" y="2218"/>
                  </a:lnTo>
                  <a:lnTo>
                    <a:pt x="86571" y="682"/>
                  </a:lnTo>
                  <a:lnTo>
                    <a:pt x="76921" y="0"/>
                  </a:lnTo>
                  <a:lnTo>
                    <a:pt x="54532" y="9729"/>
                  </a:lnTo>
                  <a:lnTo>
                    <a:pt x="21697" y="37467"/>
                  </a:lnTo>
                  <a:lnTo>
                    <a:pt x="4035" y="62389"/>
                  </a:lnTo>
                  <a:lnTo>
                    <a:pt x="1186" y="72312"/>
                  </a:lnTo>
                  <a:lnTo>
                    <a:pt x="0" y="102346"/>
                  </a:lnTo>
                  <a:lnTo>
                    <a:pt x="5046" y="108728"/>
                  </a:lnTo>
                  <a:lnTo>
                    <a:pt x="10349" y="111520"/>
                  </a:lnTo>
                  <a:lnTo>
                    <a:pt x="13245" y="112264"/>
                  </a:lnTo>
                  <a:lnTo>
                    <a:pt x="32490" y="103200"/>
                  </a:lnTo>
                  <a:lnTo>
                    <a:pt x="40890" y="95657"/>
                  </a:lnTo>
                  <a:lnTo>
                    <a:pt x="43131" y="92165"/>
                  </a:lnTo>
                  <a:lnTo>
                    <a:pt x="45682" y="89836"/>
                  </a:lnTo>
                  <a:lnTo>
                    <a:pt x="60475" y="80736"/>
                  </a:lnTo>
                  <a:lnTo>
                    <a:pt x="63911" y="75091"/>
                  </a:lnTo>
                  <a:lnTo>
                    <a:pt x="64828" y="72103"/>
                  </a:lnTo>
                  <a:lnTo>
                    <a:pt x="66497" y="70112"/>
                  </a:lnTo>
                  <a:lnTo>
                    <a:pt x="71174" y="67899"/>
                  </a:lnTo>
                  <a:lnTo>
                    <a:pt x="72845" y="66251"/>
                  </a:lnTo>
                  <a:lnTo>
                    <a:pt x="74701" y="61597"/>
                  </a:lnTo>
                  <a:lnTo>
                    <a:pt x="76254" y="59932"/>
                  </a:lnTo>
                  <a:lnTo>
                    <a:pt x="80802" y="58083"/>
                  </a:lnTo>
                  <a:lnTo>
                    <a:pt x="82439" y="56532"/>
                  </a:lnTo>
                  <a:lnTo>
                    <a:pt x="85280" y="48533"/>
                  </a:lnTo>
                  <a:lnTo>
                    <a:pt x="85583" y="52567"/>
                  </a:lnTo>
                  <a:lnTo>
                    <a:pt x="76769" y="84681"/>
                  </a:lnTo>
                  <a:lnTo>
                    <a:pt x="76575" y="88022"/>
                  </a:lnTo>
                  <a:lnTo>
                    <a:pt x="79181" y="94556"/>
                  </a:lnTo>
                  <a:lnTo>
                    <a:pt x="81358" y="97781"/>
                  </a:lnTo>
                  <a:lnTo>
                    <a:pt x="83867" y="99930"/>
                  </a:lnTo>
                  <a:lnTo>
                    <a:pt x="89478" y="102319"/>
                  </a:lnTo>
                  <a:lnTo>
                    <a:pt x="121246" y="104061"/>
                  </a:lnTo>
                  <a:lnTo>
                    <a:pt x="139866" y="99123"/>
                  </a:lnTo>
                  <a:lnTo>
                    <a:pt x="171460" y="74564"/>
                  </a:lnTo>
                  <a:lnTo>
                    <a:pt x="190486" y="5660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8" name="SMARTInkShape-1373">
              <a:extLst>
                <a:ext uri="{FF2B5EF4-FFF2-40B4-BE49-F238E27FC236}">
                  <a16:creationId xmlns:a16="http://schemas.microsoft.com/office/drawing/2014/main" id="{BDEDF4FE-4D22-3F7E-F914-9E923DF6C696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1123950" y="4602292"/>
              <a:ext cx="276226" cy="112220"/>
            </a:xfrm>
            <a:custGeom>
              <a:avLst/>
              <a:gdLst/>
              <a:ahLst/>
              <a:cxnLst/>
              <a:rect l="0" t="0" r="0" b="0"/>
              <a:pathLst>
                <a:path w="276226" h="112220">
                  <a:moveTo>
                    <a:pt x="0" y="17333"/>
                  </a:moveTo>
                  <a:lnTo>
                    <a:pt x="0" y="17333"/>
                  </a:lnTo>
                  <a:lnTo>
                    <a:pt x="8663" y="9729"/>
                  </a:lnTo>
                  <a:lnTo>
                    <a:pt x="23851" y="2145"/>
                  </a:lnTo>
                  <a:lnTo>
                    <a:pt x="35648" y="0"/>
                  </a:lnTo>
                  <a:lnTo>
                    <a:pt x="45124" y="1868"/>
                  </a:lnTo>
                  <a:lnTo>
                    <a:pt x="49133" y="3847"/>
                  </a:lnTo>
                  <a:lnTo>
                    <a:pt x="56409" y="14515"/>
                  </a:lnTo>
                  <a:lnTo>
                    <a:pt x="63633" y="35548"/>
                  </a:lnTo>
                  <a:lnTo>
                    <a:pt x="66408" y="77232"/>
                  </a:lnTo>
                  <a:lnTo>
                    <a:pt x="66660" y="101546"/>
                  </a:lnTo>
                  <a:lnTo>
                    <a:pt x="66674" y="89668"/>
                  </a:lnTo>
                  <a:lnTo>
                    <a:pt x="71731" y="75572"/>
                  </a:lnTo>
                  <a:lnTo>
                    <a:pt x="102323" y="39375"/>
                  </a:lnTo>
                  <a:lnTo>
                    <a:pt x="111799" y="32421"/>
                  </a:lnTo>
                  <a:lnTo>
                    <a:pt x="140669" y="16985"/>
                  </a:lnTo>
                  <a:lnTo>
                    <a:pt x="144580" y="13927"/>
                  </a:lnTo>
                  <a:lnTo>
                    <a:pt x="148245" y="14003"/>
                  </a:lnTo>
                  <a:lnTo>
                    <a:pt x="151747" y="16172"/>
                  </a:lnTo>
                  <a:lnTo>
                    <a:pt x="155139" y="19734"/>
                  </a:lnTo>
                  <a:lnTo>
                    <a:pt x="158909" y="29337"/>
                  </a:lnTo>
                  <a:lnTo>
                    <a:pt x="169950" y="76509"/>
                  </a:lnTo>
                  <a:lnTo>
                    <a:pt x="165666" y="103261"/>
                  </a:lnTo>
                  <a:lnTo>
                    <a:pt x="166535" y="106369"/>
                  </a:lnTo>
                  <a:lnTo>
                    <a:pt x="171162" y="112219"/>
                  </a:lnTo>
                  <a:lnTo>
                    <a:pt x="189797" y="80069"/>
                  </a:lnTo>
                  <a:lnTo>
                    <a:pt x="236060" y="35060"/>
                  </a:lnTo>
                  <a:lnTo>
                    <a:pt x="264946" y="14321"/>
                  </a:lnTo>
                  <a:lnTo>
                    <a:pt x="268706" y="14267"/>
                  </a:lnTo>
                  <a:lnTo>
                    <a:pt x="271213" y="16347"/>
                  </a:lnTo>
                  <a:lnTo>
                    <a:pt x="273997" y="24303"/>
                  </a:lnTo>
                  <a:lnTo>
                    <a:pt x="276225" y="840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9" name="SMARTInkShape-1374">
              <a:extLst>
                <a:ext uri="{FF2B5EF4-FFF2-40B4-BE49-F238E27FC236}">
                  <a16:creationId xmlns:a16="http://schemas.microsoft.com/office/drawing/2014/main" id="{6FAFBADC-62B8-E73D-6235-1DAE98C609FA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990600" y="453390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19050"/>
                  </a:moveTo>
                  <a:lnTo>
                    <a:pt x="0" y="19050"/>
                  </a:lnTo>
                  <a:lnTo>
                    <a:pt x="0" y="8937"/>
                  </a:lnTo>
                  <a:lnTo>
                    <a:pt x="1058" y="5958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0" name="SMARTInkShape-1375">
              <a:extLst>
                <a:ext uri="{FF2B5EF4-FFF2-40B4-BE49-F238E27FC236}">
                  <a16:creationId xmlns:a16="http://schemas.microsoft.com/office/drawing/2014/main" id="{8576E98B-79D4-7E55-E994-705D4D3CC259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925757" y="4600575"/>
              <a:ext cx="26744" cy="161926"/>
            </a:xfrm>
            <a:custGeom>
              <a:avLst/>
              <a:gdLst/>
              <a:ahLst/>
              <a:cxnLst/>
              <a:rect l="0" t="0" r="0" b="0"/>
              <a:pathLst>
                <a:path w="26744" h="161926">
                  <a:moveTo>
                    <a:pt x="26743" y="0"/>
                  </a:moveTo>
                  <a:lnTo>
                    <a:pt x="26743" y="0"/>
                  </a:lnTo>
                  <a:lnTo>
                    <a:pt x="25685" y="21755"/>
                  </a:lnTo>
                  <a:lnTo>
                    <a:pt x="13485" y="64026"/>
                  </a:lnTo>
                  <a:lnTo>
                    <a:pt x="917" y="108307"/>
                  </a:lnTo>
                  <a:lnTo>
                    <a:pt x="0" y="113480"/>
                  </a:lnTo>
                  <a:lnTo>
                    <a:pt x="3767" y="135929"/>
                  </a:lnTo>
                  <a:lnTo>
                    <a:pt x="17218" y="161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1" name="SMARTInkShape-1376">
              <a:extLst>
                <a:ext uri="{FF2B5EF4-FFF2-40B4-BE49-F238E27FC236}">
                  <a16:creationId xmlns:a16="http://schemas.microsoft.com/office/drawing/2014/main" id="{66F13104-7CDC-B549-6DC6-B7B39D90C500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733425" y="4600575"/>
              <a:ext cx="133351" cy="28576"/>
            </a:xfrm>
            <a:custGeom>
              <a:avLst/>
              <a:gdLst/>
              <a:ahLst/>
              <a:cxnLst/>
              <a:rect l="0" t="0" r="0" b="0"/>
              <a:pathLst>
                <a:path w="133351" h="28576">
                  <a:moveTo>
                    <a:pt x="0" y="28575"/>
                  </a:moveTo>
                  <a:lnTo>
                    <a:pt x="0" y="28575"/>
                  </a:lnTo>
                  <a:lnTo>
                    <a:pt x="13258" y="15318"/>
                  </a:lnTo>
                  <a:lnTo>
                    <a:pt x="32503" y="6185"/>
                  </a:lnTo>
                  <a:lnTo>
                    <a:pt x="76717" y="814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2" name="SMARTInkShape-1377">
              <a:extLst>
                <a:ext uri="{FF2B5EF4-FFF2-40B4-BE49-F238E27FC236}">
                  <a16:creationId xmlns:a16="http://schemas.microsoft.com/office/drawing/2014/main" id="{A80DD2A6-47AC-87D3-EA93-CFC1E0336352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743122" y="4476867"/>
              <a:ext cx="104604" cy="242299"/>
            </a:xfrm>
            <a:custGeom>
              <a:avLst/>
              <a:gdLst/>
              <a:ahLst/>
              <a:cxnLst/>
              <a:rect l="0" t="0" r="0" b="0"/>
              <a:pathLst>
                <a:path w="104604" h="242299">
                  <a:moveTo>
                    <a:pt x="47453" y="9408"/>
                  </a:moveTo>
                  <a:lnTo>
                    <a:pt x="47453" y="9408"/>
                  </a:lnTo>
                  <a:lnTo>
                    <a:pt x="47453" y="0"/>
                  </a:lnTo>
                  <a:lnTo>
                    <a:pt x="44631" y="30982"/>
                  </a:lnTo>
                  <a:lnTo>
                    <a:pt x="36694" y="71986"/>
                  </a:lnTo>
                  <a:lnTo>
                    <a:pt x="24039" y="110265"/>
                  </a:lnTo>
                  <a:lnTo>
                    <a:pt x="13116" y="147829"/>
                  </a:lnTo>
                  <a:lnTo>
                    <a:pt x="1134" y="193834"/>
                  </a:lnTo>
                  <a:lnTo>
                    <a:pt x="0" y="212225"/>
                  </a:lnTo>
                  <a:lnTo>
                    <a:pt x="4935" y="227076"/>
                  </a:lnTo>
                  <a:lnTo>
                    <a:pt x="7466" y="230720"/>
                  </a:lnTo>
                  <a:lnTo>
                    <a:pt x="13101" y="234769"/>
                  </a:lnTo>
                  <a:lnTo>
                    <a:pt x="37392" y="242105"/>
                  </a:lnTo>
                  <a:lnTo>
                    <a:pt x="51095" y="242298"/>
                  </a:lnTo>
                  <a:lnTo>
                    <a:pt x="79683" y="236456"/>
                  </a:lnTo>
                  <a:lnTo>
                    <a:pt x="104603" y="2189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3" name="SMARTInkShape-1378">
              <a:extLst>
                <a:ext uri="{FF2B5EF4-FFF2-40B4-BE49-F238E27FC236}">
                  <a16:creationId xmlns:a16="http://schemas.microsoft.com/office/drawing/2014/main" id="{6B001686-84A6-327E-0A61-02E21F54FB6D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600075" y="4563216"/>
              <a:ext cx="101927" cy="151660"/>
            </a:xfrm>
            <a:custGeom>
              <a:avLst/>
              <a:gdLst/>
              <a:ahLst/>
              <a:cxnLst/>
              <a:rect l="0" t="0" r="0" b="0"/>
              <a:pathLst>
                <a:path w="101927" h="151660">
                  <a:moveTo>
                    <a:pt x="76200" y="37359"/>
                  </a:moveTo>
                  <a:lnTo>
                    <a:pt x="76200" y="37359"/>
                  </a:lnTo>
                  <a:lnTo>
                    <a:pt x="91278" y="11920"/>
                  </a:lnTo>
                  <a:lnTo>
                    <a:pt x="92602" y="7699"/>
                  </a:lnTo>
                  <a:lnTo>
                    <a:pt x="92426" y="4886"/>
                  </a:lnTo>
                  <a:lnTo>
                    <a:pt x="91251" y="3010"/>
                  </a:lnTo>
                  <a:lnTo>
                    <a:pt x="89409" y="1760"/>
                  </a:lnTo>
                  <a:lnTo>
                    <a:pt x="76704" y="0"/>
                  </a:lnTo>
                  <a:lnTo>
                    <a:pt x="46901" y="7010"/>
                  </a:lnTo>
                  <a:lnTo>
                    <a:pt x="32839" y="12581"/>
                  </a:lnTo>
                  <a:lnTo>
                    <a:pt x="22356" y="21408"/>
                  </a:lnTo>
                  <a:lnTo>
                    <a:pt x="7003" y="44321"/>
                  </a:lnTo>
                  <a:lnTo>
                    <a:pt x="5727" y="50467"/>
                  </a:lnTo>
                  <a:lnTo>
                    <a:pt x="7132" y="62940"/>
                  </a:lnTo>
                  <a:lnTo>
                    <a:pt x="13872" y="76806"/>
                  </a:lnTo>
                  <a:lnTo>
                    <a:pt x="25215" y="84172"/>
                  </a:lnTo>
                  <a:lnTo>
                    <a:pt x="69202" y="103963"/>
                  </a:lnTo>
                  <a:lnTo>
                    <a:pt x="84731" y="111411"/>
                  </a:lnTo>
                  <a:lnTo>
                    <a:pt x="101926" y="129400"/>
                  </a:lnTo>
                  <a:lnTo>
                    <a:pt x="101818" y="131528"/>
                  </a:lnTo>
                  <a:lnTo>
                    <a:pt x="98875" y="136715"/>
                  </a:lnTo>
                  <a:lnTo>
                    <a:pt x="76098" y="145585"/>
                  </a:lnTo>
                  <a:lnTo>
                    <a:pt x="0" y="1516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4" name="SMARTInkShape-1379">
              <a:extLst>
                <a:ext uri="{FF2B5EF4-FFF2-40B4-BE49-F238E27FC236}">
                  <a16:creationId xmlns:a16="http://schemas.microsoft.com/office/drawing/2014/main" id="{0C1C2B58-DAB7-46BE-AC3C-9E7F6B4460A7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285750" y="4667250"/>
              <a:ext cx="161926" cy="9526"/>
            </a:xfrm>
            <a:custGeom>
              <a:avLst/>
              <a:gdLst/>
              <a:ahLst/>
              <a:cxnLst/>
              <a:rect l="0" t="0" r="0" b="0"/>
              <a:pathLst>
                <a:path w="161926" h="9526">
                  <a:moveTo>
                    <a:pt x="0" y="9525"/>
                  </a:moveTo>
                  <a:lnTo>
                    <a:pt x="0" y="9525"/>
                  </a:lnTo>
                  <a:lnTo>
                    <a:pt x="45761" y="4468"/>
                  </a:lnTo>
                  <a:lnTo>
                    <a:pt x="86415" y="883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5" name="SMARTInkShape-1380">
              <a:extLst>
                <a:ext uri="{FF2B5EF4-FFF2-40B4-BE49-F238E27FC236}">
                  <a16:creationId xmlns:a16="http://schemas.microsoft.com/office/drawing/2014/main" id="{596F18DD-53C3-2B29-EFBC-0F9F153B1669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295275" y="4563795"/>
              <a:ext cx="114301" cy="8206"/>
            </a:xfrm>
            <a:custGeom>
              <a:avLst/>
              <a:gdLst/>
              <a:ahLst/>
              <a:cxnLst/>
              <a:rect l="0" t="0" r="0" b="0"/>
              <a:pathLst>
                <a:path w="114301" h="8206">
                  <a:moveTo>
                    <a:pt x="0" y="8205"/>
                  </a:moveTo>
                  <a:lnTo>
                    <a:pt x="0" y="8205"/>
                  </a:lnTo>
                  <a:lnTo>
                    <a:pt x="23851" y="7147"/>
                  </a:lnTo>
                  <a:lnTo>
                    <a:pt x="53591" y="666"/>
                  </a:lnTo>
                  <a:lnTo>
                    <a:pt x="90156" y="0"/>
                  </a:lnTo>
                  <a:lnTo>
                    <a:pt x="114300" y="82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6" name="SMARTInkShape-1381">
              <a:extLst>
                <a:ext uri="{FF2B5EF4-FFF2-40B4-BE49-F238E27FC236}">
                  <a16:creationId xmlns:a16="http://schemas.microsoft.com/office/drawing/2014/main" id="{5A30B96B-EA64-CA8E-41CD-C8E11A10E2F0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276225" y="4448476"/>
              <a:ext cx="123826" cy="37800"/>
            </a:xfrm>
            <a:custGeom>
              <a:avLst/>
              <a:gdLst/>
              <a:ahLst/>
              <a:cxnLst/>
              <a:rect l="0" t="0" r="0" b="0"/>
              <a:pathLst>
                <a:path w="123826" h="37800">
                  <a:moveTo>
                    <a:pt x="0" y="37799"/>
                  </a:moveTo>
                  <a:lnTo>
                    <a:pt x="0" y="37799"/>
                  </a:lnTo>
                  <a:lnTo>
                    <a:pt x="1058" y="22589"/>
                  </a:lnTo>
                  <a:lnTo>
                    <a:pt x="5056" y="11284"/>
                  </a:lnTo>
                  <a:lnTo>
                    <a:pt x="8663" y="7423"/>
                  </a:lnTo>
                  <a:lnTo>
                    <a:pt x="18314" y="3133"/>
                  </a:lnTo>
                  <a:lnTo>
                    <a:pt x="64302" y="0"/>
                  </a:lnTo>
                  <a:lnTo>
                    <a:pt x="123825" y="92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7" name="SMARTInkShape-1382">
              <a:extLst>
                <a:ext uri="{FF2B5EF4-FFF2-40B4-BE49-F238E27FC236}">
                  <a16:creationId xmlns:a16="http://schemas.microsoft.com/office/drawing/2014/main" id="{D4CB8D3A-9CCE-92EA-B366-81CDF2C4385B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238125" y="4467617"/>
              <a:ext cx="47626" cy="256784"/>
            </a:xfrm>
            <a:custGeom>
              <a:avLst/>
              <a:gdLst/>
              <a:ahLst/>
              <a:cxnLst/>
              <a:rect l="0" t="0" r="0" b="0"/>
              <a:pathLst>
                <a:path w="47626" h="256784">
                  <a:moveTo>
                    <a:pt x="47625" y="9133"/>
                  </a:moveTo>
                  <a:lnTo>
                    <a:pt x="47625" y="9133"/>
                  </a:lnTo>
                  <a:lnTo>
                    <a:pt x="47625" y="0"/>
                  </a:lnTo>
                  <a:lnTo>
                    <a:pt x="31378" y="39728"/>
                  </a:lnTo>
                  <a:lnTo>
                    <a:pt x="18976" y="79030"/>
                  </a:lnTo>
                  <a:lnTo>
                    <a:pt x="9503" y="117685"/>
                  </a:lnTo>
                  <a:lnTo>
                    <a:pt x="2816" y="157008"/>
                  </a:lnTo>
                  <a:lnTo>
                    <a:pt x="556" y="203796"/>
                  </a:lnTo>
                  <a:lnTo>
                    <a:pt x="0" y="2567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1" name="SMARTInkShape-Group257">
            <a:extLst>
              <a:ext uri="{FF2B5EF4-FFF2-40B4-BE49-F238E27FC236}">
                <a16:creationId xmlns:a16="http://schemas.microsoft.com/office/drawing/2014/main" id="{6F39FFF6-5A3A-9AC9-61A9-445388EE70A9}"/>
              </a:ext>
            </a:extLst>
          </p:cNvPr>
          <p:cNvGrpSpPr/>
          <p:nvPr/>
        </p:nvGrpSpPr>
        <p:grpSpPr>
          <a:xfrm>
            <a:off x="2343150" y="4467225"/>
            <a:ext cx="47626" cy="133351"/>
            <a:chOff x="2343150" y="4467225"/>
            <a:chExt cx="47626" cy="133351"/>
          </a:xfrm>
        </p:grpSpPr>
        <p:sp>
          <p:nvSpPr>
            <p:cNvPr id="919" name="SMARTInkShape-1383">
              <a:extLst>
                <a:ext uri="{FF2B5EF4-FFF2-40B4-BE49-F238E27FC236}">
                  <a16:creationId xmlns:a16="http://schemas.microsoft.com/office/drawing/2014/main" id="{8051752C-C83B-76C9-792F-A4F6C097A278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2343150" y="4600575"/>
              <a:ext cx="19051" cy="1"/>
            </a:xfrm>
            <a:custGeom>
              <a:avLst/>
              <a:gdLst/>
              <a:ahLst/>
              <a:cxnLst/>
              <a:rect l="0" t="0" r="0" b="0"/>
              <a:pathLst>
                <a:path w="19051" h="1">
                  <a:moveTo>
                    <a:pt x="0" y="0"/>
                  </a:moveTo>
                  <a:lnTo>
                    <a:pt x="0" y="0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0" name="SMARTInkShape-1384">
              <a:extLst>
                <a:ext uri="{FF2B5EF4-FFF2-40B4-BE49-F238E27FC236}">
                  <a16:creationId xmlns:a16="http://schemas.microsoft.com/office/drawing/2014/main" id="{0D0D6B37-3E21-A02F-5E8F-CD8DC0E5C9B9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2381250" y="44672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7" name="SMARTInkShape-Group258">
            <a:extLst>
              <a:ext uri="{FF2B5EF4-FFF2-40B4-BE49-F238E27FC236}">
                <a16:creationId xmlns:a16="http://schemas.microsoft.com/office/drawing/2014/main" id="{BDF1A3A3-CA3D-E73F-4BEB-8140B2614E0A}"/>
              </a:ext>
            </a:extLst>
          </p:cNvPr>
          <p:cNvGrpSpPr/>
          <p:nvPr/>
        </p:nvGrpSpPr>
        <p:grpSpPr>
          <a:xfrm>
            <a:off x="2828925" y="4325760"/>
            <a:ext cx="885826" cy="312916"/>
            <a:chOff x="2828925" y="4325760"/>
            <a:chExt cx="885826" cy="312916"/>
          </a:xfrm>
        </p:grpSpPr>
        <p:sp>
          <p:nvSpPr>
            <p:cNvPr id="922" name="SMARTInkShape-1385">
              <a:extLst>
                <a:ext uri="{FF2B5EF4-FFF2-40B4-BE49-F238E27FC236}">
                  <a16:creationId xmlns:a16="http://schemas.microsoft.com/office/drawing/2014/main" id="{3C730C2B-F55B-8AD0-C7AE-F673C689D331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3543300" y="4509976"/>
              <a:ext cx="171451" cy="99918"/>
            </a:xfrm>
            <a:custGeom>
              <a:avLst/>
              <a:gdLst/>
              <a:ahLst/>
              <a:cxnLst/>
              <a:rect l="0" t="0" r="0" b="0"/>
              <a:pathLst>
                <a:path w="171451" h="99918">
                  <a:moveTo>
                    <a:pt x="0" y="42974"/>
                  </a:moveTo>
                  <a:lnTo>
                    <a:pt x="0" y="42974"/>
                  </a:lnTo>
                  <a:lnTo>
                    <a:pt x="34716" y="51175"/>
                  </a:lnTo>
                  <a:lnTo>
                    <a:pt x="73007" y="52382"/>
                  </a:lnTo>
                  <a:lnTo>
                    <a:pt x="118512" y="34149"/>
                  </a:lnTo>
                  <a:lnTo>
                    <a:pt x="126050" y="29174"/>
                  </a:lnTo>
                  <a:lnTo>
                    <a:pt x="140910" y="7983"/>
                  </a:lnTo>
                  <a:lnTo>
                    <a:pt x="140507" y="5888"/>
                  </a:lnTo>
                  <a:lnTo>
                    <a:pt x="137236" y="738"/>
                  </a:lnTo>
                  <a:lnTo>
                    <a:pt x="132766" y="0"/>
                  </a:lnTo>
                  <a:lnTo>
                    <a:pt x="88862" y="9080"/>
                  </a:lnTo>
                  <a:lnTo>
                    <a:pt x="58080" y="22936"/>
                  </a:lnTo>
                  <a:lnTo>
                    <a:pt x="33907" y="45504"/>
                  </a:lnTo>
                  <a:lnTo>
                    <a:pt x="23452" y="62186"/>
                  </a:lnTo>
                  <a:lnTo>
                    <a:pt x="20354" y="78888"/>
                  </a:lnTo>
                  <a:lnTo>
                    <a:pt x="22452" y="88216"/>
                  </a:lnTo>
                  <a:lnTo>
                    <a:pt x="24493" y="92185"/>
                  </a:lnTo>
                  <a:lnTo>
                    <a:pt x="27970" y="94831"/>
                  </a:lnTo>
                  <a:lnTo>
                    <a:pt x="37479" y="97772"/>
                  </a:lnTo>
                  <a:lnTo>
                    <a:pt x="81450" y="99917"/>
                  </a:lnTo>
                  <a:lnTo>
                    <a:pt x="127339" y="92557"/>
                  </a:lnTo>
                  <a:lnTo>
                    <a:pt x="171450" y="905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3" name="SMARTInkShape-1386">
              <a:extLst>
                <a:ext uri="{FF2B5EF4-FFF2-40B4-BE49-F238E27FC236}">
                  <a16:creationId xmlns:a16="http://schemas.microsoft.com/office/drawing/2014/main" id="{768855B4-3161-82B3-7E57-0A7892BDB7E0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3409950" y="4497275"/>
              <a:ext cx="104776" cy="132041"/>
            </a:xfrm>
            <a:custGeom>
              <a:avLst/>
              <a:gdLst/>
              <a:ahLst/>
              <a:cxnLst/>
              <a:rect l="0" t="0" r="0" b="0"/>
              <a:pathLst>
                <a:path w="104776" h="132041">
                  <a:moveTo>
                    <a:pt x="0" y="27100"/>
                  </a:moveTo>
                  <a:lnTo>
                    <a:pt x="0" y="27100"/>
                  </a:lnTo>
                  <a:lnTo>
                    <a:pt x="17334" y="9767"/>
                  </a:lnTo>
                  <a:lnTo>
                    <a:pt x="18287" y="5991"/>
                  </a:lnTo>
                  <a:lnTo>
                    <a:pt x="18899" y="0"/>
                  </a:lnTo>
                  <a:lnTo>
                    <a:pt x="19006" y="4018"/>
                  </a:lnTo>
                  <a:lnTo>
                    <a:pt x="16208" y="9081"/>
                  </a:lnTo>
                  <a:lnTo>
                    <a:pt x="13981" y="11912"/>
                  </a:lnTo>
                  <a:lnTo>
                    <a:pt x="10405" y="52362"/>
                  </a:lnTo>
                  <a:lnTo>
                    <a:pt x="12521" y="93120"/>
                  </a:lnTo>
                  <a:lnTo>
                    <a:pt x="22817" y="126689"/>
                  </a:lnTo>
                  <a:lnTo>
                    <a:pt x="26853" y="130534"/>
                  </a:lnTo>
                  <a:lnTo>
                    <a:pt x="31660" y="132040"/>
                  </a:lnTo>
                  <a:lnTo>
                    <a:pt x="41588" y="130890"/>
                  </a:lnTo>
                  <a:lnTo>
                    <a:pt x="49528" y="126851"/>
                  </a:lnTo>
                  <a:lnTo>
                    <a:pt x="59948" y="113571"/>
                  </a:lnTo>
                  <a:lnTo>
                    <a:pt x="83689" y="66030"/>
                  </a:lnTo>
                  <a:lnTo>
                    <a:pt x="104775" y="17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4" name="SMARTInkShape-1387">
              <a:extLst>
                <a:ext uri="{FF2B5EF4-FFF2-40B4-BE49-F238E27FC236}">
                  <a16:creationId xmlns:a16="http://schemas.microsoft.com/office/drawing/2014/main" id="{1D2EC6DA-E594-59FD-7677-96EC03D48D79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3268421" y="4325760"/>
              <a:ext cx="46280" cy="312916"/>
            </a:xfrm>
            <a:custGeom>
              <a:avLst/>
              <a:gdLst/>
              <a:ahLst/>
              <a:cxnLst/>
              <a:rect l="0" t="0" r="0" b="0"/>
              <a:pathLst>
                <a:path w="46280" h="312916">
                  <a:moveTo>
                    <a:pt x="46279" y="46215"/>
                  </a:moveTo>
                  <a:lnTo>
                    <a:pt x="46279" y="46215"/>
                  </a:lnTo>
                  <a:lnTo>
                    <a:pt x="46279" y="0"/>
                  </a:lnTo>
                  <a:lnTo>
                    <a:pt x="35918" y="43043"/>
                  </a:lnTo>
                  <a:lnTo>
                    <a:pt x="26981" y="80552"/>
                  </a:lnTo>
                  <a:lnTo>
                    <a:pt x="19536" y="121672"/>
                  </a:lnTo>
                  <a:lnTo>
                    <a:pt x="11520" y="162485"/>
                  </a:lnTo>
                  <a:lnTo>
                    <a:pt x="8111" y="202138"/>
                  </a:lnTo>
                  <a:lnTo>
                    <a:pt x="836" y="242232"/>
                  </a:lnTo>
                  <a:lnTo>
                    <a:pt x="0" y="284008"/>
                  </a:lnTo>
                  <a:lnTo>
                    <a:pt x="8179" y="3129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5" name="SMARTInkShape-1388">
              <a:extLst>
                <a:ext uri="{FF2B5EF4-FFF2-40B4-BE49-F238E27FC236}">
                  <a16:creationId xmlns:a16="http://schemas.microsoft.com/office/drawing/2014/main" id="{34E40DA8-FCAF-E8E0-5A82-6F87F366C2E4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3025971" y="4459144"/>
              <a:ext cx="250630" cy="140984"/>
            </a:xfrm>
            <a:custGeom>
              <a:avLst/>
              <a:gdLst/>
              <a:ahLst/>
              <a:cxnLst/>
              <a:rect l="0" t="0" r="0" b="0"/>
              <a:pathLst>
                <a:path w="250630" h="140984">
                  <a:moveTo>
                    <a:pt x="117279" y="36656"/>
                  </a:moveTo>
                  <a:lnTo>
                    <a:pt x="117279" y="36656"/>
                  </a:lnTo>
                  <a:lnTo>
                    <a:pt x="117279" y="31599"/>
                  </a:lnTo>
                  <a:lnTo>
                    <a:pt x="122924" y="26295"/>
                  </a:lnTo>
                  <a:lnTo>
                    <a:pt x="135545" y="18114"/>
                  </a:lnTo>
                  <a:lnTo>
                    <a:pt x="136097" y="12700"/>
                  </a:lnTo>
                  <a:lnTo>
                    <a:pt x="135116" y="11160"/>
                  </a:lnTo>
                  <a:lnTo>
                    <a:pt x="133404" y="10134"/>
                  </a:lnTo>
                  <a:lnTo>
                    <a:pt x="131204" y="9450"/>
                  </a:lnTo>
                  <a:lnTo>
                    <a:pt x="119011" y="1805"/>
                  </a:lnTo>
                  <a:lnTo>
                    <a:pt x="108876" y="0"/>
                  </a:lnTo>
                  <a:lnTo>
                    <a:pt x="86214" y="4041"/>
                  </a:lnTo>
                  <a:lnTo>
                    <a:pt x="43573" y="25449"/>
                  </a:lnTo>
                  <a:lnTo>
                    <a:pt x="29488" y="34850"/>
                  </a:lnTo>
                  <a:lnTo>
                    <a:pt x="10716" y="57993"/>
                  </a:lnTo>
                  <a:lnTo>
                    <a:pt x="1832" y="75773"/>
                  </a:lnTo>
                  <a:lnTo>
                    <a:pt x="0" y="91436"/>
                  </a:lnTo>
                  <a:lnTo>
                    <a:pt x="993" y="98576"/>
                  </a:lnTo>
                  <a:lnTo>
                    <a:pt x="7741" y="112154"/>
                  </a:lnTo>
                  <a:lnTo>
                    <a:pt x="12504" y="118738"/>
                  </a:lnTo>
                  <a:lnTo>
                    <a:pt x="23440" y="126053"/>
                  </a:lnTo>
                  <a:lnTo>
                    <a:pt x="29320" y="128004"/>
                  </a:lnTo>
                  <a:lnTo>
                    <a:pt x="34298" y="128246"/>
                  </a:lnTo>
                  <a:lnTo>
                    <a:pt x="63417" y="118306"/>
                  </a:lnTo>
                  <a:lnTo>
                    <a:pt x="95004" y="95674"/>
                  </a:lnTo>
                  <a:lnTo>
                    <a:pt x="103146" y="87228"/>
                  </a:lnTo>
                  <a:lnTo>
                    <a:pt x="124867" y="58012"/>
                  </a:lnTo>
                  <a:lnTo>
                    <a:pt x="118433" y="64109"/>
                  </a:lnTo>
                  <a:lnTo>
                    <a:pt x="117324" y="108500"/>
                  </a:lnTo>
                  <a:lnTo>
                    <a:pt x="117309" y="113127"/>
                  </a:lnTo>
                  <a:lnTo>
                    <a:pt x="120114" y="121090"/>
                  </a:lnTo>
                  <a:lnTo>
                    <a:pt x="131469" y="136329"/>
                  </a:lnTo>
                  <a:lnTo>
                    <a:pt x="136991" y="139163"/>
                  </a:lnTo>
                  <a:lnTo>
                    <a:pt x="154216" y="140983"/>
                  </a:lnTo>
                  <a:lnTo>
                    <a:pt x="162976" y="138409"/>
                  </a:lnTo>
                  <a:lnTo>
                    <a:pt x="170397" y="134796"/>
                  </a:lnTo>
                  <a:lnTo>
                    <a:pt x="201677" y="126963"/>
                  </a:lnTo>
                  <a:lnTo>
                    <a:pt x="221461" y="112623"/>
                  </a:lnTo>
                  <a:lnTo>
                    <a:pt x="250629" y="842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6" name="SMARTInkShape-1389">
              <a:extLst>
                <a:ext uri="{FF2B5EF4-FFF2-40B4-BE49-F238E27FC236}">
                  <a16:creationId xmlns:a16="http://schemas.microsoft.com/office/drawing/2014/main" id="{192F80D5-4852-5916-DFB5-5DBFA1B4C4B4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2828925" y="4438767"/>
              <a:ext cx="152401" cy="164669"/>
            </a:xfrm>
            <a:custGeom>
              <a:avLst/>
              <a:gdLst/>
              <a:ahLst/>
              <a:cxnLst/>
              <a:rect l="0" t="0" r="0" b="0"/>
              <a:pathLst>
                <a:path w="152401" h="164669">
                  <a:moveTo>
                    <a:pt x="0" y="9408"/>
                  </a:moveTo>
                  <a:lnTo>
                    <a:pt x="0" y="9408"/>
                  </a:lnTo>
                  <a:lnTo>
                    <a:pt x="9409" y="0"/>
                  </a:lnTo>
                  <a:lnTo>
                    <a:pt x="10560" y="15115"/>
                  </a:lnTo>
                  <a:lnTo>
                    <a:pt x="22779" y="54779"/>
                  </a:lnTo>
                  <a:lnTo>
                    <a:pt x="31914" y="95054"/>
                  </a:lnTo>
                  <a:lnTo>
                    <a:pt x="47646" y="140657"/>
                  </a:lnTo>
                  <a:lnTo>
                    <a:pt x="60329" y="162687"/>
                  </a:lnTo>
                  <a:lnTo>
                    <a:pt x="63503" y="164511"/>
                  </a:lnTo>
                  <a:lnTo>
                    <a:pt x="66677" y="164668"/>
                  </a:lnTo>
                  <a:lnTo>
                    <a:pt x="69851" y="163714"/>
                  </a:lnTo>
                  <a:lnTo>
                    <a:pt x="76201" y="157011"/>
                  </a:lnTo>
                  <a:lnTo>
                    <a:pt x="88900" y="130404"/>
                  </a:lnTo>
                  <a:lnTo>
                    <a:pt x="101600" y="89086"/>
                  </a:lnTo>
                  <a:lnTo>
                    <a:pt x="117475" y="46503"/>
                  </a:lnTo>
                  <a:lnTo>
                    <a:pt x="127000" y="23692"/>
                  </a:lnTo>
                  <a:lnTo>
                    <a:pt x="131233" y="18930"/>
                  </a:lnTo>
                  <a:lnTo>
                    <a:pt x="152400" y="94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1" name="SMARTInkShape-Group259">
            <a:extLst>
              <a:ext uri="{FF2B5EF4-FFF2-40B4-BE49-F238E27FC236}">
                <a16:creationId xmlns:a16="http://schemas.microsoft.com/office/drawing/2014/main" id="{A9EF1832-C7C6-1B2D-EF2F-6EAC68CD1E36}"/>
              </a:ext>
            </a:extLst>
          </p:cNvPr>
          <p:cNvGrpSpPr/>
          <p:nvPr/>
        </p:nvGrpSpPr>
        <p:grpSpPr>
          <a:xfrm>
            <a:off x="4042381" y="4402987"/>
            <a:ext cx="279952" cy="349989"/>
            <a:chOff x="4042381" y="4402987"/>
            <a:chExt cx="279952" cy="349989"/>
          </a:xfrm>
        </p:grpSpPr>
        <p:sp>
          <p:nvSpPr>
            <p:cNvPr id="928" name="SMARTInkShape-1390">
              <a:extLst>
                <a:ext uri="{FF2B5EF4-FFF2-40B4-BE49-F238E27FC236}">
                  <a16:creationId xmlns:a16="http://schemas.microsoft.com/office/drawing/2014/main" id="{F55A3701-3C9D-FDCB-87E7-76D256A97C6C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4191000" y="4549843"/>
              <a:ext cx="104776" cy="41208"/>
            </a:xfrm>
            <a:custGeom>
              <a:avLst/>
              <a:gdLst/>
              <a:ahLst/>
              <a:cxnLst/>
              <a:rect l="0" t="0" r="0" b="0"/>
              <a:pathLst>
                <a:path w="104776" h="41208">
                  <a:moveTo>
                    <a:pt x="0" y="41207"/>
                  </a:moveTo>
                  <a:lnTo>
                    <a:pt x="0" y="41207"/>
                  </a:lnTo>
                  <a:lnTo>
                    <a:pt x="0" y="31094"/>
                  </a:lnTo>
                  <a:lnTo>
                    <a:pt x="2117" y="27056"/>
                  </a:lnTo>
                  <a:lnTo>
                    <a:pt x="10113" y="19748"/>
                  </a:lnTo>
                  <a:lnTo>
                    <a:pt x="52981" y="0"/>
                  </a:lnTo>
                  <a:lnTo>
                    <a:pt x="104775" y="310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9" name="SMARTInkShape-1391">
              <a:extLst>
                <a:ext uri="{FF2B5EF4-FFF2-40B4-BE49-F238E27FC236}">
                  <a16:creationId xmlns:a16="http://schemas.microsoft.com/office/drawing/2014/main" id="{2FE8EDD2-980D-15FE-636F-B7753FA96C5D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4204682" y="4402987"/>
              <a:ext cx="117651" cy="349989"/>
            </a:xfrm>
            <a:custGeom>
              <a:avLst/>
              <a:gdLst/>
              <a:ahLst/>
              <a:cxnLst/>
              <a:rect l="0" t="0" r="0" b="0"/>
              <a:pathLst>
                <a:path w="117651" h="349989">
                  <a:moveTo>
                    <a:pt x="100618" y="102338"/>
                  </a:moveTo>
                  <a:lnTo>
                    <a:pt x="100618" y="102338"/>
                  </a:lnTo>
                  <a:lnTo>
                    <a:pt x="107164" y="87128"/>
                  </a:lnTo>
                  <a:lnTo>
                    <a:pt x="117508" y="45041"/>
                  </a:lnTo>
                  <a:lnTo>
                    <a:pt x="117650" y="32423"/>
                  </a:lnTo>
                  <a:lnTo>
                    <a:pt x="111779" y="14477"/>
                  </a:lnTo>
                  <a:lnTo>
                    <a:pt x="106285" y="5786"/>
                  </a:lnTo>
                  <a:lnTo>
                    <a:pt x="102279" y="3045"/>
                  </a:lnTo>
                  <a:lnTo>
                    <a:pt x="92184" y="0"/>
                  </a:lnTo>
                  <a:lnTo>
                    <a:pt x="80642" y="1468"/>
                  </a:lnTo>
                  <a:lnTo>
                    <a:pt x="74601" y="3341"/>
                  </a:lnTo>
                  <a:lnTo>
                    <a:pt x="62244" y="13889"/>
                  </a:lnTo>
                  <a:lnTo>
                    <a:pt x="49696" y="31277"/>
                  </a:lnTo>
                  <a:lnTo>
                    <a:pt x="31790" y="68701"/>
                  </a:lnTo>
                  <a:lnTo>
                    <a:pt x="15723" y="110863"/>
                  </a:lnTo>
                  <a:lnTo>
                    <a:pt x="8436" y="140142"/>
                  </a:lnTo>
                  <a:lnTo>
                    <a:pt x="6277" y="177392"/>
                  </a:lnTo>
                  <a:lnTo>
                    <a:pt x="4714" y="209778"/>
                  </a:lnTo>
                  <a:lnTo>
                    <a:pt x="0" y="254588"/>
                  </a:lnTo>
                  <a:lnTo>
                    <a:pt x="4452" y="297496"/>
                  </a:lnTo>
                  <a:lnTo>
                    <a:pt x="5368" y="3499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0" name="SMARTInkShape-1392">
              <a:extLst>
                <a:ext uri="{FF2B5EF4-FFF2-40B4-BE49-F238E27FC236}">
                  <a16:creationId xmlns:a16="http://schemas.microsoft.com/office/drawing/2014/main" id="{3A89FBB8-6B54-CF26-345C-7FD196211A51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4042381" y="4514850"/>
              <a:ext cx="99278" cy="101012"/>
            </a:xfrm>
            <a:custGeom>
              <a:avLst/>
              <a:gdLst/>
              <a:ahLst/>
              <a:cxnLst/>
              <a:rect l="0" t="0" r="0" b="0"/>
              <a:pathLst>
                <a:path w="99278" h="101012">
                  <a:moveTo>
                    <a:pt x="81944" y="28575"/>
                  </a:moveTo>
                  <a:lnTo>
                    <a:pt x="81944" y="28575"/>
                  </a:lnTo>
                  <a:lnTo>
                    <a:pt x="87000" y="28575"/>
                  </a:lnTo>
                  <a:lnTo>
                    <a:pt x="92305" y="25753"/>
                  </a:lnTo>
                  <a:lnTo>
                    <a:pt x="95201" y="23518"/>
                  </a:lnTo>
                  <a:lnTo>
                    <a:pt x="98419" y="18214"/>
                  </a:lnTo>
                  <a:lnTo>
                    <a:pt x="99277" y="15318"/>
                  </a:lnTo>
                  <a:lnTo>
                    <a:pt x="98791" y="13387"/>
                  </a:lnTo>
                  <a:lnTo>
                    <a:pt x="97409" y="12100"/>
                  </a:lnTo>
                  <a:lnTo>
                    <a:pt x="93050" y="9611"/>
                  </a:lnTo>
                  <a:lnTo>
                    <a:pt x="87586" y="4977"/>
                  </a:lnTo>
                  <a:lnTo>
                    <a:pt x="68446" y="1475"/>
                  </a:lnTo>
                  <a:lnTo>
                    <a:pt x="47723" y="437"/>
                  </a:lnTo>
                  <a:lnTo>
                    <a:pt x="41138" y="3466"/>
                  </a:lnTo>
                  <a:lnTo>
                    <a:pt x="8981" y="34754"/>
                  </a:lnTo>
                  <a:lnTo>
                    <a:pt x="1891" y="47549"/>
                  </a:lnTo>
                  <a:lnTo>
                    <a:pt x="0" y="53924"/>
                  </a:lnTo>
                  <a:lnTo>
                    <a:pt x="721" y="66652"/>
                  </a:lnTo>
                  <a:lnTo>
                    <a:pt x="2396" y="73010"/>
                  </a:lnTo>
                  <a:lnTo>
                    <a:pt x="12723" y="85718"/>
                  </a:lnTo>
                  <a:lnTo>
                    <a:pt x="26837" y="96305"/>
                  </a:lnTo>
                  <a:lnTo>
                    <a:pt x="40166" y="101011"/>
                  </a:lnTo>
                  <a:lnTo>
                    <a:pt x="53145" y="100280"/>
                  </a:lnTo>
                  <a:lnTo>
                    <a:pt x="65970" y="95369"/>
                  </a:lnTo>
                  <a:lnTo>
                    <a:pt x="78725" y="86131"/>
                  </a:lnTo>
                  <a:lnTo>
                    <a:pt x="85805" y="74969"/>
                  </a:lnTo>
                  <a:lnTo>
                    <a:pt x="90350" y="55614"/>
                  </a:lnTo>
                  <a:lnTo>
                    <a:pt x="85328" y="45531"/>
                  </a:lnTo>
                  <a:lnTo>
                    <a:pt x="66515" y="17716"/>
                  </a:lnTo>
                  <a:lnTo>
                    <a:pt x="53369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32" name="SMARTInkShape-1393">
            <a:extLst>
              <a:ext uri="{FF2B5EF4-FFF2-40B4-BE49-F238E27FC236}">
                <a16:creationId xmlns:a16="http://schemas.microsoft.com/office/drawing/2014/main" id="{E0020E48-6B7B-F50F-2E13-3EFB5719629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4633061" y="4507238"/>
            <a:ext cx="367478" cy="140963"/>
          </a:xfrm>
          <a:custGeom>
            <a:avLst/>
            <a:gdLst/>
            <a:ahLst/>
            <a:cxnLst/>
            <a:rect l="0" t="0" r="0" b="0"/>
            <a:pathLst>
              <a:path w="367478" h="140963">
                <a:moveTo>
                  <a:pt x="138964" y="64762"/>
                </a:moveTo>
                <a:lnTo>
                  <a:pt x="138964" y="64762"/>
                </a:lnTo>
                <a:lnTo>
                  <a:pt x="133908" y="64762"/>
                </a:lnTo>
                <a:lnTo>
                  <a:pt x="133476" y="63704"/>
                </a:lnTo>
                <a:lnTo>
                  <a:pt x="138343" y="55061"/>
                </a:lnTo>
                <a:lnTo>
                  <a:pt x="138940" y="24680"/>
                </a:lnTo>
                <a:lnTo>
                  <a:pt x="136831" y="21108"/>
                </a:lnTo>
                <a:lnTo>
                  <a:pt x="128844" y="14315"/>
                </a:lnTo>
                <a:lnTo>
                  <a:pt x="99923" y="2389"/>
                </a:lnTo>
                <a:lnTo>
                  <a:pt x="85982" y="0"/>
                </a:lnTo>
                <a:lnTo>
                  <a:pt x="61177" y="3710"/>
                </a:lnTo>
                <a:lnTo>
                  <a:pt x="33719" y="16568"/>
                </a:lnTo>
                <a:lnTo>
                  <a:pt x="10530" y="38841"/>
                </a:lnTo>
                <a:lnTo>
                  <a:pt x="2508" y="59239"/>
                </a:lnTo>
                <a:lnTo>
                  <a:pt x="0" y="80299"/>
                </a:lnTo>
                <a:lnTo>
                  <a:pt x="2413" y="96715"/>
                </a:lnTo>
                <a:lnTo>
                  <a:pt x="9835" y="108243"/>
                </a:lnTo>
                <a:lnTo>
                  <a:pt x="14778" y="112801"/>
                </a:lnTo>
                <a:lnTo>
                  <a:pt x="25915" y="117861"/>
                </a:lnTo>
                <a:lnTo>
                  <a:pt x="31848" y="119213"/>
                </a:lnTo>
                <a:lnTo>
                  <a:pt x="37919" y="117996"/>
                </a:lnTo>
                <a:lnTo>
                  <a:pt x="69187" y="100217"/>
                </a:lnTo>
                <a:lnTo>
                  <a:pt x="113009" y="52860"/>
                </a:lnTo>
                <a:lnTo>
                  <a:pt x="128867" y="36765"/>
                </a:lnTo>
                <a:lnTo>
                  <a:pt x="124213" y="41415"/>
                </a:lnTo>
                <a:lnTo>
                  <a:pt x="115235" y="85107"/>
                </a:lnTo>
                <a:lnTo>
                  <a:pt x="115364" y="100616"/>
                </a:lnTo>
                <a:lnTo>
                  <a:pt x="124071" y="127817"/>
                </a:lnTo>
                <a:lnTo>
                  <a:pt x="129876" y="135120"/>
                </a:lnTo>
                <a:lnTo>
                  <a:pt x="132904" y="137068"/>
                </a:lnTo>
                <a:lnTo>
                  <a:pt x="135983" y="137308"/>
                </a:lnTo>
                <a:lnTo>
                  <a:pt x="156746" y="127362"/>
                </a:lnTo>
                <a:lnTo>
                  <a:pt x="174454" y="108357"/>
                </a:lnTo>
                <a:lnTo>
                  <a:pt x="208671" y="61723"/>
                </a:lnTo>
                <a:lnTo>
                  <a:pt x="220531" y="44694"/>
                </a:lnTo>
                <a:lnTo>
                  <a:pt x="232204" y="37307"/>
                </a:lnTo>
                <a:lnTo>
                  <a:pt x="236143" y="39507"/>
                </a:lnTo>
                <a:lnTo>
                  <a:pt x="238675" y="41575"/>
                </a:lnTo>
                <a:lnTo>
                  <a:pt x="239304" y="46129"/>
                </a:lnTo>
                <a:lnTo>
                  <a:pt x="235859" y="87664"/>
                </a:lnTo>
                <a:lnTo>
                  <a:pt x="243629" y="130594"/>
                </a:lnTo>
                <a:lnTo>
                  <a:pt x="278445" y="104848"/>
                </a:lnTo>
                <a:lnTo>
                  <a:pt x="321917" y="62730"/>
                </a:lnTo>
                <a:lnTo>
                  <a:pt x="334576" y="52217"/>
                </a:lnTo>
                <a:lnTo>
                  <a:pt x="362593" y="38507"/>
                </a:lnTo>
                <a:lnTo>
                  <a:pt x="364249" y="38792"/>
                </a:lnTo>
                <a:lnTo>
                  <a:pt x="365354" y="40041"/>
                </a:lnTo>
                <a:lnTo>
                  <a:pt x="366091" y="41931"/>
                </a:lnTo>
                <a:lnTo>
                  <a:pt x="367477" y="86626"/>
                </a:lnTo>
                <a:lnTo>
                  <a:pt x="366480" y="105930"/>
                </a:lnTo>
                <a:lnTo>
                  <a:pt x="358039" y="140962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44" name="SMARTInkShape-Group261">
            <a:extLst>
              <a:ext uri="{FF2B5EF4-FFF2-40B4-BE49-F238E27FC236}">
                <a16:creationId xmlns:a16="http://schemas.microsoft.com/office/drawing/2014/main" id="{D8831C35-BD41-2F4A-8D5D-4C8EB7AB9A1C}"/>
              </a:ext>
            </a:extLst>
          </p:cNvPr>
          <p:cNvGrpSpPr/>
          <p:nvPr/>
        </p:nvGrpSpPr>
        <p:grpSpPr>
          <a:xfrm>
            <a:off x="5397250" y="4410075"/>
            <a:ext cx="1451226" cy="255101"/>
            <a:chOff x="5397250" y="4410075"/>
            <a:chExt cx="1451226" cy="255101"/>
          </a:xfrm>
        </p:grpSpPr>
        <p:sp>
          <p:nvSpPr>
            <p:cNvPr id="933" name="SMARTInkShape-1394">
              <a:extLst>
                <a:ext uri="{FF2B5EF4-FFF2-40B4-BE49-F238E27FC236}">
                  <a16:creationId xmlns:a16="http://schemas.microsoft.com/office/drawing/2014/main" id="{2851DB9C-E675-4D0A-B052-BE19765DECE2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6677025" y="4505452"/>
              <a:ext cx="171451" cy="120248"/>
            </a:xfrm>
            <a:custGeom>
              <a:avLst/>
              <a:gdLst/>
              <a:ahLst/>
              <a:cxnLst/>
              <a:rect l="0" t="0" r="0" b="0"/>
              <a:pathLst>
                <a:path w="171451" h="120248">
                  <a:moveTo>
                    <a:pt x="0" y="18923"/>
                  </a:moveTo>
                  <a:lnTo>
                    <a:pt x="0" y="18923"/>
                  </a:lnTo>
                  <a:lnTo>
                    <a:pt x="5056" y="13866"/>
                  </a:lnTo>
                  <a:lnTo>
                    <a:pt x="13183" y="11384"/>
                  </a:lnTo>
                  <a:lnTo>
                    <a:pt x="22793" y="9222"/>
                  </a:lnTo>
                  <a:lnTo>
                    <a:pt x="36269" y="3113"/>
                  </a:lnTo>
                  <a:lnTo>
                    <a:pt x="78560" y="0"/>
                  </a:lnTo>
                  <a:lnTo>
                    <a:pt x="85363" y="2752"/>
                  </a:lnTo>
                  <a:lnTo>
                    <a:pt x="99728" y="14066"/>
                  </a:lnTo>
                  <a:lnTo>
                    <a:pt x="102533" y="22408"/>
                  </a:lnTo>
                  <a:lnTo>
                    <a:pt x="104332" y="45011"/>
                  </a:lnTo>
                  <a:lnTo>
                    <a:pt x="101756" y="54507"/>
                  </a:lnTo>
                  <a:lnTo>
                    <a:pt x="89561" y="85659"/>
                  </a:lnTo>
                  <a:lnTo>
                    <a:pt x="87430" y="95503"/>
                  </a:lnTo>
                  <a:lnTo>
                    <a:pt x="76117" y="112051"/>
                  </a:lnTo>
                  <a:lnTo>
                    <a:pt x="68049" y="118522"/>
                  </a:lnTo>
                  <a:lnTo>
                    <a:pt x="64416" y="120247"/>
                  </a:lnTo>
                  <a:lnTo>
                    <a:pt x="54735" y="119342"/>
                  </a:lnTo>
                  <a:lnTo>
                    <a:pt x="49191" y="117619"/>
                  </a:lnTo>
                  <a:lnTo>
                    <a:pt x="40207" y="110060"/>
                  </a:lnTo>
                  <a:lnTo>
                    <a:pt x="33744" y="99645"/>
                  </a:lnTo>
                  <a:lnTo>
                    <a:pt x="30872" y="87959"/>
                  </a:lnTo>
                  <a:lnTo>
                    <a:pt x="32418" y="78534"/>
                  </a:lnTo>
                  <a:lnTo>
                    <a:pt x="34312" y="74539"/>
                  </a:lnTo>
                  <a:lnTo>
                    <a:pt x="59107" y="53976"/>
                  </a:lnTo>
                  <a:lnTo>
                    <a:pt x="96972" y="35232"/>
                  </a:lnTo>
                  <a:lnTo>
                    <a:pt x="127144" y="29789"/>
                  </a:lnTo>
                  <a:lnTo>
                    <a:pt x="151266" y="27786"/>
                  </a:lnTo>
                  <a:lnTo>
                    <a:pt x="171450" y="1892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4" name="SMARTInkShape-1395">
              <a:extLst>
                <a:ext uri="{FF2B5EF4-FFF2-40B4-BE49-F238E27FC236}">
                  <a16:creationId xmlns:a16="http://schemas.microsoft.com/office/drawing/2014/main" id="{708A2B8C-3B91-3227-54F1-01A04A54EF49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6457950" y="4505325"/>
              <a:ext cx="161542" cy="104171"/>
            </a:xfrm>
            <a:custGeom>
              <a:avLst/>
              <a:gdLst/>
              <a:ahLst/>
              <a:cxnLst/>
              <a:rect l="0" t="0" r="0" b="0"/>
              <a:pathLst>
                <a:path w="161542" h="104171">
                  <a:moveTo>
                    <a:pt x="0" y="9525"/>
                  </a:moveTo>
                  <a:lnTo>
                    <a:pt x="0" y="9525"/>
                  </a:lnTo>
                  <a:lnTo>
                    <a:pt x="15210" y="2979"/>
                  </a:lnTo>
                  <a:lnTo>
                    <a:pt x="59951" y="392"/>
                  </a:lnTo>
                  <a:lnTo>
                    <a:pt x="103446" y="78"/>
                  </a:lnTo>
                  <a:lnTo>
                    <a:pt x="147169" y="10"/>
                  </a:lnTo>
                  <a:lnTo>
                    <a:pt x="161541" y="0"/>
                  </a:lnTo>
                  <a:lnTo>
                    <a:pt x="141152" y="17900"/>
                  </a:lnTo>
                  <a:lnTo>
                    <a:pt x="98324" y="54465"/>
                  </a:lnTo>
                  <a:lnTo>
                    <a:pt x="79345" y="73170"/>
                  </a:lnTo>
                  <a:lnTo>
                    <a:pt x="76180" y="78413"/>
                  </a:lnTo>
                  <a:lnTo>
                    <a:pt x="75128" y="82967"/>
                  </a:lnTo>
                  <a:lnTo>
                    <a:pt x="75485" y="87063"/>
                  </a:lnTo>
                  <a:lnTo>
                    <a:pt x="78704" y="94433"/>
                  </a:lnTo>
                  <a:lnTo>
                    <a:pt x="81045" y="97880"/>
                  </a:lnTo>
                  <a:lnTo>
                    <a:pt x="86467" y="101710"/>
                  </a:lnTo>
                  <a:lnTo>
                    <a:pt x="93463" y="103413"/>
                  </a:lnTo>
                  <a:lnTo>
                    <a:pt x="103629" y="104170"/>
                  </a:lnTo>
                  <a:lnTo>
                    <a:pt x="121251" y="99539"/>
                  </a:lnTo>
                  <a:lnTo>
                    <a:pt x="130794" y="91512"/>
                  </a:lnTo>
                  <a:lnTo>
                    <a:pt x="138564" y="79830"/>
                  </a:lnTo>
                  <a:lnTo>
                    <a:pt x="145545" y="64055"/>
                  </a:lnTo>
                  <a:lnTo>
                    <a:pt x="146531" y="49283"/>
                  </a:lnTo>
                  <a:lnTo>
                    <a:pt x="143597" y="32666"/>
                  </a:lnTo>
                  <a:lnTo>
                    <a:pt x="13335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5" name="SMARTInkShape-1396">
              <a:extLst>
                <a:ext uri="{FF2B5EF4-FFF2-40B4-BE49-F238E27FC236}">
                  <a16:creationId xmlns:a16="http://schemas.microsoft.com/office/drawing/2014/main" id="{9A424D84-28D0-7AE0-3D67-277C68A6DD03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6482112" y="4410075"/>
              <a:ext cx="90139" cy="237371"/>
            </a:xfrm>
            <a:custGeom>
              <a:avLst/>
              <a:gdLst/>
              <a:ahLst/>
              <a:cxnLst/>
              <a:rect l="0" t="0" r="0" b="0"/>
              <a:pathLst>
                <a:path w="90139" h="237371">
                  <a:moveTo>
                    <a:pt x="80613" y="0"/>
                  </a:moveTo>
                  <a:lnTo>
                    <a:pt x="80613" y="0"/>
                  </a:lnTo>
                  <a:lnTo>
                    <a:pt x="75557" y="0"/>
                  </a:lnTo>
                  <a:lnTo>
                    <a:pt x="74068" y="1058"/>
                  </a:lnTo>
                  <a:lnTo>
                    <a:pt x="73075" y="2822"/>
                  </a:lnTo>
                  <a:lnTo>
                    <a:pt x="72413" y="5057"/>
                  </a:lnTo>
                  <a:lnTo>
                    <a:pt x="44303" y="49371"/>
                  </a:lnTo>
                  <a:lnTo>
                    <a:pt x="30696" y="73895"/>
                  </a:lnTo>
                  <a:lnTo>
                    <a:pt x="20328" y="89993"/>
                  </a:lnTo>
                  <a:lnTo>
                    <a:pt x="9599" y="122855"/>
                  </a:lnTo>
                  <a:lnTo>
                    <a:pt x="2616" y="163419"/>
                  </a:lnTo>
                  <a:lnTo>
                    <a:pt x="39" y="169271"/>
                  </a:lnTo>
                  <a:lnTo>
                    <a:pt x="0" y="184240"/>
                  </a:lnTo>
                  <a:lnTo>
                    <a:pt x="3542" y="214664"/>
                  </a:lnTo>
                  <a:lnTo>
                    <a:pt x="7008" y="220368"/>
                  </a:lnTo>
                  <a:lnTo>
                    <a:pt x="19325" y="229527"/>
                  </a:lnTo>
                  <a:lnTo>
                    <a:pt x="39053" y="235578"/>
                  </a:lnTo>
                  <a:lnTo>
                    <a:pt x="58304" y="237370"/>
                  </a:lnTo>
                  <a:lnTo>
                    <a:pt x="71051" y="232145"/>
                  </a:lnTo>
                  <a:lnTo>
                    <a:pt x="90138" y="2190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6" name="SMARTInkShape-1397">
              <a:extLst>
                <a:ext uri="{FF2B5EF4-FFF2-40B4-BE49-F238E27FC236}">
                  <a16:creationId xmlns:a16="http://schemas.microsoft.com/office/drawing/2014/main" id="{C4BEEA7B-EE86-63E3-4D60-8DD08A1D3B6D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6277843" y="4545302"/>
              <a:ext cx="208683" cy="116189"/>
            </a:xfrm>
            <a:custGeom>
              <a:avLst/>
              <a:gdLst/>
              <a:ahLst/>
              <a:cxnLst/>
              <a:rect l="0" t="0" r="0" b="0"/>
              <a:pathLst>
                <a:path w="208683" h="116189">
                  <a:moveTo>
                    <a:pt x="113432" y="45748"/>
                  </a:moveTo>
                  <a:lnTo>
                    <a:pt x="113432" y="45748"/>
                  </a:lnTo>
                  <a:lnTo>
                    <a:pt x="128620" y="29501"/>
                  </a:lnTo>
                  <a:lnTo>
                    <a:pt x="131337" y="20238"/>
                  </a:lnTo>
                  <a:lnTo>
                    <a:pt x="131974" y="13950"/>
                  </a:lnTo>
                  <a:lnTo>
                    <a:pt x="129433" y="7626"/>
                  </a:lnTo>
                  <a:lnTo>
                    <a:pt x="127274" y="4459"/>
                  </a:lnTo>
                  <a:lnTo>
                    <a:pt x="123719" y="2346"/>
                  </a:lnTo>
                  <a:lnTo>
                    <a:pt x="114124" y="0"/>
                  </a:lnTo>
                  <a:lnTo>
                    <a:pt x="81652" y="3735"/>
                  </a:lnTo>
                  <a:lnTo>
                    <a:pt x="61913" y="11554"/>
                  </a:lnTo>
                  <a:lnTo>
                    <a:pt x="26938" y="38876"/>
                  </a:lnTo>
                  <a:lnTo>
                    <a:pt x="9018" y="65584"/>
                  </a:lnTo>
                  <a:lnTo>
                    <a:pt x="1084" y="94390"/>
                  </a:lnTo>
                  <a:lnTo>
                    <a:pt x="0" y="103703"/>
                  </a:lnTo>
                  <a:lnTo>
                    <a:pt x="2340" y="111369"/>
                  </a:lnTo>
                  <a:lnTo>
                    <a:pt x="4445" y="114896"/>
                  </a:lnTo>
                  <a:lnTo>
                    <a:pt x="7967" y="116188"/>
                  </a:lnTo>
                  <a:lnTo>
                    <a:pt x="17522" y="114802"/>
                  </a:lnTo>
                  <a:lnTo>
                    <a:pt x="34803" y="108071"/>
                  </a:lnTo>
                  <a:lnTo>
                    <a:pt x="44266" y="99553"/>
                  </a:lnTo>
                  <a:lnTo>
                    <a:pt x="86189" y="53025"/>
                  </a:lnTo>
                  <a:lnTo>
                    <a:pt x="94061" y="36940"/>
                  </a:lnTo>
                  <a:lnTo>
                    <a:pt x="89231" y="41492"/>
                  </a:lnTo>
                  <a:lnTo>
                    <a:pt x="79175" y="59058"/>
                  </a:lnTo>
                  <a:lnTo>
                    <a:pt x="76093" y="73816"/>
                  </a:lnTo>
                  <a:lnTo>
                    <a:pt x="75482" y="86923"/>
                  </a:lnTo>
                  <a:lnTo>
                    <a:pt x="76490" y="89073"/>
                  </a:lnTo>
                  <a:lnTo>
                    <a:pt x="78221" y="90507"/>
                  </a:lnTo>
                  <a:lnTo>
                    <a:pt x="106796" y="99541"/>
                  </a:lnTo>
                  <a:lnTo>
                    <a:pt x="151912" y="107512"/>
                  </a:lnTo>
                  <a:lnTo>
                    <a:pt x="180220" y="105911"/>
                  </a:lnTo>
                  <a:lnTo>
                    <a:pt x="198603" y="98734"/>
                  </a:lnTo>
                  <a:lnTo>
                    <a:pt x="201963" y="94831"/>
                  </a:lnTo>
                  <a:lnTo>
                    <a:pt x="208682" y="7432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7" name="SMARTInkShape-1398">
              <a:extLst>
                <a:ext uri="{FF2B5EF4-FFF2-40B4-BE49-F238E27FC236}">
                  <a16:creationId xmlns:a16="http://schemas.microsoft.com/office/drawing/2014/main" id="{CD1D88DF-DE32-2241-88CF-7E5707ED55F5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5953125" y="4557272"/>
              <a:ext cx="294549" cy="107904"/>
            </a:xfrm>
            <a:custGeom>
              <a:avLst/>
              <a:gdLst/>
              <a:ahLst/>
              <a:cxnLst/>
              <a:rect l="0" t="0" r="0" b="0"/>
              <a:pathLst>
                <a:path w="294549" h="107904">
                  <a:moveTo>
                    <a:pt x="0" y="24253"/>
                  </a:moveTo>
                  <a:lnTo>
                    <a:pt x="0" y="24253"/>
                  </a:lnTo>
                  <a:lnTo>
                    <a:pt x="5056" y="19196"/>
                  </a:lnTo>
                  <a:lnTo>
                    <a:pt x="13183" y="16714"/>
                  </a:lnTo>
                  <a:lnTo>
                    <a:pt x="29659" y="12494"/>
                  </a:lnTo>
                  <a:lnTo>
                    <a:pt x="64888" y="573"/>
                  </a:lnTo>
                  <a:lnTo>
                    <a:pt x="68658" y="0"/>
                  </a:lnTo>
                  <a:lnTo>
                    <a:pt x="71172" y="676"/>
                  </a:lnTo>
                  <a:lnTo>
                    <a:pt x="80264" y="9365"/>
                  </a:lnTo>
                  <a:lnTo>
                    <a:pt x="89163" y="28309"/>
                  </a:lnTo>
                  <a:lnTo>
                    <a:pt x="90134" y="34365"/>
                  </a:lnTo>
                  <a:lnTo>
                    <a:pt x="86514" y="55245"/>
                  </a:lnTo>
                  <a:lnTo>
                    <a:pt x="83254" y="62015"/>
                  </a:lnTo>
                  <a:lnTo>
                    <a:pt x="72537" y="80043"/>
                  </a:lnTo>
                  <a:lnTo>
                    <a:pt x="66827" y="99777"/>
                  </a:lnTo>
                  <a:lnTo>
                    <a:pt x="93246" y="58064"/>
                  </a:lnTo>
                  <a:lnTo>
                    <a:pt x="108179" y="41914"/>
                  </a:lnTo>
                  <a:lnTo>
                    <a:pt x="144611" y="17694"/>
                  </a:lnTo>
                  <a:lnTo>
                    <a:pt x="155149" y="15607"/>
                  </a:lnTo>
                  <a:lnTo>
                    <a:pt x="161736" y="17941"/>
                  </a:lnTo>
                  <a:lnTo>
                    <a:pt x="164974" y="20045"/>
                  </a:lnTo>
                  <a:lnTo>
                    <a:pt x="167133" y="23564"/>
                  </a:lnTo>
                  <a:lnTo>
                    <a:pt x="170171" y="39689"/>
                  </a:lnTo>
                  <a:lnTo>
                    <a:pt x="171338" y="82784"/>
                  </a:lnTo>
                  <a:lnTo>
                    <a:pt x="171446" y="107903"/>
                  </a:lnTo>
                  <a:lnTo>
                    <a:pt x="172506" y="107536"/>
                  </a:lnTo>
                  <a:lnTo>
                    <a:pt x="176506" y="104307"/>
                  </a:lnTo>
                  <a:lnTo>
                    <a:pt x="190871" y="86006"/>
                  </a:lnTo>
                  <a:lnTo>
                    <a:pt x="232908" y="55773"/>
                  </a:lnTo>
                  <a:lnTo>
                    <a:pt x="272871" y="31141"/>
                  </a:lnTo>
                  <a:lnTo>
                    <a:pt x="286989" y="26294"/>
                  </a:lnTo>
                  <a:lnTo>
                    <a:pt x="289752" y="27730"/>
                  </a:lnTo>
                  <a:lnTo>
                    <a:pt x="291593" y="30805"/>
                  </a:lnTo>
                  <a:lnTo>
                    <a:pt x="294548" y="45890"/>
                  </a:lnTo>
                  <a:lnTo>
                    <a:pt x="285750" y="9092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8" name="SMARTInkShape-1399">
              <a:extLst>
                <a:ext uri="{FF2B5EF4-FFF2-40B4-BE49-F238E27FC236}">
                  <a16:creationId xmlns:a16="http://schemas.microsoft.com/office/drawing/2014/main" id="{CAD90B59-563D-D2A3-DDE0-B68E5CC31DE8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5876925" y="4467225"/>
              <a:ext cx="38101" cy="28576"/>
            </a:xfrm>
            <a:custGeom>
              <a:avLst/>
              <a:gdLst/>
              <a:ahLst/>
              <a:cxnLst/>
              <a:rect l="0" t="0" r="0" b="0"/>
              <a:pathLst>
                <a:path w="38101" h="28576">
                  <a:moveTo>
                    <a:pt x="0" y="28575"/>
                  </a:moveTo>
                  <a:lnTo>
                    <a:pt x="0" y="28575"/>
                  </a:lnTo>
                  <a:lnTo>
                    <a:pt x="24890" y="4744"/>
                  </a:lnTo>
                  <a:lnTo>
                    <a:pt x="381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9" name="SMARTInkShape-1400">
              <a:extLst>
                <a:ext uri="{FF2B5EF4-FFF2-40B4-BE49-F238E27FC236}">
                  <a16:creationId xmlns:a16="http://schemas.microsoft.com/office/drawing/2014/main" id="{5D977BFB-8238-B634-7A59-E712E6DF2F90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5857875" y="4543425"/>
              <a:ext cx="19051" cy="114301"/>
            </a:xfrm>
            <a:custGeom>
              <a:avLst/>
              <a:gdLst/>
              <a:ahLst/>
              <a:cxnLst/>
              <a:rect l="0" t="0" r="0" b="0"/>
              <a:pathLst>
                <a:path w="19051" h="114301">
                  <a:moveTo>
                    <a:pt x="19050" y="0"/>
                  </a:moveTo>
                  <a:lnTo>
                    <a:pt x="19050" y="0"/>
                  </a:lnTo>
                  <a:lnTo>
                    <a:pt x="17992" y="21755"/>
                  </a:lnTo>
                  <a:lnTo>
                    <a:pt x="2575" y="66647"/>
                  </a:lnTo>
                  <a:lnTo>
                    <a:pt x="0" y="114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0" name="SMARTInkShape-1401">
              <a:extLst>
                <a:ext uri="{FF2B5EF4-FFF2-40B4-BE49-F238E27FC236}">
                  <a16:creationId xmlns:a16="http://schemas.microsoft.com/office/drawing/2014/main" id="{D88AC9DA-7F97-B3BE-DF44-65F50FFB8E8C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5705475" y="4514850"/>
              <a:ext cx="133351" cy="28576"/>
            </a:xfrm>
            <a:custGeom>
              <a:avLst/>
              <a:gdLst/>
              <a:ahLst/>
              <a:cxnLst/>
              <a:rect l="0" t="0" r="0" b="0"/>
              <a:pathLst>
                <a:path w="133351" h="28576">
                  <a:moveTo>
                    <a:pt x="0" y="28575"/>
                  </a:moveTo>
                  <a:lnTo>
                    <a:pt x="0" y="28575"/>
                  </a:lnTo>
                  <a:lnTo>
                    <a:pt x="5056" y="23518"/>
                  </a:lnTo>
                  <a:lnTo>
                    <a:pt x="48905" y="6185"/>
                  </a:lnTo>
                  <a:lnTo>
                    <a:pt x="87036" y="1222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1" name="SMARTInkShape-1402">
              <a:extLst>
                <a:ext uri="{FF2B5EF4-FFF2-40B4-BE49-F238E27FC236}">
                  <a16:creationId xmlns:a16="http://schemas.microsoft.com/office/drawing/2014/main" id="{30EEA0DE-3FA7-AD0C-75D4-50410FBD8D90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5737240" y="4411399"/>
              <a:ext cx="111111" cy="224655"/>
            </a:xfrm>
            <a:custGeom>
              <a:avLst/>
              <a:gdLst/>
              <a:ahLst/>
              <a:cxnLst/>
              <a:rect l="0" t="0" r="0" b="0"/>
              <a:pathLst>
                <a:path w="111111" h="224655">
                  <a:moveTo>
                    <a:pt x="15860" y="8201"/>
                  </a:moveTo>
                  <a:lnTo>
                    <a:pt x="15860" y="8201"/>
                  </a:lnTo>
                  <a:lnTo>
                    <a:pt x="33760" y="662"/>
                  </a:lnTo>
                  <a:lnTo>
                    <a:pt x="37319" y="0"/>
                  </a:lnTo>
                  <a:lnTo>
                    <a:pt x="39691" y="617"/>
                  </a:lnTo>
                  <a:lnTo>
                    <a:pt x="41272" y="2087"/>
                  </a:lnTo>
                  <a:lnTo>
                    <a:pt x="42327" y="4125"/>
                  </a:lnTo>
                  <a:lnTo>
                    <a:pt x="43811" y="22163"/>
                  </a:lnTo>
                  <a:lnTo>
                    <a:pt x="36707" y="62190"/>
                  </a:lnTo>
                  <a:lnTo>
                    <a:pt x="25113" y="101141"/>
                  </a:lnTo>
                  <a:lnTo>
                    <a:pt x="12957" y="138044"/>
                  </a:lnTo>
                  <a:lnTo>
                    <a:pt x="3986" y="159043"/>
                  </a:lnTo>
                  <a:lnTo>
                    <a:pt x="0" y="178958"/>
                  </a:lnTo>
                  <a:lnTo>
                    <a:pt x="1050" y="195571"/>
                  </a:lnTo>
                  <a:lnTo>
                    <a:pt x="5044" y="208952"/>
                  </a:lnTo>
                  <a:lnTo>
                    <a:pt x="10348" y="218427"/>
                  </a:lnTo>
                  <a:lnTo>
                    <a:pt x="16232" y="223343"/>
                  </a:lnTo>
                  <a:lnTo>
                    <a:pt x="19283" y="224654"/>
                  </a:lnTo>
                  <a:lnTo>
                    <a:pt x="54508" y="218845"/>
                  </a:lnTo>
                  <a:lnTo>
                    <a:pt x="89212" y="204589"/>
                  </a:lnTo>
                  <a:lnTo>
                    <a:pt x="111110" y="1891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2" name="SMARTInkShape-1403">
              <a:extLst>
                <a:ext uri="{FF2B5EF4-FFF2-40B4-BE49-F238E27FC236}">
                  <a16:creationId xmlns:a16="http://schemas.microsoft.com/office/drawing/2014/main" id="{69C50411-96E8-3216-A30C-2F59BB8ABD43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5583143" y="4510584"/>
              <a:ext cx="99502" cy="147142"/>
            </a:xfrm>
            <a:custGeom>
              <a:avLst/>
              <a:gdLst/>
              <a:ahLst/>
              <a:cxnLst/>
              <a:rect l="0" t="0" r="0" b="0"/>
              <a:pathLst>
                <a:path w="99502" h="147142">
                  <a:moveTo>
                    <a:pt x="84232" y="32841"/>
                  </a:moveTo>
                  <a:lnTo>
                    <a:pt x="84232" y="32841"/>
                  </a:lnTo>
                  <a:lnTo>
                    <a:pt x="89288" y="27784"/>
                  </a:lnTo>
                  <a:lnTo>
                    <a:pt x="91771" y="22480"/>
                  </a:lnTo>
                  <a:lnTo>
                    <a:pt x="93364" y="10451"/>
                  </a:lnTo>
                  <a:lnTo>
                    <a:pt x="90760" y="4193"/>
                  </a:lnTo>
                  <a:lnTo>
                    <a:pt x="88584" y="1043"/>
                  </a:lnTo>
                  <a:lnTo>
                    <a:pt x="83958" y="0"/>
                  </a:lnTo>
                  <a:lnTo>
                    <a:pt x="63337" y="3590"/>
                  </a:lnTo>
                  <a:lnTo>
                    <a:pt x="27996" y="15923"/>
                  </a:lnTo>
                  <a:lnTo>
                    <a:pt x="21138" y="20031"/>
                  </a:lnTo>
                  <a:lnTo>
                    <a:pt x="14562" y="21856"/>
                  </a:lnTo>
                  <a:lnTo>
                    <a:pt x="12386" y="23401"/>
                  </a:lnTo>
                  <a:lnTo>
                    <a:pt x="10935" y="25489"/>
                  </a:lnTo>
                  <a:lnTo>
                    <a:pt x="9967" y="27939"/>
                  </a:lnTo>
                  <a:lnTo>
                    <a:pt x="8263" y="29573"/>
                  </a:lnTo>
                  <a:lnTo>
                    <a:pt x="3549" y="31388"/>
                  </a:lnTo>
                  <a:lnTo>
                    <a:pt x="1868" y="32931"/>
                  </a:lnTo>
                  <a:lnTo>
                    <a:pt x="0" y="37467"/>
                  </a:lnTo>
                  <a:lnTo>
                    <a:pt x="4006" y="51027"/>
                  </a:lnTo>
                  <a:lnTo>
                    <a:pt x="11894" y="63394"/>
                  </a:lnTo>
                  <a:lnTo>
                    <a:pt x="31049" y="78818"/>
                  </a:lnTo>
                  <a:lnTo>
                    <a:pt x="45073" y="85025"/>
                  </a:lnTo>
                  <a:lnTo>
                    <a:pt x="71322" y="94067"/>
                  </a:lnTo>
                  <a:lnTo>
                    <a:pt x="90520" y="108014"/>
                  </a:lnTo>
                  <a:lnTo>
                    <a:pt x="97610" y="116698"/>
                  </a:lnTo>
                  <a:lnTo>
                    <a:pt x="99501" y="120496"/>
                  </a:lnTo>
                  <a:lnTo>
                    <a:pt x="98645" y="124086"/>
                  </a:lnTo>
                  <a:lnTo>
                    <a:pt x="92049" y="130897"/>
                  </a:lnTo>
                  <a:lnTo>
                    <a:pt x="76435" y="140681"/>
                  </a:lnTo>
                  <a:lnTo>
                    <a:pt x="45650" y="145865"/>
                  </a:lnTo>
                  <a:lnTo>
                    <a:pt x="17557" y="1471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3" name="SMARTInkShape-1404">
              <a:extLst>
                <a:ext uri="{FF2B5EF4-FFF2-40B4-BE49-F238E27FC236}">
                  <a16:creationId xmlns:a16="http://schemas.microsoft.com/office/drawing/2014/main" id="{26AD815B-42BD-0BAD-08B7-1472998F8D25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5397250" y="4508159"/>
              <a:ext cx="143797" cy="148016"/>
            </a:xfrm>
            <a:custGeom>
              <a:avLst/>
              <a:gdLst/>
              <a:ahLst/>
              <a:cxnLst/>
              <a:rect l="0" t="0" r="0" b="0"/>
              <a:pathLst>
                <a:path w="143797" h="148016">
                  <a:moveTo>
                    <a:pt x="22475" y="73366"/>
                  </a:moveTo>
                  <a:lnTo>
                    <a:pt x="22475" y="73366"/>
                  </a:lnTo>
                  <a:lnTo>
                    <a:pt x="37685" y="72308"/>
                  </a:lnTo>
                  <a:lnTo>
                    <a:pt x="66715" y="65827"/>
                  </a:lnTo>
                  <a:lnTo>
                    <a:pt x="94850" y="61607"/>
                  </a:lnTo>
                  <a:lnTo>
                    <a:pt x="128863" y="47672"/>
                  </a:lnTo>
                  <a:lnTo>
                    <a:pt x="137844" y="41485"/>
                  </a:lnTo>
                  <a:lnTo>
                    <a:pt x="142542" y="29564"/>
                  </a:lnTo>
                  <a:lnTo>
                    <a:pt x="143796" y="21939"/>
                  </a:lnTo>
                  <a:lnTo>
                    <a:pt x="142513" y="15798"/>
                  </a:lnTo>
                  <a:lnTo>
                    <a:pt x="135445" y="6153"/>
                  </a:lnTo>
                  <a:lnTo>
                    <a:pt x="122424" y="1160"/>
                  </a:lnTo>
                  <a:lnTo>
                    <a:pt x="104997" y="0"/>
                  </a:lnTo>
                  <a:lnTo>
                    <a:pt x="64960" y="7878"/>
                  </a:lnTo>
                  <a:lnTo>
                    <a:pt x="30985" y="24682"/>
                  </a:lnTo>
                  <a:lnTo>
                    <a:pt x="18142" y="41850"/>
                  </a:lnTo>
                  <a:lnTo>
                    <a:pt x="1275" y="82311"/>
                  </a:lnTo>
                  <a:lnTo>
                    <a:pt x="0" y="98861"/>
                  </a:lnTo>
                  <a:lnTo>
                    <a:pt x="7805" y="126732"/>
                  </a:lnTo>
                  <a:lnTo>
                    <a:pt x="16308" y="136948"/>
                  </a:lnTo>
                  <a:lnTo>
                    <a:pt x="27143" y="143958"/>
                  </a:lnTo>
                  <a:lnTo>
                    <a:pt x="46200" y="147904"/>
                  </a:lnTo>
                  <a:lnTo>
                    <a:pt x="71486" y="148015"/>
                  </a:lnTo>
                  <a:lnTo>
                    <a:pt x="108200" y="1400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9" name="SMARTInkShape-Group262">
            <a:extLst>
              <a:ext uri="{FF2B5EF4-FFF2-40B4-BE49-F238E27FC236}">
                <a16:creationId xmlns:a16="http://schemas.microsoft.com/office/drawing/2014/main" id="{0C455CF1-3654-6E99-D5F0-2DB7CAD40DF8}"/>
              </a:ext>
            </a:extLst>
          </p:cNvPr>
          <p:cNvGrpSpPr/>
          <p:nvPr/>
        </p:nvGrpSpPr>
        <p:grpSpPr>
          <a:xfrm>
            <a:off x="7239000" y="4310619"/>
            <a:ext cx="819151" cy="375682"/>
            <a:chOff x="7239000" y="4310619"/>
            <a:chExt cx="819151" cy="375682"/>
          </a:xfrm>
        </p:grpSpPr>
        <p:sp>
          <p:nvSpPr>
            <p:cNvPr id="945" name="SMARTInkShape-1405">
              <a:extLst>
                <a:ext uri="{FF2B5EF4-FFF2-40B4-BE49-F238E27FC236}">
                  <a16:creationId xmlns:a16="http://schemas.microsoft.com/office/drawing/2014/main" id="{5E20C5DB-F8C6-B828-66C3-183967FEDAEC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7650876" y="4498909"/>
              <a:ext cx="407275" cy="149292"/>
            </a:xfrm>
            <a:custGeom>
              <a:avLst/>
              <a:gdLst/>
              <a:ahLst/>
              <a:cxnLst/>
              <a:rect l="0" t="0" r="0" b="0"/>
              <a:pathLst>
                <a:path w="407275" h="149292">
                  <a:moveTo>
                    <a:pt x="92949" y="44516"/>
                  </a:moveTo>
                  <a:lnTo>
                    <a:pt x="92949" y="44516"/>
                  </a:lnTo>
                  <a:lnTo>
                    <a:pt x="98005" y="44516"/>
                  </a:lnTo>
                  <a:lnTo>
                    <a:pt x="103310" y="38871"/>
                  </a:lnTo>
                  <a:lnTo>
                    <a:pt x="110283" y="28114"/>
                  </a:lnTo>
                  <a:lnTo>
                    <a:pt x="111491" y="21195"/>
                  </a:lnTo>
                  <a:lnTo>
                    <a:pt x="106129" y="12631"/>
                  </a:lnTo>
                  <a:lnTo>
                    <a:pt x="97748" y="3887"/>
                  </a:lnTo>
                  <a:lnTo>
                    <a:pt x="90496" y="0"/>
                  </a:lnTo>
                  <a:lnTo>
                    <a:pt x="70350" y="2869"/>
                  </a:lnTo>
                  <a:lnTo>
                    <a:pt x="39216" y="20535"/>
                  </a:lnTo>
                  <a:lnTo>
                    <a:pt x="18350" y="40820"/>
                  </a:lnTo>
                  <a:lnTo>
                    <a:pt x="2876" y="72125"/>
                  </a:lnTo>
                  <a:lnTo>
                    <a:pt x="0" y="82540"/>
                  </a:lnTo>
                  <a:lnTo>
                    <a:pt x="1350" y="87856"/>
                  </a:lnTo>
                  <a:lnTo>
                    <a:pt x="14303" y="107700"/>
                  </a:lnTo>
                  <a:lnTo>
                    <a:pt x="16177" y="107806"/>
                  </a:lnTo>
                  <a:lnTo>
                    <a:pt x="21081" y="105100"/>
                  </a:lnTo>
                  <a:lnTo>
                    <a:pt x="64666" y="70743"/>
                  </a:lnTo>
                  <a:lnTo>
                    <a:pt x="111435" y="35270"/>
                  </a:lnTo>
                  <a:lnTo>
                    <a:pt x="124863" y="24894"/>
                  </a:lnTo>
                  <a:lnTo>
                    <a:pt x="133591" y="18861"/>
                  </a:lnTo>
                  <a:lnTo>
                    <a:pt x="137471" y="12653"/>
                  </a:lnTo>
                  <a:lnTo>
                    <a:pt x="139564" y="11632"/>
                  </a:lnTo>
                  <a:lnTo>
                    <a:pt x="142017" y="12010"/>
                  </a:lnTo>
                  <a:lnTo>
                    <a:pt x="144711" y="13320"/>
                  </a:lnTo>
                  <a:lnTo>
                    <a:pt x="146507" y="16310"/>
                  </a:lnTo>
                  <a:lnTo>
                    <a:pt x="149626" y="37169"/>
                  </a:lnTo>
                  <a:lnTo>
                    <a:pt x="148946" y="64820"/>
                  </a:lnTo>
                  <a:lnTo>
                    <a:pt x="140962" y="99153"/>
                  </a:lnTo>
                  <a:lnTo>
                    <a:pt x="141891" y="98932"/>
                  </a:lnTo>
                  <a:lnTo>
                    <a:pt x="182410" y="70166"/>
                  </a:lnTo>
                  <a:lnTo>
                    <a:pt x="197268" y="59091"/>
                  </a:lnTo>
                  <a:lnTo>
                    <a:pt x="229209" y="22798"/>
                  </a:lnTo>
                  <a:lnTo>
                    <a:pt x="238528" y="18988"/>
                  </a:lnTo>
                  <a:lnTo>
                    <a:pt x="251646" y="16543"/>
                  </a:lnTo>
                  <a:lnTo>
                    <a:pt x="252721" y="17401"/>
                  </a:lnTo>
                  <a:lnTo>
                    <a:pt x="253917" y="21176"/>
                  </a:lnTo>
                  <a:lnTo>
                    <a:pt x="254790" y="64862"/>
                  </a:lnTo>
                  <a:lnTo>
                    <a:pt x="254862" y="108540"/>
                  </a:lnTo>
                  <a:lnTo>
                    <a:pt x="254873" y="137172"/>
                  </a:lnTo>
                  <a:lnTo>
                    <a:pt x="287367" y="112608"/>
                  </a:lnTo>
                  <a:lnTo>
                    <a:pt x="330276" y="70459"/>
                  </a:lnTo>
                  <a:lnTo>
                    <a:pt x="345890" y="53143"/>
                  </a:lnTo>
                  <a:lnTo>
                    <a:pt x="377986" y="37482"/>
                  </a:lnTo>
                  <a:lnTo>
                    <a:pt x="381399" y="36652"/>
                  </a:lnTo>
                  <a:lnTo>
                    <a:pt x="383674" y="37156"/>
                  </a:lnTo>
                  <a:lnTo>
                    <a:pt x="385191" y="38551"/>
                  </a:lnTo>
                  <a:lnTo>
                    <a:pt x="386875" y="42923"/>
                  </a:lnTo>
                  <a:lnTo>
                    <a:pt x="390967" y="66481"/>
                  </a:lnTo>
                  <a:lnTo>
                    <a:pt x="394734" y="77562"/>
                  </a:lnTo>
                  <a:lnTo>
                    <a:pt x="398543" y="119967"/>
                  </a:lnTo>
                  <a:lnTo>
                    <a:pt x="407274" y="1492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6" name="SMARTInkShape-1406">
              <a:extLst>
                <a:ext uri="{FF2B5EF4-FFF2-40B4-BE49-F238E27FC236}">
                  <a16:creationId xmlns:a16="http://schemas.microsoft.com/office/drawing/2014/main" id="{F9012D64-BE6F-97A2-D251-3EC649AF55BD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7439025" y="4487497"/>
              <a:ext cx="238126" cy="92885"/>
            </a:xfrm>
            <a:custGeom>
              <a:avLst/>
              <a:gdLst/>
              <a:ahLst/>
              <a:cxnLst/>
              <a:rect l="0" t="0" r="0" b="0"/>
              <a:pathLst>
                <a:path w="238126" h="92885">
                  <a:moveTo>
                    <a:pt x="0" y="27353"/>
                  </a:moveTo>
                  <a:lnTo>
                    <a:pt x="0" y="27353"/>
                  </a:lnTo>
                  <a:lnTo>
                    <a:pt x="8664" y="19749"/>
                  </a:lnTo>
                  <a:lnTo>
                    <a:pt x="40704" y="4963"/>
                  </a:lnTo>
                  <a:lnTo>
                    <a:pt x="62564" y="0"/>
                  </a:lnTo>
                  <a:lnTo>
                    <a:pt x="81097" y="198"/>
                  </a:lnTo>
                  <a:lnTo>
                    <a:pt x="97427" y="3995"/>
                  </a:lnTo>
                  <a:lnTo>
                    <a:pt x="103051" y="7548"/>
                  </a:lnTo>
                  <a:lnTo>
                    <a:pt x="106800" y="12033"/>
                  </a:lnTo>
                  <a:lnTo>
                    <a:pt x="119858" y="47090"/>
                  </a:lnTo>
                  <a:lnTo>
                    <a:pt x="122062" y="61173"/>
                  </a:lnTo>
                  <a:lnTo>
                    <a:pt x="117397" y="74487"/>
                  </a:lnTo>
                  <a:lnTo>
                    <a:pt x="109327" y="85343"/>
                  </a:lnTo>
                  <a:lnTo>
                    <a:pt x="102212" y="90168"/>
                  </a:lnTo>
                  <a:lnTo>
                    <a:pt x="87199" y="92884"/>
                  </a:lnTo>
                  <a:lnTo>
                    <a:pt x="64290" y="88633"/>
                  </a:lnTo>
                  <a:lnTo>
                    <a:pt x="58735" y="85140"/>
                  </a:lnTo>
                  <a:lnTo>
                    <a:pt x="55032" y="80694"/>
                  </a:lnTo>
                  <a:lnTo>
                    <a:pt x="52563" y="75614"/>
                  </a:lnTo>
                  <a:lnTo>
                    <a:pt x="53033" y="70110"/>
                  </a:lnTo>
                  <a:lnTo>
                    <a:pt x="59201" y="58351"/>
                  </a:lnTo>
                  <a:lnTo>
                    <a:pt x="74573" y="39830"/>
                  </a:lnTo>
                  <a:lnTo>
                    <a:pt x="97590" y="25993"/>
                  </a:lnTo>
                  <a:lnTo>
                    <a:pt x="119462" y="20247"/>
                  </a:lnTo>
                  <a:lnTo>
                    <a:pt x="161024" y="18305"/>
                  </a:lnTo>
                  <a:lnTo>
                    <a:pt x="207177" y="20744"/>
                  </a:lnTo>
                  <a:lnTo>
                    <a:pt x="238125" y="2735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7" name="SMARTInkShape-1407">
              <a:extLst>
                <a:ext uri="{FF2B5EF4-FFF2-40B4-BE49-F238E27FC236}">
                  <a16:creationId xmlns:a16="http://schemas.microsoft.com/office/drawing/2014/main" id="{B3D84036-E350-940E-2DB6-1F0603757656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7239000" y="4515438"/>
              <a:ext cx="200026" cy="47038"/>
            </a:xfrm>
            <a:custGeom>
              <a:avLst/>
              <a:gdLst/>
              <a:ahLst/>
              <a:cxnLst/>
              <a:rect l="0" t="0" r="0" b="0"/>
              <a:pathLst>
                <a:path w="200026" h="47038">
                  <a:moveTo>
                    <a:pt x="0" y="47037"/>
                  </a:moveTo>
                  <a:lnTo>
                    <a:pt x="0" y="47037"/>
                  </a:lnTo>
                  <a:lnTo>
                    <a:pt x="0" y="41980"/>
                  </a:lnTo>
                  <a:lnTo>
                    <a:pt x="5056" y="28723"/>
                  </a:lnTo>
                  <a:lnTo>
                    <a:pt x="18828" y="20200"/>
                  </a:lnTo>
                  <a:lnTo>
                    <a:pt x="65587" y="3874"/>
                  </a:lnTo>
                  <a:lnTo>
                    <a:pt x="111152" y="0"/>
                  </a:lnTo>
                  <a:lnTo>
                    <a:pt x="151779" y="586"/>
                  </a:lnTo>
                  <a:lnTo>
                    <a:pt x="200025" y="893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8" name="SMARTInkShape-1408">
              <a:extLst>
                <a:ext uri="{FF2B5EF4-FFF2-40B4-BE49-F238E27FC236}">
                  <a16:creationId xmlns:a16="http://schemas.microsoft.com/office/drawing/2014/main" id="{4D9E62C3-B091-CBA5-081F-87A007A35251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7286625" y="4310619"/>
              <a:ext cx="168886" cy="375682"/>
            </a:xfrm>
            <a:custGeom>
              <a:avLst/>
              <a:gdLst/>
              <a:ahLst/>
              <a:cxnLst/>
              <a:rect l="0" t="0" r="0" b="0"/>
              <a:pathLst>
                <a:path w="168886" h="375682">
                  <a:moveTo>
                    <a:pt x="123825" y="118506"/>
                  </a:moveTo>
                  <a:lnTo>
                    <a:pt x="123825" y="118506"/>
                  </a:lnTo>
                  <a:lnTo>
                    <a:pt x="128881" y="118506"/>
                  </a:lnTo>
                  <a:lnTo>
                    <a:pt x="134186" y="112861"/>
                  </a:lnTo>
                  <a:lnTo>
                    <a:pt x="141130" y="104355"/>
                  </a:lnTo>
                  <a:lnTo>
                    <a:pt x="163825" y="86984"/>
                  </a:lnTo>
                  <a:lnTo>
                    <a:pt x="168061" y="74863"/>
                  </a:lnTo>
                  <a:lnTo>
                    <a:pt x="168885" y="59950"/>
                  </a:lnTo>
                  <a:lnTo>
                    <a:pt x="163050" y="31721"/>
                  </a:lnTo>
                  <a:lnTo>
                    <a:pt x="161616" y="28899"/>
                  </a:lnTo>
                  <a:lnTo>
                    <a:pt x="159603" y="27018"/>
                  </a:lnTo>
                  <a:lnTo>
                    <a:pt x="157202" y="25764"/>
                  </a:lnTo>
                  <a:lnTo>
                    <a:pt x="138336" y="0"/>
                  </a:lnTo>
                  <a:lnTo>
                    <a:pt x="134557" y="343"/>
                  </a:lnTo>
                  <a:lnTo>
                    <a:pt x="124714" y="6370"/>
                  </a:lnTo>
                  <a:lnTo>
                    <a:pt x="88698" y="47801"/>
                  </a:lnTo>
                  <a:lnTo>
                    <a:pt x="59946" y="90655"/>
                  </a:lnTo>
                  <a:lnTo>
                    <a:pt x="45631" y="124365"/>
                  </a:lnTo>
                  <a:lnTo>
                    <a:pt x="30807" y="162222"/>
                  </a:lnTo>
                  <a:lnTo>
                    <a:pt x="14052" y="206695"/>
                  </a:lnTo>
                  <a:lnTo>
                    <a:pt x="7597" y="245640"/>
                  </a:lnTo>
                  <a:lnTo>
                    <a:pt x="1001" y="291059"/>
                  </a:lnTo>
                  <a:lnTo>
                    <a:pt x="88" y="337595"/>
                  </a:lnTo>
                  <a:lnTo>
                    <a:pt x="0" y="3756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19409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D6CF7-8DBE-4087-A23C-D1691A852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Estimator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49FCE-BD65-45B8-885B-C62826EEB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619A55-5DAA-453A-B5B7-93D67C772C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37" y="2447788"/>
            <a:ext cx="6811326" cy="196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721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1BD22-EF9A-4F57-995F-2F021038B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Estimator</a:t>
            </a:r>
          </a:p>
        </p:txBody>
      </p:sp>
    </p:spTree>
    <p:extLst>
      <p:ext uri="{BB962C8B-B14F-4D97-AF65-F5344CB8AC3E}">
        <p14:creationId xmlns:p14="http://schemas.microsoft.com/office/powerpoint/2010/main" val="13034778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Custom 1">
      <a:dk1>
        <a:srgbClr val="366092"/>
      </a:dk1>
      <a:lt1>
        <a:srgbClr val="FFFFFF"/>
      </a:lt1>
      <a:dk2>
        <a:srgbClr val="4F81BD"/>
      </a:dk2>
      <a:lt2>
        <a:srgbClr val="FFFFFF"/>
      </a:lt2>
      <a:accent1>
        <a:srgbClr val="1F497D"/>
      </a:accent1>
      <a:accent2>
        <a:srgbClr val="366092"/>
      </a:accent2>
      <a:accent3>
        <a:srgbClr val="FFFFCC"/>
      </a:accent3>
      <a:accent4>
        <a:srgbClr val="B8CCE4"/>
      </a:accent4>
      <a:accent5>
        <a:srgbClr val="DBE5F1"/>
      </a:accent5>
      <a:accent6>
        <a:srgbClr val="C6D9F0"/>
      </a:accent6>
      <a:hlink>
        <a:srgbClr val="92CDDC"/>
      </a:hlink>
      <a:folHlink>
        <a:srgbClr val="8DB3E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1691</TotalTime>
  <Words>13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Section 10.1</vt:lpstr>
      <vt:lpstr>Estimator </vt:lpstr>
      <vt:lpstr>Point Estimator</vt:lpstr>
      <vt:lpstr>Interval Estimator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Discovering Statistics and Data 3e</dc:title>
  <dc:creator>Hawkes Learning</dc:creator>
  <cp:lastModifiedBy>Jayjit</cp:lastModifiedBy>
  <cp:revision>250</cp:revision>
  <dcterms:created xsi:type="dcterms:W3CDTF">2013-04-26T14:43:13Z</dcterms:created>
  <dcterms:modified xsi:type="dcterms:W3CDTF">2024-02-14T15:09:31Z</dcterms:modified>
</cp:coreProperties>
</file>