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92" r:id="rId3"/>
    <p:sldId id="325" r:id="rId4"/>
    <p:sldId id="294" r:id="rId5"/>
    <p:sldId id="324" r:id="rId6"/>
    <p:sldId id="296" r:id="rId7"/>
    <p:sldId id="310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mbria Math" panose="02040503050406030204" pitchFamily="18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6092"/>
    <a:srgbClr val="0000FF"/>
    <a:srgbClr val="000000"/>
    <a:srgbClr val="1F497D"/>
    <a:srgbClr val="2D7D9F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79" autoAdjust="0"/>
    <p:restoredTop sz="94660"/>
  </p:normalViewPr>
  <p:slideViewPr>
    <p:cSldViewPr>
      <p:cViewPr varScale="1">
        <p:scale>
          <a:sx n="111" d="100"/>
          <a:sy n="111" d="100"/>
        </p:scale>
        <p:origin x="193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9/13/2023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166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87EA9-0F95-4E3A-B40A-64C12DA5C34F}" type="datetimeFigureOut">
              <a:rPr lang="en-US" smtClean="0"/>
              <a:pPr/>
              <a:t>9/13/2023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C950B-8241-42E2-98BC-F99EB045F1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190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31.xml"/><Relationship Id="rId21" Type="http://schemas.openxmlformats.org/officeDocument/2006/relationships/tags" Target="../tags/tag26.xml"/><Relationship Id="rId42" Type="http://schemas.openxmlformats.org/officeDocument/2006/relationships/tags" Target="../tags/tag47.xml"/><Relationship Id="rId47" Type="http://schemas.openxmlformats.org/officeDocument/2006/relationships/tags" Target="../tags/tag52.xml"/><Relationship Id="rId63" Type="http://schemas.openxmlformats.org/officeDocument/2006/relationships/tags" Target="../tags/tag68.xml"/><Relationship Id="rId68" Type="http://schemas.openxmlformats.org/officeDocument/2006/relationships/tags" Target="../tags/tag73.xml"/><Relationship Id="rId16" Type="http://schemas.openxmlformats.org/officeDocument/2006/relationships/tags" Target="../tags/tag21.xml"/><Relationship Id="rId11" Type="http://schemas.openxmlformats.org/officeDocument/2006/relationships/tags" Target="../tags/tag16.xml"/><Relationship Id="rId24" Type="http://schemas.openxmlformats.org/officeDocument/2006/relationships/tags" Target="../tags/tag29.xml"/><Relationship Id="rId32" Type="http://schemas.openxmlformats.org/officeDocument/2006/relationships/tags" Target="../tags/tag37.xml"/><Relationship Id="rId37" Type="http://schemas.openxmlformats.org/officeDocument/2006/relationships/tags" Target="../tags/tag42.xml"/><Relationship Id="rId40" Type="http://schemas.openxmlformats.org/officeDocument/2006/relationships/tags" Target="../tags/tag45.xml"/><Relationship Id="rId45" Type="http://schemas.openxmlformats.org/officeDocument/2006/relationships/tags" Target="../tags/tag50.xml"/><Relationship Id="rId53" Type="http://schemas.openxmlformats.org/officeDocument/2006/relationships/tags" Target="../tags/tag58.xml"/><Relationship Id="rId58" Type="http://schemas.openxmlformats.org/officeDocument/2006/relationships/tags" Target="../tags/tag63.xml"/><Relationship Id="rId66" Type="http://schemas.openxmlformats.org/officeDocument/2006/relationships/tags" Target="../tags/tag71.xml"/><Relationship Id="rId74" Type="http://schemas.openxmlformats.org/officeDocument/2006/relationships/tags" Target="../tags/tag79.xml"/><Relationship Id="rId79" Type="http://schemas.openxmlformats.org/officeDocument/2006/relationships/image" Target="../media/image2.png"/><Relationship Id="rId5" Type="http://schemas.openxmlformats.org/officeDocument/2006/relationships/tags" Target="../tags/tag10.xml"/><Relationship Id="rId61" Type="http://schemas.openxmlformats.org/officeDocument/2006/relationships/tags" Target="../tags/tag66.xml"/><Relationship Id="rId19" Type="http://schemas.openxmlformats.org/officeDocument/2006/relationships/tags" Target="../tags/tag24.xml"/><Relationship Id="rId14" Type="http://schemas.openxmlformats.org/officeDocument/2006/relationships/tags" Target="../tags/tag19.xml"/><Relationship Id="rId22" Type="http://schemas.openxmlformats.org/officeDocument/2006/relationships/tags" Target="../tags/tag27.xml"/><Relationship Id="rId27" Type="http://schemas.openxmlformats.org/officeDocument/2006/relationships/tags" Target="../tags/tag32.xml"/><Relationship Id="rId30" Type="http://schemas.openxmlformats.org/officeDocument/2006/relationships/tags" Target="../tags/tag35.xml"/><Relationship Id="rId35" Type="http://schemas.openxmlformats.org/officeDocument/2006/relationships/tags" Target="../tags/tag40.xml"/><Relationship Id="rId43" Type="http://schemas.openxmlformats.org/officeDocument/2006/relationships/tags" Target="../tags/tag48.xml"/><Relationship Id="rId48" Type="http://schemas.openxmlformats.org/officeDocument/2006/relationships/tags" Target="../tags/tag53.xml"/><Relationship Id="rId56" Type="http://schemas.openxmlformats.org/officeDocument/2006/relationships/tags" Target="../tags/tag61.xml"/><Relationship Id="rId64" Type="http://schemas.openxmlformats.org/officeDocument/2006/relationships/tags" Target="../tags/tag69.xml"/><Relationship Id="rId69" Type="http://schemas.openxmlformats.org/officeDocument/2006/relationships/tags" Target="../tags/tag74.xml"/><Relationship Id="rId77" Type="http://schemas.openxmlformats.org/officeDocument/2006/relationships/tags" Target="../tags/tag82.xml"/><Relationship Id="rId8" Type="http://schemas.openxmlformats.org/officeDocument/2006/relationships/tags" Target="../tags/tag13.xml"/><Relationship Id="rId51" Type="http://schemas.openxmlformats.org/officeDocument/2006/relationships/tags" Target="../tags/tag56.xml"/><Relationship Id="rId72" Type="http://schemas.openxmlformats.org/officeDocument/2006/relationships/tags" Target="../tags/tag77.xml"/><Relationship Id="rId3" Type="http://schemas.openxmlformats.org/officeDocument/2006/relationships/tags" Target="../tags/tag8.xml"/><Relationship Id="rId12" Type="http://schemas.openxmlformats.org/officeDocument/2006/relationships/tags" Target="../tags/tag17.xml"/><Relationship Id="rId17" Type="http://schemas.openxmlformats.org/officeDocument/2006/relationships/tags" Target="../tags/tag22.xml"/><Relationship Id="rId25" Type="http://schemas.openxmlformats.org/officeDocument/2006/relationships/tags" Target="../tags/tag30.xml"/><Relationship Id="rId33" Type="http://schemas.openxmlformats.org/officeDocument/2006/relationships/tags" Target="../tags/tag38.xml"/><Relationship Id="rId38" Type="http://schemas.openxmlformats.org/officeDocument/2006/relationships/tags" Target="../tags/tag43.xml"/><Relationship Id="rId46" Type="http://schemas.openxmlformats.org/officeDocument/2006/relationships/tags" Target="../tags/tag51.xml"/><Relationship Id="rId59" Type="http://schemas.openxmlformats.org/officeDocument/2006/relationships/tags" Target="../tags/tag64.xml"/><Relationship Id="rId67" Type="http://schemas.openxmlformats.org/officeDocument/2006/relationships/tags" Target="../tags/tag72.xml"/><Relationship Id="rId20" Type="http://schemas.openxmlformats.org/officeDocument/2006/relationships/tags" Target="../tags/tag25.xml"/><Relationship Id="rId41" Type="http://schemas.openxmlformats.org/officeDocument/2006/relationships/tags" Target="../tags/tag46.xml"/><Relationship Id="rId54" Type="http://schemas.openxmlformats.org/officeDocument/2006/relationships/tags" Target="../tags/tag59.xml"/><Relationship Id="rId62" Type="http://schemas.openxmlformats.org/officeDocument/2006/relationships/tags" Target="../tags/tag67.xml"/><Relationship Id="rId70" Type="http://schemas.openxmlformats.org/officeDocument/2006/relationships/tags" Target="../tags/tag75.xml"/><Relationship Id="rId75" Type="http://schemas.openxmlformats.org/officeDocument/2006/relationships/tags" Target="../tags/tag80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5" Type="http://schemas.openxmlformats.org/officeDocument/2006/relationships/tags" Target="../tags/tag20.xml"/><Relationship Id="rId23" Type="http://schemas.openxmlformats.org/officeDocument/2006/relationships/tags" Target="../tags/tag28.xml"/><Relationship Id="rId28" Type="http://schemas.openxmlformats.org/officeDocument/2006/relationships/tags" Target="../tags/tag33.xml"/><Relationship Id="rId36" Type="http://schemas.openxmlformats.org/officeDocument/2006/relationships/tags" Target="../tags/tag41.xml"/><Relationship Id="rId49" Type="http://schemas.openxmlformats.org/officeDocument/2006/relationships/tags" Target="../tags/tag54.xml"/><Relationship Id="rId57" Type="http://schemas.openxmlformats.org/officeDocument/2006/relationships/tags" Target="../tags/tag62.xml"/><Relationship Id="rId10" Type="http://schemas.openxmlformats.org/officeDocument/2006/relationships/tags" Target="../tags/tag15.xml"/><Relationship Id="rId31" Type="http://schemas.openxmlformats.org/officeDocument/2006/relationships/tags" Target="../tags/tag36.xml"/><Relationship Id="rId44" Type="http://schemas.openxmlformats.org/officeDocument/2006/relationships/tags" Target="../tags/tag49.xml"/><Relationship Id="rId52" Type="http://schemas.openxmlformats.org/officeDocument/2006/relationships/tags" Target="../tags/tag57.xml"/><Relationship Id="rId60" Type="http://schemas.openxmlformats.org/officeDocument/2006/relationships/tags" Target="../tags/tag65.xml"/><Relationship Id="rId65" Type="http://schemas.openxmlformats.org/officeDocument/2006/relationships/tags" Target="../tags/tag70.xml"/><Relationship Id="rId73" Type="http://schemas.openxmlformats.org/officeDocument/2006/relationships/tags" Target="../tags/tag78.xml"/><Relationship Id="rId78" Type="http://schemas.openxmlformats.org/officeDocument/2006/relationships/slideLayout" Target="../slideLayouts/slideLayout2.xml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3" Type="http://schemas.openxmlformats.org/officeDocument/2006/relationships/tags" Target="../tags/tag18.xml"/><Relationship Id="rId18" Type="http://schemas.openxmlformats.org/officeDocument/2006/relationships/tags" Target="../tags/tag23.xml"/><Relationship Id="rId39" Type="http://schemas.openxmlformats.org/officeDocument/2006/relationships/tags" Target="../tags/tag44.xml"/><Relationship Id="rId34" Type="http://schemas.openxmlformats.org/officeDocument/2006/relationships/tags" Target="../tags/tag39.xml"/><Relationship Id="rId50" Type="http://schemas.openxmlformats.org/officeDocument/2006/relationships/tags" Target="../tags/tag55.xml"/><Relationship Id="rId55" Type="http://schemas.openxmlformats.org/officeDocument/2006/relationships/tags" Target="../tags/tag60.xml"/><Relationship Id="rId76" Type="http://schemas.openxmlformats.org/officeDocument/2006/relationships/tags" Target="../tags/tag81.xml"/><Relationship Id="rId7" Type="http://schemas.openxmlformats.org/officeDocument/2006/relationships/tags" Target="../tags/tag12.xml"/><Relationship Id="rId71" Type="http://schemas.openxmlformats.org/officeDocument/2006/relationships/tags" Target="../tags/tag76.xml"/><Relationship Id="rId2" Type="http://schemas.openxmlformats.org/officeDocument/2006/relationships/tags" Target="../tags/tag7.xml"/><Relationship Id="rId29" Type="http://schemas.openxmlformats.org/officeDocument/2006/relationships/tags" Target="../tags/tag3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13" Type="http://schemas.openxmlformats.org/officeDocument/2006/relationships/tags" Target="../tags/tag95.xml"/><Relationship Id="rId18" Type="http://schemas.openxmlformats.org/officeDocument/2006/relationships/tags" Target="../tags/tag100.xml"/><Relationship Id="rId3" Type="http://schemas.openxmlformats.org/officeDocument/2006/relationships/tags" Target="../tags/tag85.xml"/><Relationship Id="rId21" Type="http://schemas.openxmlformats.org/officeDocument/2006/relationships/tags" Target="../tags/tag103.xml"/><Relationship Id="rId7" Type="http://schemas.openxmlformats.org/officeDocument/2006/relationships/tags" Target="../tags/tag89.xml"/><Relationship Id="rId12" Type="http://schemas.openxmlformats.org/officeDocument/2006/relationships/tags" Target="../tags/tag94.xml"/><Relationship Id="rId17" Type="http://schemas.openxmlformats.org/officeDocument/2006/relationships/tags" Target="../tags/tag99.xml"/><Relationship Id="rId2" Type="http://schemas.openxmlformats.org/officeDocument/2006/relationships/tags" Target="../tags/tag84.xml"/><Relationship Id="rId16" Type="http://schemas.openxmlformats.org/officeDocument/2006/relationships/tags" Target="../tags/tag98.xml"/><Relationship Id="rId20" Type="http://schemas.openxmlformats.org/officeDocument/2006/relationships/tags" Target="../tags/tag102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tags" Target="../tags/tag93.xml"/><Relationship Id="rId5" Type="http://schemas.openxmlformats.org/officeDocument/2006/relationships/tags" Target="../tags/tag87.xml"/><Relationship Id="rId15" Type="http://schemas.openxmlformats.org/officeDocument/2006/relationships/tags" Target="../tags/tag97.xml"/><Relationship Id="rId23" Type="http://schemas.openxmlformats.org/officeDocument/2006/relationships/image" Target="../media/image3.png"/><Relationship Id="rId10" Type="http://schemas.openxmlformats.org/officeDocument/2006/relationships/tags" Target="../tags/tag92.xml"/><Relationship Id="rId19" Type="http://schemas.openxmlformats.org/officeDocument/2006/relationships/tags" Target="../tags/tag101.xml"/><Relationship Id="rId4" Type="http://schemas.openxmlformats.org/officeDocument/2006/relationships/tags" Target="../tags/tag86.xml"/><Relationship Id="rId9" Type="http://schemas.openxmlformats.org/officeDocument/2006/relationships/tags" Target="../tags/tag91.xml"/><Relationship Id="rId14" Type="http://schemas.openxmlformats.org/officeDocument/2006/relationships/tags" Target="../tags/tag96.xml"/><Relationship Id="rId2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129.xml"/><Relationship Id="rId21" Type="http://schemas.openxmlformats.org/officeDocument/2006/relationships/tags" Target="../tags/tag124.xml"/><Relationship Id="rId42" Type="http://schemas.openxmlformats.org/officeDocument/2006/relationships/tags" Target="../tags/tag145.xml"/><Relationship Id="rId47" Type="http://schemas.openxmlformats.org/officeDocument/2006/relationships/tags" Target="../tags/tag150.xml"/><Relationship Id="rId63" Type="http://schemas.openxmlformats.org/officeDocument/2006/relationships/tags" Target="../tags/tag166.xml"/><Relationship Id="rId68" Type="http://schemas.openxmlformats.org/officeDocument/2006/relationships/tags" Target="../tags/tag171.xml"/><Relationship Id="rId84" Type="http://schemas.openxmlformats.org/officeDocument/2006/relationships/slideLayout" Target="../slideLayouts/slideLayout2.xml"/><Relationship Id="rId16" Type="http://schemas.openxmlformats.org/officeDocument/2006/relationships/tags" Target="../tags/tag119.xml"/><Relationship Id="rId11" Type="http://schemas.openxmlformats.org/officeDocument/2006/relationships/tags" Target="../tags/tag114.xml"/><Relationship Id="rId32" Type="http://schemas.openxmlformats.org/officeDocument/2006/relationships/tags" Target="../tags/tag135.xml"/><Relationship Id="rId37" Type="http://schemas.openxmlformats.org/officeDocument/2006/relationships/tags" Target="../tags/tag140.xml"/><Relationship Id="rId53" Type="http://schemas.openxmlformats.org/officeDocument/2006/relationships/tags" Target="../tags/tag156.xml"/><Relationship Id="rId58" Type="http://schemas.openxmlformats.org/officeDocument/2006/relationships/tags" Target="../tags/tag161.xml"/><Relationship Id="rId74" Type="http://schemas.openxmlformats.org/officeDocument/2006/relationships/tags" Target="../tags/tag177.xml"/><Relationship Id="rId79" Type="http://schemas.openxmlformats.org/officeDocument/2006/relationships/tags" Target="../tags/tag182.xml"/><Relationship Id="rId5" Type="http://schemas.openxmlformats.org/officeDocument/2006/relationships/tags" Target="../tags/tag108.xml"/><Relationship Id="rId19" Type="http://schemas.openxmlformats.org/officeDocument/2006/relationships/tags" Target="../tags/tag122.xml"/><Relationship Id="rId14" Type="http://schemas.openxmlformats.org/officeDocument/2006/relationships/tags" Target="../tags/tag117.xml"/><Relationship Id="rId22" Type="http://schemas.openxmlformats.org/officeDocument/2006/relationships/tags" Target="../tags/tag125.xml"/><Relationship Id="rId27" Type="http://schemas.openxmlformats.org/officeDocument/2006/relationships/tags" Target="../tags/tag130.xml"/><Relationship Id="rId30" Type="http://schemas.openxmlformats.org/officeDocument/2006/relationships/tags" Target="../tags/tag133.xml"/><Relationship Id="rId35" Type="http://schemas.openxmlformats.org/officeDocument/2006/relationships/tags" Target="../tags/tag138.xml"/><Relationship Id="rId43" Type="http://schemas.openxmlformats.org/officeDocument/2006/relationships/tags" Target="../tags/tag146.xml"/><Relationship Id="rId48" Type="http://schemas.openxmlformats.org/officeDocument/2006/relationships/tags" Target="../tags/tag151.xml"/><Relationship Id="rId56" Type="http://schemas.openxmlformats.org/officeDocument/2006/relationships/tags" Target="../tags/tag159.xml"/><Relationship Id="rId64" Type="http://schemas.openxmlformats.org/officeDocument/2006/relationships/tags" Target="../tags/tag167.xml"/><Relationship Id="rId69" Type="http://schemas.openxmlformats.org/officeDocument/2006/relationships/tags" Target="../tags/tag172.xml"/><Relationship Id="rId77" Type="http://schemas.openxmlformats.org/officeDocument/2006/relationships/tags" Target="../tags/tag180.xml"/><Relationship Id="rId8" Type="http://schemas.openxmlformats.org/officeDocument/2006/relationships/tags" Target="../tags/tag111.xml"/><Relationship Id="rId51" Type="http://schemas.openxmlformats.org/officeDocument/2006/relationships/tags" Target="../tags/tag154.xml"/><Relationship Id="rId72" Type="http://schemas.openxmlformats.org/officeDocument/2006/relationships/tags" Target="../tags/tag175.xml"/><Relationship Id="rId80" Type="http://schemas.openxmlformats.org/officeDocument/2006/relationships/tags" Target="../tags/tag183.xml"/><Relationship Id="rId85" Type="http://schemas.openxmlformats.org/officeDocument/2006/relationships/image" Target="../media/image4.png"/><Relationship Id="rId3" Type="http://schemas.openxmlformats.org/officeDocument/2006/relationships/tags" Target="../tags/tag106.xml"/><Relationship Id="rId12" Type="http://schemas.openxmlformats.org/officeDocument/2006/relationships/tags" Target="../tags/tag115.xml"/><Relationship Id="rId17" Type="http://schemas.openxmlformats.org/officeDocument/2006/relationships/tags" Target="../tags/tag120.xml"/><Relationship Id="rId25" Type="http://schemas.openxmlformats.org/officeDocument/2006/relationships/tags" Target="../tags/tag128.xml"/><Relationship Id="rId33" Type="http://schemas.openxmlformats.org/officeDocument/2006/relationships/tags" Target="../tags/tag136.xml"/><Relationship Id="rId38" Type="http://schemas.openxmlformats.org/officeDocument/2006/relationships/tags" Target="../tags/tag141.xml"/><Relationship Id="rId46" Type="http://schemas.openxmlformats.org/officeDocument/2006/relationships/tags" Target="../tags/tag149.xml"/><Relationship Id="rId59" Type="http://schemas.openxmlformats.org/officeDocument/2006/relationships/tags" Target="../tags/tag162.xml"/><Relationship Id="rId67" Type="http://schemas.openxmlformats.org/officeDocument/2006/relationships/tags" Target="../tags/tag170.xml"/><Relationship Id="rId20" Type="http://schemas.openxmlformats.org/officeDocument/2006/relationships/tags" Target="../tags/tag123.xml"/><Relationship Id="rId41" Type="http://schemas.openxmlformats.org/officeDocument/2006/relationships/tags" Target="../tags/tag144.xml"/><Relationship Id="rId54" Type="http://schemas.openxmlformats.org/officeDocument/2006/relationships/tags" Target="../tags/tag157.xml"/><Relationship Id="rId62" Type="http://schemas.openxmlformats.org/officeDocument/2006/relationships/tags" Target="../tags/tag165.xml"/><Relationship Id="rId70" Type="http://schemas.openxmlformats.org/officeDocument/2006/relationships/tags" Target="../tags/tag173.xml"/><Relationship Id="rId75" Type="http://schemas.openxmlformats.org/officeDocument/2006/relationships/tags" Target="../tags/tag178.xml"/><Relationship Id="rId83" Type="http://schemas.openxmlformats.org/officeDocument/2006/relationships/tags" Target="../tags/tag186.xml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15" Type="http://schemas.openxmlformats.org/officeDocument/2006/relationships/tags" Target="../tags/tag118.xml"/><Relationship Id="rId23" Type="http://schemas.openxmlformats.org/officeDocument/2006/relationships/tags" Target="../tags/tag126.xml"/><Relationship Id="rId28" Type="http://schemas.openxmlformats.org/officeDocument/2006/relationships/tags" Target="../tags/tag131.xml"/><Relationship Id="rId36" Type="http://schemas.openxmlformats.org/officeDocument/2006/relationships/tags" Target="../tags/tag139.xml"/><Relationship Id="rId49" Type="http://schemas.openxmlformats.org/officeDocument/2006/relationships/tags" Target="../tags/tag152.xml"/><Relationship Id="rId57" Type="http://schemas.openxmlformats.org/officeDocument/2006/relationships/tags" Target="../tags/tag160.xml"/><Relationship Id="rId10" Type="http://schemas.openxmlformats.org/officeDocument/2006/relationships/tags" Target="../tags/tag113.xml"/><Relationship Id="rId31" Type="http://schemas.openxmlformats.org/officeDocument/2006/relationships/tags" Target="../tags/tag134.xml"/><Relationship Id="rId44" Type="http://schemas.openxmlformats.org/officeDocument/2006/relationships/tags" Target="../tags/tag147.xml"/><Relationship Id="rId52" Type="http://schemas.openxmlformats.org/officeDocument/2006/relationships/tags" Target="../tags/tag155.xml"/><Relationship Id="rId60" Type="http://schemas.openxmlformats.org/officeDocument/2006/relationships/tags" Target="../tags/tag163.xml"/><Relationship Id="rId65" Type="http://schemas.openxmlformats.org/officeDocument/2006/relationships/tags" Target="../tags/tag168.xml"/><Relationship Id="rId73" Type="http://schemas.openxmlformats.org/officeDocument/2006/relationships/tags" Target="../tags/tag176.xml"/><Relationship Id="rId78" Type="http://schemas.openxmlformats.org/officeDocument/2006/relationships/tags" Target="../tags/tag181.xml"/><Relationship Id="rId81" Type="http://schemas.openxmlformats.org/officeDocument/2006/relationships/tags" Target="../tags/tag184.xml"/><Relationship Id="rId86" Type="http://schemas.openxmlformats.org/officeDocument/2006/relationships/image" Target="../media/image3.JPG"/><Relationship Id="rId4" Type="http://schemas.openxmlformats.org/officeDocument/2006/relationships/tags" Target="../tags/tag107.xml"/><Relationship Id="rId9" Type="http://schemas.openxmlformats.org/officeDocument/2006/relationships/tags" Target="../tags/tag112.xml"/><Relationship Id="rId13" Type="http://schemas.openxmlformats.org/officeDocument/2006/relationships/tags" Target="../tags/tag116.xml"/><Relationship Id="rId18" Type="http://schemas.openxmlformats.org/officeDocument/2006/relationships/tags" Target="../tags/tag121.xml"/><Relationship Id="rId39" Type="http://schemas.openxmlformats.org/officeDocument/2006/relationships/tags" Target="../tags/tag142.xml"/><Relationship Id="rId34" Type="http://schemas.openxmlformats.org/officeDocument/2006/relationships/tags" Target="../tags/tag137.xml"/><Relationship Id="rId50" Type="http://schemas.openxmlformats.org/officeDocument/2006/relationships/tags" Target="../tags/tag153.xml"/><Relationship Id="rId55" Type="http://schemas.openxmlformats.org/officeDocument/2006/relationships/tags" Target="../tags/tag158.xml"/><Relationship Id="rId76" Type="http://schemas.openxmlformats.org/officeDocument/2006/relationships/tags" Target="../tags/tag179.xml"/><Relationship Id="rId7" Type="http://schemas.openxmlformats.org/officeDocument/2006/relationships/tags" Target="../tags/tag110.xml"/><Relationship Id="rId71" Type="http://schemas.openxmlformats.org/officeDocument/2006/relationships/tags" Target="../tags/tag174.xml"/><Relationship Id="rId2" Type="http://schemas.openxmlformats.org/officeDocument/2006/relationships/tags" Target="../tags/tag105.xml"/><Relationship Id="rId29" Type="http://schemas.openxmlformats.org/officeDocument/2006/relationships/tags" Target="../tags/tag132.xml"/><Relationship Id="rId24" Type="http://schemas.openxmlformats.org/officeDocument/2006/relationships/tags" Target="../tags/tag127.xml"/><Relationship Id="rId40" Type="http://schemas.openxmlformats.org/officeDocument/2006/relationships/tags" Target="../tags/tag143.xml"/><Relationship Id="rId45" Type="http://schemas.openxmlformats.org/officeDocument/2006/relationships/tags" Target="../tags/tag148.xml"/><Relationship Id="rId66" Type="http://schemas.openxmlformats.org/officeDocument/2006/relationships/tags" Target="../tags/tag169.xml"/><Relationship Id="rId61" Type="http://schemas.openxmlformats.org/officeDocument/2006/relationships/tags" Target="../tags/tag164.xml"/><Relationship Id="rId82" Type="http://schemas.openxmlformats.org/officeDocument/2006/relationships/tags" Target="../tags/tag185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tags" Target="../tags/tag303.xml"/><Relationship Id="rId21" Type="http://schemas.openxmlformats.org/officeDocument/2006/relationships/tags" Target="../tags/tag207.xml"/><Relationship Id="rId42" Type="http://schemas.openxmlformats.org/officeDocument/2006/relationships/tags" Target="../tags/tag228.xml"/><Relationship Id="rId63" Type="http://schemas.openxmlformats.org/officeDocument/2006/relationships/tags" Target="../tags/tag249.xml"/><Relationship Id="rId84" Type="http://schemas.openxmlformats.org/officeDocument/2006/relationships/tags" Target="../tags/tag270.xml"/><Relationship Id="rId138" Type="http://schemas.openxmlformats.org/officeDocument/2006/relationships/tags" Target="../tags/tag324.xml"/><Relationship Id="rId159" Type="http://schemas.openxmlformats.org/officeDocument/2006/relationships/tags" Target="../tags/tag345.xml"/><Relationship Id="rId170" Type="http://schemas.openxmlformats.org/officeDocument/2006/relationships/tags" Target="../tags/tag356.xml"/><Relationship Id="rId107" Type="http://schemas.openxmlformats.org/officeDocument/2006/relationships/tags" Target="../tags/tag293.xml"/><Relationship Id="rId11" Type="http://schemas.openxmlformats.org/officeDocument/2006/relationships/tags" Target="../tags/tag197.xml"/><Relationship Id="rId32" Type="http://schemas.openxmlformats.org/officeDocument/2006/relationships/tags" Target="../tags/tag218.xml"/><Relationship Id="rId53" Type="http://schemas.openxmlformats.org/officeDocument/2006/relationships/tags" Target="../tags/tag239.xml"/><Relationship Id="rId74" Type="http://schemas.openxmlformats.org/officeDocument/2006/relationships/tags" Target="../tags/tag260.xml"/><Relationship Id="rId128" Type="http://schemas.openxmlformats.org/officeDocument/2006/relationships/tags" Target="../tags/tag314.xml"/><Relationship Id="rId149" Type="http://schemas.openxmlformats.org/officeDocument/2006/relationships/tags" Target="../tags/tag335.xml"/><Relationship Id="rId5" Type="http://schemas.openxmlformats.org/officeDocument/2006/relationships/tags" Target="../tags/tag191.xml"/><Relationship Id="rId95" Type="http://schemas.openxmlformats.org/officeDocument/2006/relationships/tags" Target="../tags/tag281.xml"/><Relationship Id="rId160" Type="http://schemas.openxmlformats.org/officeDocument/2006/relationships/tags" Target="../tags/tag346.xml"/><Relationship Id="rId181" Type="http://schemas.openxmlformats.org/officeDocument/2006/relationships/tags" Target="../tags/tag367.xml"/><Relationship Id="rId22" Type="http://schemas.openxmlformats.org/officeDocument/2006/relationships/tags" Target="../tags/tag208.xml"/><Relationship Id="rId43" Type="http://schemas.openxmlformats.org/officeDocument/2006/relationships/tags" Target="../tags/tag229.xml"/><Relationship Id="rId64" Type="http://schemas.openxmlformats.org/officeDocument/2006/relationships/tags" Target="../tags/tag250.xml"/><Relationship Id="rId118" Type="http://schemas.openxmlformats.org/officeDocument/2006/relationships/tags" Target="../tags/tag304.xml"/><Relationship Id="rId139" Type="http://schemas.openxmlformats.org/officeDocument/2006/relationships/tags" Target="../tags/tag325.xml"/><Relationship Id="rId85" Type="http://schemas.openxmlformats.org/officeDocument/2006/relationships/tags" Target="../tags/tag271.xml"/><Relationship Id="rId150" Type="http://schemas.openxmlformats.org/officeDocument/2006/relationships/tags" Target="../tags/tag336.xml"/><Relationship Id="rId171" Type="http://schemas.openxmlformats.org/officeDocument/2006/relationships/tags" Target="../tags/tag357.xml"/><Relationship Id="rId12" Type="http://schemas.openxmlformats.org/officeDocument/2006/relationships/tags" Target="../tags/tag198.xml"/><Relationship Id="rId33" Type="http://schemas.openxmlformats.org/officeDocument/2006/relationships/tags" Target="../tags/tag219.xml"/><Relationship Id="rId108" Type="http://schemas.openxmlformats.org/officeDocument/2006/relationships/tags" Target="../tags/tag294.xml"/><Relationship Id="rId129" Type="http://schemas.openxmlformats.org/officeDocument/2006/relationships/tags" Target="../tags/tag315.xml"/><Relationship Id="rId54" Type="http://schemas.openxmlformats.org/officeDocument/2006/relationships/tags" Target="../tags/tag240.xml"/><Relationship Id="rId75" Type="http://schemas.openxmlformats.org/officeDocument/2006/relationships/tags" Target="../tags/tag261.xml"/><Relationship Id="rId96" Type="http://schemas.openxmlformats.org/officeDocument/2006/relationships/tags" Target="../tags/tag282.xml"/><Relationship Id="rId140" Type="http://schemas.openxmlformats.org/officeDocument/2006/relationships/tags" Target="../tags/tag326.xml"/><Relationship Id="rId161" Type="http://schemas.openxmlformats.org/officeDocument/2006/relationships/tags" Target="../tags/tag347.xml"/><Relationship Id="rId182" Type="http://schemas.openxmlformats.org/officeDocument/2006/relationships/slideLayout" Target="../slideLayouts/slideLayout2.xml"/><Relationship Id="rId6" Type="http://schemas.openxmlformats.org/officeDocument/2006/relationships/tags" Target="../tags/tag192.xml"/><Relationship Id="rId23" Type="http://schemas.openxmlformats.org/officeDocument/2006/relationships/tags" Target="../tags/tag209.xml"/><Relationship Id="rId119" Type="http://schemas.openxmlformats.org/officeDocument/2006/relationships/tags" Target="../tags/tag305.xml"/><Relationship Id="rId44" Type="http://schemas.openxmlformats.org/officeDocument/2006/relationships/tags" Target="../tags/tag230.xml"/><Relationship Id="rId60" Type="http://schemas.openxmlformats.org/officeDocument/2006/relationships/tags" Target="../tags/tag246.xml"/><Relationship Id="rId65" Type="http://schemas.openxmlformats.org/officeDocument/2006/relationships/tags" Target="../tags/tag251.xml"/><Relationship Id="rId81" Type="http://schemas.openxmlformats.org/officeDocument/2006/relationships/tags" Target="../tags/tag267.xml"/><Relationship Id="rId86" Type="http://schemas.openxmlformats.org/officeDocument/2006/relationships/tags" Target="../tags/tag272.xml"/><Relationship Id="rId130" Type="http://schemas.openxmlformats.org/officeDocument/2006/relationships/tags" Target="../tags/tag316.xml"/><Relationship Id="rId135" Type="http://schemas.openxmlformats.org/officeDocument/2006/relationships/tags" Target="../tags/tag321.xml"/><Relationship Id="rId151" Type="http://schemas.openxmlformats.org/officeDocument/2006/relationships/tags" Target="../tags/tag337.xml"/><Relationship Id="rId156" Type="http://schemas.openxmlformats.org/officeDocument/2006/relationships/tags" Target="../tags/tag342.xml"/><Relationship Id="rId177" Type="http://schemas.openxmlformats.org/officeDocument/2006/relationships/tags" Target="../tags/tag363.xml"/><Relationship Id="rId172" Type="http://schemas.openxmlformats.org/officeDocument/2006/relationships/tags" Target="../tags/tag358.xml"/><Relationship Id="rId13" Type="http://schemas.openxmlformats.org/officeDocument/2006/relationships/tags" Target="../tags/tag199.xml"/><Relationship Id="rId18" Type="http://schemas.openxmlformats.org/officeDocument/2006/relationships/tags" Target="../tags/tag204.xml"/><Relationship Id="rId39" Type="http://schemas.openxmlformats.org/officeDocument/2006/relationships/tags" Target="../tags/tag225.xml"/><Relationship Id="rId109" Type="http://schemas.openxmlformats.org/officeDocument/2006/relationships/tags" Target="../tags/tag295.xml"/><Relationship Id="rId34" Type="http://schemas.openxmlformats.org/officeDocument/2006/relationships/tags" Target="../tags/tag220.xml"/><Relationship Id="rId50" Type="http://schemas.openxmlformats.org/officeDocument/2006/relationships/tags" Target="../tags/tag236.xml"/><Relationship Id="rId55" Type="http://schemas.openxmlformats.org/officeDocument/2006/relationships/tags" Target="../tags/tag241.xml"/><Relationship Id="rId76" Type="http://schemas.openxmlformats.org/officeDocument/2006/relationships/tags" Target="../tags/tag262.xml"/><Relationship Id="rId97" Type="http://schemas.openxmlformats.org/officeDocument/2006/relationships/tags" Target="../tags/tag283.xml"/><Relationship Id="rId104" Type="http://schemas.openxmlformats.org/officeDocument/2006/relationships/tags" Target="../tags/tag290.xml"/><Relationship Id="rId120" Type="http://schemas.openxmlformats.org/officeDocument/2006/relationships/tags" Target="../tags/tag306.xml"/><Relationship Id="rId125" Type="http://schemas.openxmlformats.org/officeDocument/2006/relationships/tags" Target="../tags/tag311.xml"/><Relationship Id="rId141" Type="http://schemas.openxmlformats.org/officeDocument/2006/relationships/tags" Target="../tags/tag327.xml"/><Relationship Id="rId146" Type="http://schemas.openxmlformats.org/officeDocument/2006/relationships/tags" Target="../tags/tag332.xml"/><Relationship Id="rId167" Type="http://schemas.openxmlformats.org/officeDocument/2006/relationships/tags" Target="../tags/tag353.xml"/><Relationship Id="rId7" Type="http://schemas.openxmlformats.org/officeDocument/2006/relationships/tags" Target="../tags/tag193.xml"/><Relationship Id="rId71" Type="http://schemas.openxmlformats.org/officeDocument/2006/relationships/tags" Target="../tags/tag257.xml"/><Relationship Id="rId92" Type="http://schemas.openxmlformats.org/officeDocument/2006/relationships/tags" Target="../tags/tag278.xml"/><Relationship Id="rId162" Type="http://schemas.openxmlformats.org/officeDocument/2006/relationships/tags" Target="../tags/tag348.xml"/><Relationship Id="rId2" Type="http://schemas.openxmlformats.org/officeDocument/2006/relationships/tags" Target="../tags/tag188.xml"/><Relationship Id="rId29" Type="http://schemas.openxmlformats.org/officeDocument/2006/relationships/tags" Target="../tags/tag215.xml"/><Relationship Id="rId24" Type="http://schemas.openxmlformats.org/officeDocument/2006/relationships/tags" Target="../tags/tag210.xml"/><Relationship Id="rId40" Type="http://schemas.openxmlformats.org/officeDocument/2006/relationships/tags" Target="../tags/tag226.xml"/><Relationship Id="rId45" Type="http://schemas.openxmlformats.org/officeDocument/2006/relationships/tags" Target="../tags/tag231.xml"/><Relationship Id="rId66" Type="http://schemas.openxmlformats.org/officeDocument/2006/relationships/tags" Target="../tags/tag252.xml"/><Relationship Id="rId87" Type="http://schemas.openxmlformats.org/officeDocument/2006/relationships/tags" Target="../tags/tag273.xml"/><Relationship Id="rId110" Type="http://schemas.openxmlformats.org/officeDocument/2006/relationships/tags" Target="../tags/tag296.xml"/><Relationship Id="rId115" Type="http://schemas.openxmlformats.org/officeDocument/2006/relationships/tags" Target="../tags/tag301.xml"/><Relationship Id="rId131" Type="http://schemas.openxmlformats.org/officeDocument/2006/relationships/tags" Target="../tags/tag317.xml"/><Relationship Id="rId136" Type="http://schemas.openxmlformats.org/officeDocument/2006/relationships/tags" Target="../tags/tag322.xml"/><Relationship Id="rId157" Type="http://schemas.openxmlformats.org/officeDocument/2006/relationships/tags" Target="../tags/tag343.xml"/><Relationship Id="rId178" Type="http://schemas.openxmlformats.org/officeDocument/2006/relationships/tags" Target="../tags/tag364.xml"/><Relationship Id="rId61" Type="http://schemas.openxmlformats.org/officeDocument/2006/relationships/tags" Target="../tags/tag247.xml"/><Relationship Id="rId82" Type="http://schemas.openxmlformats.org/officeDocument/2006/relationships/tags" Target="../tags/tag268.xml"/><Relationship Id="rId152" Type="http://schemas.openxmlformats.org/officeDocument/2006/relationships/tags" Target="../tags/tag338.xml"/><Relationship Id="rId173" Type="http://schemas.openxmlformats.org/officeDocument/2006/relationships/tags" Target="../tags/tag359.xml"/><Relationship Id="rId19" Type="http://schemas.openxmlformats.org/officeDocument/2006/relationships/tags" Target="../tags/tag205.xml"/><Relationship Id="rId14" Type="http://schemas.openxmlformats.org/officeDocument/2006/relationships/tags" Target="../tags/tag200.xml"/><Relationship Id="rId30" Type="http://schemas.openxmlformats.org/officeDocument/2006/relationships/tags" Target="../tags/tag216.xml"/><Relationship Id="rId35" Type="http://schemas.openxmlformats.org/officeDocument/2006/relationships/tags" Target="../tags/tag221.xml"/><Relationship Id="rId56" Type="http://schemas.openxmlformats.org/officeDocument/2006/relationships/tags" Target="../tags/tag242.xml"/><Relationship Id="rId77" Type="http://schemas.openxmlformats.org/officeDocument/2006/relationships/tags" Target="../tags/tag263.xml"/><Relationship Id="rId100" Type="http://schemas.openxmlformats.org/officeDocument/2006/relationships/tags" Target="../tags/tag286.xml"/><Relationship Id="rId105" Type="http://schemas.openxmlformats.org/officeDocument/2006/relationships/tags" Target="../tags/tag291.xml"/><Relationship Id="rId126" Type="http://schemas.openxmlformats.org/officeDocument/2006/relationships/tags" Target="../tags/tag312.xml"/><Relationship Id="rId147" Type="http://schemas.openxmlformats.org/officeDocument/2006/relationships/tags" Target="../tags/tag333.xml"/><Relationship Id="rId168" Type="http://schemas.openxmlformats.org/officeDocument/2006/relationships/tags" Target="../tags/tag354.xml"/><Relationship Id="rId8" Type="http://schemas.openxmlformats.org/officeDocument/2006/relationships/tags" Target="../tags/tag194.xml"/><Relationship Id="rId51" Type="http://schemas.openxmlformats.org/officeDocument/2006/relationships/tags" Target="../tags/tag237.xml"/><Relationship Id="rId72" Type="http://schemas.openxmlformats.org/officeDocument/2006/relationships/tags" Target="../tags/tag258.xml"/><Relationship Id="rId93" Type="http://schemas.openxmlformats.org/officeDocument/2006/relationships/tags" Target="../tags/tag279.xml"/><Relationship Id="rId98" Type="http://schemas.openxmlformats.org/officeDocument/2006/relationships/tags" Target="../tags/tag284.xml"/><Relationship Id="rId121" Type="http://schemas.openxmlformats.org/officeDocument/2006/relationships/tags" Target="../tags/tag307.xml"/><Relationship Id="rId142" Type="http://schemas.openxmlformats.org/officeDocument/2006/relationships/tags" Target="../tags/tag328.xml"/><Relationship Id="rId163" Type="http://schemas.openxmlformats.org/officeDocument/2006/relationships/tags" Target="../tags/tag349.xml"/><Relationship Id="rId3" Type="http://schemas.openxmlformats.org/officeDocument/2006/relationships/tags" Target="../tags/tag189.xml"/><Relationship Id="rId25" Type="http://schemas.openxmlformats.org/officeDocument/2006/relationships/tags" Target="../tags/tag211.xml"/><Relationship Id="rId46" Type="http://schemas.openxmlformats.org/officeDocument/2006/relationships/tags" Target="../tags/tag232.xml"/><Relationship Id="rId67" Type="http://schemas.openxmlformats.org/officeDocument/2006/relationships/tags" Target="../tags/tag253.xml"/><Relationship Id="rId116" Type="http://schemas.openxmlformats.org/officeDocument/2006/relationships/tags" Target="../tags/tag302.xml"/><Relationship Id="rId137" Type="http://schemas.openxmlformats.org/officeDocument/2006/relationships/tags" Target="../tags/tag323.xml"/><Relationship Id="rId158" Type="http://schemas.openxmlformats.org/officeDocument/2006/relationships/tags" Target="../tags/tag344.xml"/><Relationship Id="rId20" Type="http://schemas.openxmlformats.org/officeDocument/2006/relationships/tags" Target="../tags/tag206.xml"/><Relationship Id="rId41" Type="http://schemas.openxmlformats.org/officeDocument/2006/relationships/tags" Target="../tags/tag227.xml"/><Relationship Id="rId62" Type="http://schemas.openxmlformats.org/officeDocument/2006/relationships/tags" Target="../tags/tag248.xml"/><Relationship Id="rId83" Type="http://schemas.openxmlformats.org/officeDocument/2006/relationships/tags" Target="../tags/tag269.xml"/><Relationship Id="rId88" Type="http://schemas.openxmlformats.org/officeDocument/2006/relationships/tags" Target="../tags/tag274.xml"/><Relationship Id="rId111" Type="http://schemas.openxmlformats.org/officeDocument/2006/relationships/tags" Target="../tags/tag297.xml"/><Relationship Id="rId132" Type="http://schemas.openxmlformats.org/officeDocument/2006/relationships/tags" Target="../tags/tag318.xml"/><Relationship Id="rId153" Type="http://schemas.openxmlformats.org/officeDocument/2006/relationships/tags" Target="../tags/tag339.xml"/><Relationship Id="rId174" Type="http://schemas.openxmlformats.org/officeDocument/2006/relationships/tags" Target="../tags/tag360.xml"/><Relationship Id="rId179" Type="http://schemas.openxmlformats.org/officeDocument/2006/relationships/tags" Target="../tags/tag365.xml"/><Relationship Id="rId15" Type="http://schemas.openxmlformats.org/officeDocument/2006/relationships/tags" Target="../tags/tag201.xml"/><Relationship Id="rId36" Type="http://schemas.openxmlformats.org/officeDocument/2006/relationships/tags" Target="../tags/tag222.xml"/><Relationship Id="rId57" Type="http://schemas.openxmlformats.org/officeDocument/2006/relationships/tags" Target="../tags/tag243.xml"/><Relationship Id="rId106" Type="http://schemas.openxmlformats.org/officeDocument/2006/relationships/tags" Target="../tags/tag292.xml"/><Relationship Id="rId127" Type="http://schemas.openxmlformats.org/officeDocument/2006/relationships/tags" Target="../tags/tag313.xml"/><Relationship Id="rId10" Type="http://schemas.openxmlformats.org/officeDocument/2006/relationships/tags" Target="../tags/tag196.xml"/><Relationship Id="rId31" Type="http://schemas.openxmlformats.org/officeDocument/2006/relationships/tags" Target="../tags/tag217.xml"/><Relationship Id="rId52" Type="http://schemas.openxmlformats.org/officeDocument/2006/relationships/tags" Target="../tags/tag238.xml"/><Relationship Id="rId73" Type="http://schemas.openxmlformats.org/officeDocument/2006/relationships/tags" Target="../tags/tag259.xml"/><Relationship Id="rId78" Type="http://schemas.openxmlformats.org/officeDocument/2006/relationships/tags" Target="../tags/tag264.xml"/><Relationship Id="rId94" Type="http://schemas.openxmlformats.org/officeDocument/2006/relationships/tags" Target="../tags/tag280.xml"/><Relationship Id="rId99" Type="http://schemas.openxmlformats.org/officeDocument/2006/relationships/tags" Target="../tags/tag285.xml"/><Relationship Id="rId101" Type="http://schemas.openxmlformats.org/officeDocument/2006/relationships/tags" Target="../tags/tag287.xml"/><Relationship Id="rId122" Type="http://schemas.openxmlformats.org/officeDocument/2006/relationships/tags" Target="../tags/tag308.xml"/><Relationship Id="rId143" Type="http://schemas.openxmlformats.org/officeDocument/2006/relationships/tags" Target="../tags/tag329.xml"/><Relationship Id="rId148" Type="http://schemas.openxmlformats.org/officeDocument/2006/relationships/tags" Target="../tags/tag334.xml"/><Relationship Id="rId164" Type="http://schemas.openxmlformats.org/officeDocument/2006/relationships/tags" Target="../tags/tag350.xml"/><Relationship Id="rId169" Type="http://schemas.openxmlformats.org/officeDocument/2006/relationships/tags" Target="../tags/tag355.xml"/><Relationship Id="rId4" Type="http://schemas.openxmlformats.org/officeDocument/2006/relationships/tags" Target="../tags/tag190.xml"/><Relationship Id="rId9" Type="http://schemas.openxmlformats.org/officeDocument/2006/relationships/tags" Target="../tags/tag195.xml"/><Relationship Id="rId180" Type="http://schemas.openxmlformats.org/officeDocument/2006/relationships/tags" Target="../tags/tag366.xml"/><Relationship Id="rId26" Type="http://schemas.openxmlformats.org/officeDocument/2006/relationships/tags" Target="../tags/tag212.xml"/><Relationship Id="rId47" Type="http://schemas.openxmlformats.org/officeDocument/2006/relationships/tags" Target="../tags/tag233.xml"/><Relationship Id="rId68" Type="http://schemas.openxmlformats.org/officeDocument/2006/relationships/tags" Target="../tags/tag254.xml"/><Relationship Id="rId89" Type="http://schemas.openxmlformats.org/officeDocument/2006/relationships/tags" Target="../tags/tag275.xml"/><Relationship Id="rId112" Type="http://schemas.openxmlformats.org/officeDocument/2006/relationships/tags" Target="../tags/tag298.xml"/><Relationship Id="rId133" Type="http://schemas.openxmlformats.org/officeDocument/2006/relationships/tags" Target="../tags/tag319.xml"/><Relationship Id="rId154" Type="http://schemas.openxmlformats.org/officeDocument/2006/relationships/tags" Target="../tags/tag340.xml"/><Relationship Id="rId175" Type="http://schemas.openxmlformats.org/officeDocument/2006/relationships/tags" Target="../tags/tag361.xml"/><Relationship Id="rId16" Type="http://schemas.openxmlformats.org/officeDocument/2006/relationships/tags" Target="../tags/tag202.xml"/><Relationship Id="rId37" Type="http://schemas.openxmlformats.org/officeDocument/2006/relationships/tags" Target="../tags/tag223.xml"/><Relationship Id="rId58" Type="http://schemas.openxmlformats.org/officeDocument/2006/relationships/tags" Target="../tags/tag244.xml"/><Relationship Id="rId79" Type="http://schemas.openxmlformats.org/officeDocument/2006/relationships/tags" Target="../tags/tag265.xml"/><Relationship Id="rId102" Type="http://schemas.openxmlformats.org/officeDocument/2006/relationships/tags" Target="../tags/tag288.xml"/><Relationship Id="rId123" Type="http://schemas.openxmlformats.org/officeDocument/2006/relationships/tags" Target="../tags/tag309.xml"/><Relationship Id="rId144" Type="http://schemas.openxmlformats.org/officeDocument/2006/relationships/tags" Target="../tags/tag330.xml"/><Relationship Id="rId90" Type="http://schemas.openxmlformats.org/officeDocument/2006/relationships/tags" Target="../tags/tag276.xml"/><Relationship Id="rId165" Type="http://schemas.openxmlformats.org/officeDocument/2006/relationships/tags" Target="../tags/tag351.xml"/><Relationship Id="rId27" Type="http://schemas.openxmlformats.org/officeDocument/2006/relationships/tags" Target="../tags/tag213.xml"/><Relationship Id="rId48" Type="http://schemas.openxmlformats.org/officeDocument/2006/relationships/tags" Target="../tags/tag234.xml"/><Relationship Id="rId69" Type="http://schemas.openxmlformats.org/officeDocument/2006/relationships/tags" Target="../tags/tag255.xml"/><Relationship Id="rId113" Type="http://schemas.openxmlformats.org/officeDocument/2006/relationships/tags" Target="../tags/tag299.xml"/><Relationship Id="rId134" Type="http://schemas.openxmlformats.org/officeDocument/2006/relationships/tags" Target="../tags/tag320.xml"/><Relationship Id="rId80" Type="http://schemas.openxmlformats.org/officeDocument/2006/relationships/tags" Target="../tags/tag266.xml"/><Relationship Id="rId155" Type="http://schemas.openxmlformats.org/officeDocument/2006/relationships/tags" Target="../tags/tag341.xml"/><Relationship Id="rId176" Type="http://schemas.openxmlformats.org/officeDocument/2006/relationships/tags" Target="../tags/tag362.xml"/><Relationship Id="rId17" Type="http://schemas.openxmlformats.org/officeDocument/2006/relationships/tags" Target="../tags/tag203.xml"/><Relationship Id="rId38" Type="http://schemas.openxmlformats.org/officeDocument/2006/relationships/tags" Target="../tags/tag224.xml"/><Relationship Id="rId59" Type="http://schemas.openxmlformats.org/officeDocument/2006/relationships/tags" Target="../tags/tag245.xml"/><Relationship Id="rId103" Type="http://schemas.openxmlformats.org/officeDocument/2006/relationships/tags" Target="../tags/tag289.xml"/><Relationship Id="rId124" Type="http://schemas.openxmlformats.org/officeDocument/2006/relationships/tags" Target="../tags/tag310.xml"/><Relationship Id="rId70" Type="http://schemas.openxmlformats.org/officeDocument/2006/relationships/tags" Target="../tags/tag256.xml"/><Relationship Id="rId91" Type="http://schemas.openxmlformats.org/officeDocument/2006/relationships/tags" Target="../tags/tag277.xml"/><Relationship Id="rId145" Type="http://schemas.openxmlformats.org/officeDocument/2006/relationships/tags" Target="../tags/tag331.xml"/><Relationship Id="rId166" Type="http://schemas.openxmlformats.org/officeDocument/2006/relationships/tags" Target="../tags/tag352.xml"/><Relationship Id="rId1" Type="http://schemas.openxmlformats.org/officeDocument/2006/relationships/tags" Target="../tags/tag187.xml"/><Relationship Id="rId28" Type="http://schemas.openxmlformats.org/officeDocument/2006/relationships/tags" Target="../tags/tag214.xml"/><Relationship Id="rId49" Type="http://schemas.openxmlformats.org/officeDocument/2006/relationships/tags" Target="../tags/tag235.xml"/><Relationship Id="rId114" Type="http://schemas.openxmlformats.org/officeDocument/2006/relationships/tags" Target="../tags/tag3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9.4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>
                <a:solidFill>
                  <a:srgbClr val="1F497D"/>
                </a:solidFill>
              </a:rPr>
              <a:t>The Distribution </a:t>
            </a:r>
            <a:r>
              <a:rPr lang="en-US" b="1" i="1" dirty="0">
                <a:solidFill>
                  <a:srgbClr val="1F497D"/>
                </a:solidFill>
              </a:rPr>
              <a:t>of the Sample Proportion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Proportion</a:t>
            </a:r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D9EF50D-C79B-4D52-B058-F17EC3CCE1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" y="1220588"/>
            <a:ext cx="5120640" cy="41896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FDF8C8-1B82-475B-8236-87DCD93246B4}"/>
              </a:ext>
            </a:extLst>
          </p:cNvPr>
          <p:cNvSpPr txBox="1"/>
          <p:nvPr/>
        </p:nvSpPr>
        <p:spPr>
          <a:xfrm>
            <a:off x="457200" y="5498068"/>
            <a:ext cx="822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https://www.npr.org/2022/02/01/1076943883/teachers-quitting-burnout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Proportion (cont.)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</p:spPr>
        <p:txBody>
          <a:bodyPr>
            <a:normAutofit/>
          </a:bodyPr>
          <a:lstStyle/>
          <a:p>
            <a:r>
              <a:rPr lang="en-US" dirty="0"/>
              <a:t>Population proportion:</a:t>
            </a:r>
            <a:endParaRPr lang="en-US" i="1" dirty="0"/>
          </a:p>
          <a:p>
            <a:endParaRPr lang="en-US" dirty="0"/>
          </a:p>
          <a:p>
            <a:r>
              <a:rPr lang="en-US" dirty="0"/>
              <a:t>Sample proportion:</a:t>
            </a:r>
          </a:p>
        </p:txBody>
      </p:sp>
      <p:grpSp>
        <p:nvGrpSpPr>
          <p:cNvPr id="5" name="SMARTInkShape-Group183">
            <a:extLst>
              <a:ext uri="{FF2B5EF4-FFF2-40B4-BE49-F238E27FC236}">
                <a16:creationId xmlns:a16="http://schemas.microsoft.com/office/drawing/2014/main" id="{DDEAEF5E-5C90-6342-8559-599C22232355}"/>
              </a:ext>
            </a:extLst>
          </p:cNvPr>
          <p:cNvGrpSpPr/>
          <p:nvPr/>
        </p:nvGrpSpPr>
        <p:grpSpPr>
          <a:xfrm>
            <a:off x="4146550" y="1358900"/>
            <a:ext cx="139212" cy="355601"/>
            <a:chOff x="4146550" y="1358900"/>
            <a:chExt cx="139212" cy="355601"/>
          </a:xfrm>
        </p:grpSpPr>
        <p:sp>
          <p:nvSpPr>
            <p:cNvPr id="3" name="SMARTInkShape-798">
              <a:extLst>
                <a:ext uri="{FF2B5EF4-FFF2-40B4-BE49-F238E27FC236}">
                  <a16:creationId xmlns:a16="http://schemas.microsoft.com/office/drawing/2014/main" id="{34B18B83-1EA9-0E64-02C5-1D7D7DBB7DCF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4146550" y="1358900"/>
              <a:ext cx="12701" cy="355601"/>
            </a:xfrm>
            <a:custGeom>
              <a:avLst/>
              <a:gdLst/>
              <a:ahLst/>
              <a:cxnLst/>
              <a:rect l="0" t="0" r="0" b="0"/>
              <a:pathLst>
                <a:path w="12701" h="355601">
                  <a:moveTo>
                    <a:pt x="0" y="6350"/>
                  </a:moveTo>
                  <a:lnTo>
                    <a:pt x="0" y="6350"/>
                  </a:lnTo>
                  <a:lnTo>
                    <a:pt x="0" y="78"/>
                  </a:lnTo>
                  <a:lnTo>
                    <a:pt x="6272" y="1"/>
                  </a:lnTo>
                  <a:lnTo>
                    <a:pt x="2677" y="0"/>
                  </a:lnTo>
                  <a:lnTo>
                    <a:pt x="4247" y="0"/>
                  </a:lnTo>
                  <a:lnTo>
                    <a:pt x="4948" y="705"/>
                  </a:lnTo>
                  <a:lnTo>
                    <a:pt x="5727" y="3371"/>
                  </a:lnTo>
                  <a:lnTo>
                    <a:pt x="8150" y="19773"/>
                  </a:lnTo>
                  <a:lnTo>
                    <a:pt x="10678" y="28543"/>
                  </a:lnTo>
                  <a:lnTo>
                    <a:pt x="12434" y="57564"/>
                  </a:lnTo>
                  <a:lnTo>
                    <a:pt x="12647" y="87701"/>
                  </a:lnTo>
                  <a:lnTo>
                    <a:pt x="12689" y="118950"/>
                  </a:lnTo>
                  <a:lnTo>
                    <a:pt x="12698" y="149085"/>
                  </a:lnTo>
                  <a:lnTo>
                    <a:pt x="11995" y="177851"/>
                  </a:lnTo>
                  <a:lnTo>
                    <a:pt x="7674" y="208097"/>
                  </a:lnTo>
                  <a:lnTo>
                    <a:pt x="6524" y="236745"/>
                  </a:lnTo>
                  <a:lnTo>
                    <a:pt x="6373" y="263565"/>
                  </a:lnTo>
                  <a:lnTo>
                    <a:pt x="6353" y="290642"/>
                  </a:lnTo>
                  <a:lnTo>
                    <a:pt x="7057" y="299919"/>
                  </a:lnTo>
                  <a:lnTo>
                    <a:pt x="12439" y="331037"/>
                  </a:lnTo>
                  <a:lnTo>
                    <a:pt x="12700" y="355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799">
              <a:extLst>
                <a:ext uri="{FF2B5EF4-FFF2-40B4-BE49-F238E27FC236}">
                  <a16:creationId xmlns:a16="http://schemas.microsoft.com/office/drawing/2014/main" id="{E46F625C-5411-73F0-AF9B-5CDA7DF537AE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4152900" y="1429119"/>
              <a:ext cx="132862" cy="120282"/>
            </a:xfrm>
            <a:custGeom>
              <a:avLst/>
              <a:gdLst/>
              <a:ahLst/>
              <a:cxnLst/>
              <a:rect l="0" t="0" r="0" b="0"/>
              <a:pathLst>
                <a:path w="132862" h="120282">
                  <a:moveTo>
                    <a:pt x="0" y="31381"/>
                  </a:moveTo>
                  <a:lnTo>
                    <a:pt x="0" y="31381"/>
                  </a:lnTo>
                  <a:lnTo>
                    <a:pt x="3658" y="31381"/>
                  </a:lnTo>
                  <a:lnTo>
                    <a:pt x="184" y="31381"/>
                  </a:lnTo>
                  <a:lnTo>
                    <a:pt x="9465" y="21922"/>
                  </a:lnTo>
                  <a:lnTo>
                    <a:pt x="41118" y="5942"/>
                  </a:lnTo>
                  <a:lnTo>
                    <a:pt x="56162" y="1501"/>
                  </a:lnTo>
                  <a:lnTo>
                    <a:pt x="73889" y="0"/>
                  </a:lnTo>
                  <a:lnTo>
                    <a:pt x="95342" y="4774"/>
                  </a:lnTo>
                  <a:lnTo>
                    <a:pt x="109467" y="11189"/>
                  </a:lnTo>
                  <a:lnTo>
                    <a:pt x="127783" y="26300"/>
                  </a:lnTo>
                  <a:lnTo>
                    <a:pt x="130876" y="32886"/>
                  </a:lnTo>
                  <a:lnTo>
                    <a:pt x="132861" y="48612"/>
                  </a:lnTo>
                  <a:lnTo>
                    <a:pt x="129370" y="56913"/>
                  </a:lnTo>
                  <a:lnTo>
                    <a:pt x="115631" y="73741"/>
                  </a:lnTo>
                  <a:lnTo>
                    <a:pt x="95669" y="89242"/>
                  </a:lnTo>
                  <a:lnTo>
                    <a:pt x="68586" y="103820"/>
                  </a:lnTo>
                  <a:lnTo>
                    <a:pt x="37414" y="117314"/>
                  </a:lnTo>
                  <a:lnTo>
                    <a:pt x="19050" y="1202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SMARTInkShape-Group184">
            <a:extLst>
              <a:ext uri="{FF2B5EF4-FFF2-40B4-BE49-F238E27FC236}">
                <a16:creationId xmlns:a16="http://schemas.microsoft.com/office/drawing/2014/main" id="{7762B085-5FF6-7FBB-521F-627B276964D4}"/>
              </a:ext>
            </a:extLst>
          </p:cNvPr>
          <p:cNvGrpSpPr/>
          <p:nvPr/>
        </p:nvGrpSpPr>
        <p:grpSpPr>
          <a:xfrm>
            <a:off x="3454400" y="2203556"/>
            <a:ext cx="335270" cy="552345"/>
            <a:chOff x="3454400" y="2203556"/>
            <a:chExt cx="335270" cy="552345"/>
          </a:xfrm>
        </p:grpSpPr>
        <p:sp>
          <p:nvSpPr>
            <p:cNvPr id="7" name="SMARTInkShape-800">
              <a:extLst>
                <a:ext uri="{FF2B5EF4-FFF2-40B4-BE49-F238E27FC236}">
                  <a16:creationId xmlns:a16="http://schemas.microsoft.com/office/drawing/2014/main" id="{E465D6B7-C3EE-FEEB-A8B2-17CF0D76C643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625850" y="2352366"/>
              <a:ext cx="24807" cy="403535"/>
            </a:xfrm>
            <a:custGeom>
              <a:avLst/>
              <a:gdLst/>
              <a:ahLst/>
              <a:cxnLst/>
              <a:rect l="0" t="0" r="0" b="0"/>
              <a:pathLst>
                <a:path w="24807" h="403535">
                  <a:moveTo>
                    <a:pt x="0" y="9834"/>
                  </a:moveTo>
                  <a:lnTo>
                    <a:pt x="0" y="9834"/>
                  </a:lnTo>
                  <a:lnTo>
                    <a:pt x="5467" y="4367"/>
                  </a:lnTo>
                  <a:lnTo>
                    <a:pt x="6176" y="0"/>
                  </a:lnTo>
                  <a:lnTo>
                    <a:pt x="7004" y="3549"/>
                  </a:lnTo>
                  <a:lnTo>
                    <a:pt x="15181" y="24355"/>
                  </a:lnTo>
                  <a:lnTo>
                    <a:pt x="17331" y="45450"/>
                  </a:lnTo>
                  <a:lnTo>
                    <a:pt x="18286" y="70819"/>
                  </a:lnTo>
                  <a:lnTo>
                    <a:pt x="18823" y="100968"/>
                  </a:lnTo>
                  <a:lnTo>
                    <a:pt x="19688" y="128480"/>
                  </a:lnTo>
                  <a:lnTo>
                    <a:pt x="23394" y="157956"/>
                  </a:lnTo>
                  <a:lnTo>
                    <a:pt x="24806" y="184877"/>
                  </a:lnTo>
                  <a:lnTo>
                    <a:pt x="24518" y="210728"/>
                  </a:lnTo>
                  <a:lnTo>
                    <a:pt x="20984" y="236261"/>
                  </a:lnTo>
                  <a:lnTo>
                    <a:pt x="19623" y="261701"/>
                  </a:lnTo>
                  <a:lnTo>
                    <a:pt x="19220" y="286407"/>
                  </a:lnTo>
                  <a:lnTo>
                    <a:pt x="17202" y="317838"/>
                  </a:lnTo>
                  <a:lnTo>
                    <a:pt x="14034" y="345452"/>
                  </a:lnTo>
                  <a:lnTo>
                    <a:pt x="14977" y="369627"/>
                  </a:lnTo>
                  <a:lnTo>
                    <a:pt x="19050" y="4035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801">
              <a:extLst>
                <a:ext uri="{FF2B5EF4-FFF2-40B4-BE49-F238E27FC236}">
                  <a16:creationId xmlns:a16="http://schemas.microsoft.com/office/drawing/2014/main" id="{018C41CF-F797-AEF2-87D7-7A97EF474425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3638550" y="2425987"/>
              <a:ext cx="151120" cy="145677"/>
            </a:xfrm>
            <a:custGeom>
              <a:avLst/>
              <a:gdLst/>
              <a:ahLst/>
              <a:cxnLst/>
              <a:rect l="0" t="0" r="0" b="0"/>
              <a:pathLst>
                <a:path w="151120" h="145677">
                  <a:moveTo>
                    <a:pt x="0" y="37813"/>
                  </a:moveTo>
                  <a:lnTo>
                    <a:pt x="0" y="37813"/>
                  </a:lnTo>
                  <a:lnTo>
                    <a:pt x="5467" y="37813"/>
                  </a:lnTo>
                  <a:lnTo>
                    <a:pt x="805" y="32346"/>
                  </a:lnTo>
                  <a:lnTo>
                    <a:pt x="1242" y="32051"/>
                  </a:lnTo>
                  <a:lnTo>
                    <a:pt x="6109" y="31486"/>
                  </a:lnTo>
                  <a:lnTo>
                    <a:pt x="23352" y="15162"/>
                  </a:lnTo>
                  <a:lnTo>
                    <a:pt x="45423" y="8291"/>
                  </a:lnTo>
                  <a:lnTo>
                    <a:pt x="76936" y="1894"/>
                  </a:lnTo>
                  <a:lnTo>
                    <a:pt x="104676" y="0"/>
                  </a:lnTo>
                  <a:lnTo>
                    <a:pt x="111904" y="1722"/>
                  </a:lnTo>
                  <a:lnTo>
                    <a:pt x="118174" y="5545"/>
                  </a:lnTo>
                  <a:lnTo>
                    <a:pt x="136901" y="23192"/>
                  </a:lnTo>
                  <a:lnTo>
                    <a:pt x="145915" y="40151"/>
                  </a:lnTo>
                  <a:lnTo>
                    <a:pt x="151119" y="56933"/>
                  </a:lnTo>
                  <a:lnTo>
                    <a:pt x="149949" y="64184"/>
                  </a:lnTo>
                  <a:lnTo>
                    <a:pt x="143449" y="80338"/>
                  </a:lnTo>
                  <a:lnTo>
                    <a:pt x="134069" y="92903"/>
                  </a:lnTo>
                  <a:lnTo>
                    <a:pt x="103427" y="118876"/>
                  </a:lnTo>
                  <a:lnTo>
                    <a:pt x="100702" y="121488"/>
                  </a:lnTo>
                  <a:lnTo>
                    <a:pt x="92028" y="124391"/>
                  </a:lnTo>
                  <a:lnTo>
                    <a:pt x="61893" y="133417"/>
                  </a:lnTo>
                  <a:lnTo>
                    <a:pt x="31165" y="142433"/>
                  </a:lnTo>
                  <a:lnTo>
                    <a:pt x="25550" y="145676"/>
                  </a:lnTo>
                  <a:lnTo>
                    <a:pt x="25400" y="1394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802">
              <a:extLst>
                <a:ext uri="{FF2B5EF4-FFF2-40B4-BE49-F238E27FC236}">
                  <a16:creationId xmlns:a16="http://schemas.microsoft.com/office/drawing/2014/main" id="{960E557B-8ABA-8B72-B2D8-B6EADA3686B5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3454400" y="2203556"/>
              <a:ext cx="304801" cy="177695"/>
            </a:xfrm>
            <a:custGeom>
              <a:avLst/>
              <a:gdLst/>
              <a:ahLst/>
              <a:cxnLst/>
              <a:rect l="0" t="0" r="0" b="0"/>
              <a:pathLst>
                <a:path w="304801" h="177695">
                  <a:moveTo>
                    <a:pt x="0" y="177694"/>
                  </a:moveTo>
                  <a:lnTo>
                    <a:pt x="0" y="177694"/>
                  </a:lnTo>
                  <a:lnTo>
                    <a:pt x="0" y="168856"/>
                  </a:lnTo>
                  <a:lnTo>
                    <a:pt x="1881" y="164829"/>
                  </a:lnTo>
                  <a:lnTo>
                    <a:pt x="20394" y="135862"/>
                  </a:lnTo>
                  <a:lnTo>
                    <a:pt x="45464" y="107353"/>
                  </a:lnTo>
                  <a:lnTo>
                    <a:pt x="71264" y="76735"/>
                  </a:lnTo>
                  <a:lnTo>
                    <a:pt x="88761" y="59470"/>
                  </a:lnTo>
                  <a:lnTo>
                    <a:pt x="96599" y="53184"/>
                  </a:lnTo>
                  <a:lnTo>
                    <a:pt x="109687" y="33531"/>
                  </a:lnTo>
                  <a:lnTo>
                    <a:pt x="114094" y="18193"/>
                  </a:lnTo>
                  <a:lnTo>
                    <a:pt x="115574" y="16327"/>
                  </a:lnTo>
                  <a:lnTo>
                    <a:pt x="117266" y="15082"/>
                  </a:lnTo>
                  <a:lnTo>
                    <a:pt x="119146" y="11819"/>
                  </a:lnTo>
                  <a:lnTo>
                    <a:pt x="119647" y="9961"/>
                  </a:lnTo>
                  <a:lnTo>
                    <a:pt x="119276" y="8016"/>
                  </a:lnTo>
                  <a:lnTo>
                    <a:pt x="116982" y="3974"/>
                  </a:lnTo>
                  <a:lnTo>
                    <a:pt x="116793" y="2614"/>
                  </a:lnTo>
                  <a:lnTo>
                    <a:pt x="117373" y="1708"/>
                  </a:lnTo>
                  <a:lnTo>
                    <a:pt x="118465" y="1103"/>
                  </a:lnTo>
                  <a:lnTo>
                    <a:pt x="118488" y="700"/>
                  </a:lnTo>
                  <a:lnTo>
                    <a:pt x="116632" y="252"/>
                  </a:lnTo>
                  <a:lnTo>
                    <a:pt x="116560" y="133"/>
                  </a:lnTo>
                  <a:lnTo>
                    <a:pt x="118361" y="0"/>
                  </a:lnTo>
                  <a:lnTo>
                    <a:pt x="121514" y="1823"/>
                  </a:lnTo>
                  <a:lnTo>
                    <a:pt x="153194" y="23662"/>
                  </a:lnTo>
                  <a:lnTo>
                    <a:pt x="182992" y="41263"/>
                  </a:lnTo>
                  <a:lnTo>
                    <a:pt x="214417" y="60669"/>
                  </a:lnTo>
                  <a:lnTo>
                    <a:pt x="245573" y="77338"/>
                  </a:lnTo>
                  <a:lnTo>
                    <a:pt x="257853" y="85400"/>
                  </a:lnTo>
                  <a:lnTo>
                    <a:pt x="263473" y="87991"/>
                  </a:lnTo>
                  <a:lnTo>
                    <a:pt x="270604" y="92711"/>
                  </a:lnTo>
                  <a:lnTo>
                    <a:pt x="277186" y="94423"/>
                  </a:lnTo>
                  <a:lnTo>
                    <a:pt x="284483" y="95049"/>
                  </a:lnTo>
                  <a:lnTo>
                    <a:pt x="304800" y="1014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8376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 and Standard Deviation of the Sample Proportion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Unbiasedness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</a:t>
                </a:r>
                <a:r>
                  <a:rPr lang="en-US" sz="2800" dirty="0"/>
                  <a:t>tandard deviation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79"/>
                <a:stretch>
                  <a:fillRect l="-1481" t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3" name="SMARTInkShape-Group201">
            <a:extLst>
              <a:ext uri="{FF2B5EF4-FFF2-40B4-BE49-F238E27FC236}">
                <a16:creationId xmlns:a16="http://schemas.microsoft.com/office/drawing/2014/main" id="{5DD51AA1-A5FF-757B-B3BF-61517FCA797A}"/>
              </a:ext>
            </a:extLst>
          </p:cNvPr>
          <p:cNvGrpSpPr/>
          <p:nvPr/>
        </p:nvGrpSpPr>
        <p:grpSpPr>
          <a:xfrm>
            <a:off x="7797800" y="4552950"/>
            <a:ext cx="679451" cy="218461"/>
            <a:chOff x="7797800" y="4552950"/>
            <a:chExt cx="679451" cy="218461"/>
          </a:xfrm>
        </p:grpSpPr>
        <p:sp>
          <p:nvSpPr>
            <p:cNvPr id="97" name="SMARTInkShape-880">
              <a:extLst>
                <a:ext uri="{FF2B5EF4-FFF2-40B4-BE49-F238E27FC236}">
                  <a16:creationId xmlns:a16="http://schemas.microsoft.com/office/drawing/2014/main" id="{A3F111C4-045A-4F62-C1B1-EC01E7268CFC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8266227" y="4626632"/>
              <a:ext cx="211024" cy="128941"/>
            </a:xfrm>
            <a:custGeom>
              <a:avLst/>
              <a:gdLst/>
              <a:ahLst/>
              <a:cxnLst/>
              <a:rect l="0" t="0" r="0" b="0"/>
              <a:pathLst>
                <a:path w="211024" h="128941">
                  <a:moveTo>
                    <a:pt x="26873" y="53318"/>
                  </a:moveTo>
                  <a:lnTo>
                    <a:pt x="26873" y="53318"/>
                  </a:lnTo>
                  <a:lnTo>
                    <a:pt x="33354" y="54023"/>
                  </a:lnTo>
                  <a:lnTo>
                    <a:pt x="59476" y="58785"/>
                  </a:lnTo>
                  <a:lnTo>
                    <a:pt x="87850" y="50060"/>
                  </a:lnTo>
                  <a:lnTo>
                    <a:pt x="116416" y="38630"/>
                  </a:lnTo>
                  <a:lnTo>
                    <a:pt x="126877" y="30562"/>
                  </a:lnTo>
                  <a:lnTo>
                    <a:pt x="145091" y="14878"/>
                  </a:lnTo>
                  <a:lnTo>
                    <a:pt x="146608" y="12170"/>
                  </a:lnTo>
                  <a:lnTo>
                    <a:pt x="146206" y="9657"/>
                  </a:lnTo>
                  <a:lnTo>
                    <a:pt x="144528" y="7279"/>
                  </a:lnTo>
                  <a:lnTo>
                    <a:pt x="128682" y="557"/>
                  </a:lnTo>
                  <a:lnTo>
                    <a:pt x="115866" y="0"/>
                  </a:lnTo>
                  <a:lnTo>
                    <a:pt x="90392" y="5392"/>
                  </a:lnTo>
                  <a:lnTo>
                    <a:pt x="64977" y="14662"/>
                  </a:lnTo>
                  <a:lnTo>
                    <a:pt x="39574" y="33531"/>
                  </a:lnTo>
                  <a:lnTo>
                    <a:pt x="26873" y="44524"/>
                  </a:lnTo>
                  <a:lnTo>
                    <a:pt x="9234" y="69135"/>
                  </a:lnTo>
                  <a:lnTo>
                    <a:pt x="1864" y="83631"/>
                  </a:lnTo>
                  <a:lnTo>
                    <a:pt x="0" y="99011"/>
                  </a:lnTo>
                  <a:lnTo>
                    <a:pt x="1524" y="112431"/>
                  </a:lnTo>
                  <a:lnTo>
                    <a:pt x="2919" y="116010"/>
                  </a:lnTo>
                  <a:lnTo>
                    <a:pt x="4553" y="118396"/>
                  </a:lnTo>
                  <a:lnTo>
                    <a:pt x="16967" y="125125"/>
                  </a:lnTo>
                  <a:lnTo>
                    <a:pt x="44163" y="128216"/>
                  </a:lnTo>
                  <a:lnTo>
                    <a:pt x="68894" y="128940"/>
                  </a:lnTo>
                  <a:lnTo>
                    <a:pt x="93527" y="128555"/>
                  </a:lnTo>
                  <a:lnTo>
                    <a:pt x="120706" y="125078"/>
                  </a:lnTo>
                  <a:lnTo>
                    <a:pt x="149769" y="123028"/>
                  </a:lnTo>
                  <a:lnTo>
                    <a:pt x="176567" y="118972"/>
                  </a:lnTo>
                  <a:lnTo>
                    <a:pt x="211023" y="1168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881">
              <a:extLst>
                <a:ext uri="{FF2B5EF4-FFF2-40B4-BE49-F238E27FC236}">
                  <a16:creationId xmlns:a16="http://schemas.microsoft.com/office/drawing/2014/main" id="{B3C8C758-5CE6-7F23-A426-2C317AA125F3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8115300" y="4673600"/>
              <a:ext cx="101601" cy="25401"/>
            </a:xfrm>
            <a:custGeom>
              <a:avLst/>
              <a:gdLst/>
              <a:ahLst/>
              <a:cxnLst/>
              <a:rect l="0" t="0" r="0" b="0"/>
              <a:pathLst>
                <a:path w="101601" h="25401">
                  <a:moveTo>
                    <a:pt x="0" y="25400"/>
                  </a:moveTo>
                  <a:lnTo>
                    <a:pt x="0" y="25400"/>
                  </a:lnTo>
                  <a:lnTo>
                    <a:pt x="29886" y="16562"/>
                  </a:lnTo>
                  <a:lnTo>
                    <a:pt x="56990" y="10473"/>
                  </a:lnTo>
                  <a:lnTo>
                    <a:pt x="83993" y="4201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882">
              <a:extLst>
                <a:ext uri="{FF2B5EF4-FFF2-40B4-BE49-F238E27FC236}">
                  <a16:creationId xmlns:a16="http://schemas.microsoft.com/office/drawing/2014/main" id="{9E376015-8BCD-9DD4-E8D3-D88D8B1AABEA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8115836" y="4601691"/>
              <a:ext cx="107415" cy="169720"/>
            </a:xfrm>
            <a:custGeom>
              <a:avLst/>
              <a:gdLst/>
              <a:ahLst/>
              <a:cxnLst/>
              <a:rect l="0" t="0" r="0" b="0"/>
              <a:pathLst>
                <a:path w="107415" h="169720">
                  <a:moveTo>
                    <a:pt x="12164" y="40159"/>
                  </a:moveTo>
                  <a:lnTo>
                    <a:pt x="12164" y="40159"/>
                  </a:lnTo>
                  <a:lnTo>
                    <a:pt x="38679" y="22483"/>
                  </a:lnTo>
                  <a:lnTo>
                    <a:pt x="66843" y="6851"/>
                  </a:lnTo>
                  <a:lnTo>
                    <a:pt x="81360" y="29"/>
                  </a:lnTo>
                  <a:lnTo>
                    <a:pt x="83695" y="0"/>
                  </a:lnTo>
                  <a:lnTo>
                    <a:pt x="87442" y="1652"/>
                  </a:lnTo>
                  <a:lnTo>
                    <a:pt x="87954" y="3760"/>
                  </a:lnTo>
                  <a:lnTo>
                    <a:pt x="88090" y="5310"/>
                  </a:lnTo>
                  <a:lnTo>
                    <a:pt x="76394" y="33749"/>
                  </a:lnTo>
                  <a:lnTo>
                    <a:pt x="71050" y="45777"/>
                  </a:lnTo>
                  <a:lnTo>
                    <a:pt x="52051" y="72788"/>
                  </a:lnTo>
                  <a:lnTo>
                    <a:pt x="30323" y="101248"/>
                  </a:lnTo>
                  <a:lnTo>
                    <a:pt x="8623" y="129577"/>
                  </a:lnTo>
                  <a:lnTo>
                    <a:pt x="1273" y="147819"/>
                  </a:lnTo>
                  <a:lnTo>
                    <a:pt x="0" y="155862"/>
                  </a:lnTo>
                  <a:lnTo>
                    <a:pt x="1584" y="160492"/>
                  </a:lnTo>
                  <a:lnTo>
                    <a:pt x="2993" y="162714"/>
                  </a:lnTo>
                  <a:lnTo>
                    <a:pt x="15091" y="169213"/>
                  </a:lnTo>
                  <a:lnTo>
                    <a:pt x="26165" y="169719"/>
                  </a:lnTo>
                  <a:lnTo>
                    <a:pt x="56785" y="166790"/>
                  </a:lnTo>
                  <a:lnTo>
                    <a:pt x="86001" y="160722"/>
                  </a:lnTo>
                  <a:lnTo>
                    <a:pt x="107414" y="1544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883">
              <a:extLst>
                <a:ext uri="{FF2B5EF4-FFF2-40B4-BE49-F238E27FC236}">
                  <a16:creationId xmlns:a16="http://schemas.microsoft.com/office/drawing/2014/main" id="{7AC8499E-22C2-6C8C-6EF6-EC073CBBFBF7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8020050" y="4552950"/>
              <a:ext cx="19051" cy="50801"/>
            </a:xfrm>
            <a:custGeom>
              <a:avLst/>
              <a:gdLst/>
              <a:ahLst/>
              <a:cxnLst/>
              <a:rect l="0" t="0" r="0" b="0"/>
              <a:pathLst>
                <a:path w="19051" h="50801">
                  <a:moveTo>
                    <a:pt x="0" y="50800"/>
                  </a:moveTo>
                  <a:lnTo>
                    <a:pt x="0" y="50800"/>
                  </a:lnTo>
                  <a:lnTo>
                    <a:pt x="5026" y="25052"/>
                  </a:lnTo>
                  <a:lnTo>
                    <a:pt x="5468" y="18817"/>
                  </a:lnTo>
                  <a:lnTo>
                    <a:pt x="7173" y="13956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884">
              <a:extLst>
                <a:ext uri="{FF2B5EF4-FFF2-40B4-BE49-F238E27FC236}">
                  <a16:creationId xmlns:a16="http://schemas.microsoft.com/office/drawing/2014/main" id="{DA2A2A5F-0F56-25AF-ACA5-12E1F89F51D3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7994650" y="4611684"/>
              <a:ext cx="30865" cy="150817"/>
            </a:xfrm>
            <a:custGeom>
              <a:avLst/>
              <a:gdLst/>
              <a:ahLst/>
              <a:cxnLst/>
              <a:rect l="0" t="0" r="0" b="0"/>
              <a:pathLst>
                <a:path w="30865" h="150817">
                  <a:moveTo>
                    <a:pt x="0" y="36516"/>
                  </a:moveTo>
                  <a:lnTo>
                    <a:pt x="0" y="36516"/>
                  </a:lnTo>
                  <a:lnTo>
                    <a:pt x="5070" y="30741"/>
                  </a:lnTo>
                  <a:lnTo>
                    <a:pt x="12242" y="20616"/>
                  </a:lnTo>
                  <a:lnTo>
                    <a:pt x="27270" y="6433"/>
                  </a:lnTo>
                  <a:lnTo>
                    <a:pt x="30864" y="0"/>
                  </a:lnTo>
                  <a:lnTo>
                    <a:pt x="20867" y="31707"/>
                  </a:lnTo>
                  <a:lnTo>
                    <a:pt x="12641" y="60758"/>
                  </a:lnTo>
                  <a:lnTo>
                    <a:pt x="7593" y="90458"/>
                  </a:lnTo>
                  <a:lnTo>
                    <a:pt x="6717" y="115136"/>
                  </a:lnTo>
                  <a:lnTo>
                    <a:pt x="6350" y="1508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885">
              <a:extLst>
                <a:ext uri="{FF2B5EF4-FFF2-40B4-BE49-F238E27FC236}">
                  <a16:creationId xmlns:a16="http://schemas.microsoft.com/office/drawing/2014/main" id="{B37D52D3-A621-34A2-BB9F-40ECBF99771D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7797800" y="4578950"/>
              <a:ext cx="151703" cy="139101"/>
            </a:xfrm>
            <a:custGeom>
              <a:avLst/>
              <a:gdLst/>
              <a:ahLst/>
              <a:cxnLst/>
              <a:rect l="0" t="0" r="0" b="0"/>
              <a:pathLst>
                <a:path w="151703" h="139101">
                  <a:moveTo>
                    <a:pt x="101600" y="18450"/>
                  </a:moveTo>
                  <a:lnTo>
                    <a:pt x="101600" y="18450"/>
                  </a:lnTo>
                  <a:lnTo>
                    <a:pt x="120468" y="12675"/>
                  </a:lnTo>
                  <a:lnTo>
                    <a:pt x="136889" y="1427"/>
                  </a:lnTo>
                  <a:lnTo>
                    <a:pt x="136415" y="751"/>
                  </a:lnTo>
                  <a:lnTo>
                    <a:pt x="132124" y="0"/>
                  </a:lnTo>
                  <a:lnTo>
                    <a:pt x="100935" y="8291"/>
                  </a:lnTo>
                  <a:lnTo>
                    <a:pt x="72410" y="21487"/>
                  </a:lnTo>
                  <a:lnTo>
                    <a:pt x="57124" y="33539"/>
                  </a:lnTo>
                  <a:lnTo>
                    <a:pt x="48520" y="45343"/>
                  </a:lnTo>
                  <a:lnTo>
                    <a:pt x="46258" y="51099"/>
                  </a:lnTo>
                  <a:lnTo>
                    <a:pt x="46361" y="53621"/>
                  </a:lnTo>
                  <a:lnTo>
                    <a:pt x="48356" y="58305"/>
                  </a:lnTo>
                  <a:lnTo>
                    <a:pt x="56817" y="68281"/>
                  </a:lnTo>
                  <a:lnTo>
                    <a:pt x="64293" y="72347"/>
                  </a:lnTo>
                  <a:lnTo>
                    <a:pt x="95877" y="82222"/>
                  </a:lnTo>
                  <a:lnTo>
                    <a:pt x="125671" y="91864"/>
                  </a:lnTo>
                  <a:lnTo>
                    <a:pt x="150047" y="100009"/>
                  </a:lnTo>
                  <a:lnTo>
                    <a:pt x="151354" y="104322"/>
                  </a:lnTo>
                  <a:lnTo>
                    <a:pt x="151702" y="107449"/>
                  </a:lnTo>
                  <a:lnTo>
                    <a:pt x="149113" y="110238"/>
                  </a:lnTo>
                  <a:lnTo>
                    <a:pt x="124678" y="119785"/>
                  </a:lnTo>
                  <a:lnTo>
                    <a:pt x="96045" y="128464"/>
                  </a:lnTo>
                  <a:lnTo>
                    <a:pt x="66322" y="131480"/>
                  </a:lnTo>
                  <a:lnTo>
                    <a:pt x="44763" y="134067"/>
                  </a:lnTo>
                  <a:lnTo>
                    <a:pt x="0" y="139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SMARTInkShape-Group202">
            <a:extLst>
              <a:ext uri="{FF2B5EF4-FFF2-40B4-BE49-F238E27FC236}">
                <a16:creationId xmlns:a16="http://schemas.microsoft.com/office/drawing/2014/main" id="{DE70DDA4-D954-0C08-841C-C002C58C237A}"/>
              </a:ext>
            </a:extLst>
          </p:cNvPr>
          <p:cNvGrpSpPr/>
          <p:nvPr/>
        </p:nvGrpSpPr>
        <p:grpSpPr>
          <a:xfrm>
            <a:off x="6235700" y="4534078"/>
            <a:ext cx="1397001" cy="310973"/>
            <a:chOff x="6235700" y="4534078"/>
            <a:chExt cx="1397001" cy="310973"/>
          </a:xfrm>
        </p:grpSpPr>
        <p:sp>
          <p:nvSpPr>
            <p:cNvPr id="104" name="SMARTInkShape-886">
              <a:extLst>
                <a:ext uri="{FF2B5EF4-FFF2-40B4-BE49-F238E27FC236}">
                  <a16:creationId xmlns:a16="http://schemas.microsoft.com/office/drawing/2014/main" id="{17C2787D-A434-0D1C-30CD-E5D1CEE7735D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7515994" y="4608056"/>
              <a:ext cx="116707" cy="116345"/>
            </a:xfrm>
            <a:custGeom>
              <a:avLst/>
              <a:gdLst/>
              <a:ahLst/>
              <a:cxnLst/>
              <a:rect l="0" t="0" r="0" b="0"/>
              <a:pathLst>
                <a:path w="116707" h="116345">
                  <a:moveTo>
                    <a:pt x="2406" y="71894"/>
                  </a:moveTo>
                  <a:lnTo>
                    <a:pt x="2406" y="71894"/>
                  </a:lnTo>
                  <a:lnTo>
                    <a:pt x="5778" y="68523"/>
                  </a:lnTo>
                  <a:lnTo>
                    <a:pt x="9313" y="66868"/>
                  </a:lnTo>
                  <a:lnTo>
                    <a:pt x="35319" y="58753"/>
                  </a:lnTo>
                  <a:lnTo>
                    <a:pt x="64648" y="48552"/>
                  </a:lnTo>
                  <a:lnTo>
                    <a:pt x="79403" y="38251"/>
                  </a:lnTo>
                  <a:lnTo>
                    <a:pt x="95697" y="22837"/>
                  </a:lnTo>
                  <a:lnTo>
                    <a:pt x="97761" y="18728"/>
                  </a:lnTo>
                  <a:lnTo>
                    <a:pt x="98173" y="10400"/>
                  </a:lnTo>
                  <a:lnTo>
                    <a:pt x="95884" y="6909"/>
                  </a:lnTo>
                  <a:lnTo>
                    <a:pt x="87696" y="1149"/>
                  </a:lnTo>
                  <a:lnTo>
                    <a:pt x="75121" y="0"/>
                  </a:lnTo>
                  <a:lnTo>
                    <a:pt x="47422" y="5011"/>
                  </a:lnTo>
                  <a:lnTo>
                    <a:pt x="31345" y="14134"/>
                  </a:lnTo>
                  <a:lnTo>
                    <a:pt x="10824" y="44044"/>
                  </a:lnTo>
                  <a:lnTo>
                    <a:pt x="698" y="66314"/>
                  </a:lnTo>
                  <a:lnTo>
                    <a:pt x="0" y="78586"/>
                  </a:lnTo>
                  <a:lnTo>
                    <a:pt x="802" y="84822"/>
                  </a:lnTo>
                  <a:lnTo>
                    <a:pt x="7337" y="95514"/>
                  </a:lnTo>
                  <a:lnTo>
                    <a:pt x="12043" y="100340"/>
                  </a:lnTo>
                  <a:lnTo>
                    <a:pt x="22916" y="105704"/>
                  </a:lnTo>
                  <a:lnTo>
                    <a:pt x="54104" y="113793"/>
                  </a:lnTo>
                  <a:lnTo>
                    <a:pt x="81789" y="115840"/>
                  </a:lnTo>
                  <a:lnTo>
                    <a:pt x="116706" y="1163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887">
              <a:extLst>
                <a:ext uri="{FF2B5EF4-FFF2-40B4-BE49-F238E27FC236}">
                  <a16:creationId xmlns:a16="http://schemas.microsoft.com/office/drawing/2014/main" id="{3ACF63C8-DA5A-BF96-F6BC-86169EB0473A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7448550" y="4534078"/>
              <a:ext cx="31651" cy="234773"/>
            </a:xfrm>
            <a:custGeom>
              <a:avLst/>
              <a:gdLst/>
              <a:ahLst/>
              <a:cxnLst/>
              <a:rect l="0" t="0" r="0" b="0"/>
              <a:pathLst>
                <a:path w="31651" h="234773">
                  <a:moveTo>
                    <a:pt x="19050" y="18872"/>
                  </a:moveTo>
                  <a:lnTo>
                    <a:pt x="19050" y="18872"/>
                  </a:lnTo>
                  <a:lnTo>
                    <a:pt x="24120" y="13097"/>
                  </a:lnTo>
                  <a:lnTo>
                    <a:pt x="31650" y="0"/>
                  </a:lnTo>
                  <a:lnTo>
                    <a:pt x="31024" y="15066"/>
                  </a:lnTo>
                  <a:lnTo>
                    <a:pt x="26719" y="44069"/>
                  </a:lnTo>
                  <a:lnTo>
                    <a:pt x="22028" y="74080"/>
                  </a:lnTo>
                  <a:lnTo>
                    <a:pt x="15463" y="98965"/>
                  </a:lnTo>
                  <a:lnTo>
                    <a:pt x="9875" y="126337"/>
                  </a:lnTo>
                  <a:lnTo>
                    <a:pt x="6340" y="157902"/>
                  </a:lnTo>
                  <a:lnTo>
                    <a:pt x="2193" y="185733"/>
                  </a:lnTo>
                  <a:lnTo>
                    <a:pt x="0" y="2347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888">
              <a:extLst>
                <a:ext uri="{FF2B5EF4-FFF2-40B4-BE49-F238E27FC236}">
                  <a16:creationId xmlns:a16="http://schemas.microsoft.com/office/drawing/2014/main" id="{11396960-0E5D-0360-3732-72CD71B1C36E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7353300" y="4636808"/>
              <a:ext cx="91419" cy="68543"/>
            </a:xfrm>
            <a:custGeom>
              <a:avLst/>
              <a:gdLst/>
              <a:ahLst/>
              <a:cxnLst/>
              <a:rect l="0" t="0" r="0" b="0"/>
              <a:pathLst>
                <a:path w="91419" h="68543">
                  <a:moveTo>
                    <a:pt x="0" y="62192"/>
                  </a:moveTo>
                  <a:lnTo>
                    <a:pt x="0" y="62192"/>
                  </a:lnTo>
                  <a:lnTo>
                    <a:pt x="8789" y="48377"/>
                  </a:lnTo>
                  <a:lnTo>
                    <a:pt x="36990" y="20850"/>
                  </a:lnTo>
                  <a:lnTo>
                    <a:pt x="68428" y="5315"/>
                  </a:lnTo>
                  <a:lnTo>
                    <a:pt x="83131" y="0"/>
                  </a:lnTo>
                  <a:lnTo>
                    <a:pt x="85760" y="975"/>
                  </a:lnTo>
                  <a:lnTo>
                    <a:pt x="90561" y="5821"/>
                  </a:lnTo>
                  <a:lnTo>
                    <a:pt x="91418" y="9089"/>
                  </a:lnTo>
                  <a:lnTo>
                    <a:pt x="89254" y="21137"/>
                  </a:lnTo>
                  <a:lnTo>
                    <a:pt x="83439" y="37092"/>
                  </a:lnTo>
                  <a:lnTo>
                    <a:pt x="68547" y="56465"/>
                  </a:lnTo>
                  <a:lnTo>
                    <a:pt x="54883" y="63866"/>
                  </a:lnTo>
                  <a:lnTo>
                    <a:pt x="19050" y="685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889">
              <a:extLst>
                <a:ext uri="{FF2B5EF4-FFF2-40B4-BE49-F238E27FC236}">
                  <a16:creationId xmlns:a16="http://schemas.microsoft.com/office/drawing/2014/main" id="{631AEF41-AD30-5092-A384-D6C35AFF3156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7346950" y="4650534"/>
              <a:ext cx="30731" cy="194517"/>
            </a:xfrm>
            <a:custGeom>
              <a:avLst/>
              <a:gdLst/>
              <a:ahLst/>
              <a:cxnLst/>
              <a:rect l="0" t="0" r="0" b="0"/>
              <a:pathLst>
                <a:path w="30731" h="194517">
                  <a:moveTo>
                    <a:pt x="0" y="35766"/>
                  </a:moveTo>
                  <a:lnTo>
                    <a:pt x="0" y="35766"/>
                  </a:lnTo>
                  <a:lnTo>
                    <a:pt x="11933" y="21951"/>
                  </a:lnTo>
                  <a:lnTo>
                    <a:pt x="29568" y="109"/>
                  </a:lnTo>
                  <a:lnTo>
                    <a:pt x="29590" y="0"/>
                  </a:lnTo>
                  <a:lnTo>
                    <a:pt x="27732" y="1761"/>
                  </a:lnTo>
                  <a:lnTo>
                    <a:pt x="28852" y="33230"/>
                  </a:lnTo>
                  <a:lnTo>
                    <a:pt x="27639" y="50162"/>
                  </a:lnTo>
                  <a:lnTo>
                    <a:pt x="30730" y="78173"/>
                  </a:lnTo>
                  <a:lnTo>
                    <a:pt x="29566" y="105010"/>
                  </a:lnTo>
                  <a:lnTo>
                    <a:pt x="28516" y="130837"/>
                  </a:lnTo>
                  <a:lnTo>
                    <a:pt x="28911" y="156363"/>
                  </a:lnTo>
                  <a:lnTo>
                    <a:pt x="25400" y="1945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890">
              <a:extLst>
                <a:ext uri="{FF2B5EF4-FFF2-40B4-BE49-F238E27FC236}">
                  <a16:creationId xmlns:a16="http://schemas.microsoft.com/office/drawing/2014/main" id="{9E2F4304-DDCB-748F-F2E1-C0247C26E410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6887294" y="4604224"/>
              <a:ext cx="396157" cy="139227"/>
            </a:xfrm>
            <a:custGeom>
              <a:avLst/>
              <a:gdLst/>
              <a:ahLst/>
              <a:cxnLst/>
              <a:rect l="0" t="0" r="0" b="0"/>
              <a:pathLst>
                <a:path w="396157" h="139227">
                  <a:moveTo>
                    <a:pt x="53256" y="63026"/>
                  </a:moveTo>
                  <a:lnTo>
                    <a:pt x="53256" y="63026"/>
                  </a:lnTo>
                  <a:lnTo>
                    <a:pt x="56628" y="63026"/>
                  </a:lnTo>
                  <a:lnTo>
                    <a:pt x="60163" y="59263"/>
                  </a:lnTo>
                  <a:lnTo>
                    <a:pt x="75856" y="33377"/>
                  </a:lnTo>
                  <a:lnTo>
                    <a:pt x="77412" y="26095"/>
                  </a:lnTo>
                  <a:lnTo>
                    <a:pt x="76222" y="18155"/>
                  </a:lnTo>
                  <a:lnTo>
                    <a:pt x="71584" y="7632"/>
                  </a:lnTo>
                  <a:lnTo>
                    <a:pt x="69708" y="4931"/>
                  </a:lnTo>
                  <a:lnTo>
                    <a:pt x="67046" y="3129"/>
                  </a:lnTo>
                  <a:lnTo>
                    <a:pt x="56558" y="594"/>
                  </a:lnTo>
                  <a:lnTo>
                    <a:pt x="48609" y="0"/>
                  </a:lnTo>
                  <a:lnTo>
                    <a:pt x="40372" y="3499"/>
                  </a:lnTo>
                  <a:lnTo>
                    <a:pt x="26958" y="13874"/>
                  </a:lnTo>
                  <a:lnTo>
                    <a:pt x="10291" y="41824"/>
                  </a:lnTo>
                  <a:lnTo>
                    <a:pt x="634" y="67226"/>
                  </a:lnTo>
                  <a:lnTo>
                    <a:pt x="0" y="81121"/>
                  </a:lnTo>
                  <a:lnTo>
                    <a:pt x="5343" y="107287"/>
                  </a:lnTo>
                  <a:lnTo>
                    <a:pt x="11151" y="119728"/>
                  </a:lnTo>
                  <a:lnTo>
                    <a:pt x="20711" y="127883"/>
                  </a:lnTo>
                  <a:lnTo>
                    <a:pt x="23798" y="128842"/>
                  </a:lnTo>
                  <a:lnTo>
                    <a:pt x="26563" y="128775"/>
                  </a:lnTo>
                  <a:lnTo>
                    <a:pt x="29111" y="128025"/>
                  </a:lnTo>
                  <a:lnTo>
                    <a:pt x="51435" y="108981"/>
                  </a:lnTo>
                  <a:lnTo>
                    <a:pt x="74034" y="78847"/>
                  </a:lnTo>
                  <a:lnTo>
                    <a:pt x="81755" y="65832"/>
                  </a:lnTo>
                  <a:lnTo>
                    <a:pt x="84267" y="60040"/>
                  </a:lnTo>
                  <a:lnTo>
                    <a:pt x="94410" y="47375"/>
                  </a:lnTo>
                  <a:lnTo>
                    <a:pt x="95508" y="46948"/>
                  </a:lnTo>
                  <a:lnTo>
                    <a:pt x="96241" y="47368"/>
                  </a:lnTo>
                  <a:lnTo>
                    <a:pt x="106458" y="74571"/>
                  </a:lnTo>
                  <a:lnTo>
                    <a:pt x="122268" y="102790"/>
                  </a:lnTo>
                  <a:lnTo>
                    <a:pt x="130697" y="113927"/>
                  </a:lnTo>
                  <a:lnTo>
                    <a:pt x="141035" y="121696"/>
                  </a:lnTo>
                  <a:lnTo>
                    <a:pt x="144936" y="122599"/>
                  </a:lnTo>
                  <a:lnTo>
                    <a:pt x="153034" y="121724"/>
                  </a:lnTo>
                  <a:lnTo>
                    <a:pt x="159455" y="117101"/>
                  </a:lnTo>
                  <a:lnTo>
                    <a:pt x="186169" y="87023"/>
                  </a:lnTo>
                  <a:lnTo>
                    <a:pt x="205015" y="63745"/>
                  </a:lnTo>
                  <a:lnTo>
                    <a:pt x="207253" y="65227"/>
                  </a:lnTo>
                  <a:lnTo>
                    <a:pt x="210598" y="68943"/>
                  </a:lnTo>
                  <a:lnTo>
                    <a:pt x="215744" y="78969"/>
                  </a:lnTo>
                  <a:lnTo>
                    <a:pt x="223229" y="110686"/>
                  </a:lnTo>
                  <a:lnTo>
                    <a:pt x="224414" y="121672"/>
                  </a:lnTo>
                  <a:lnTo>
                    <a:pt x="225217" y="122585"/>
                  </a:lnTo>
                  <a:lnTo>
                    <a:pt x="226458" y="122487"/>
                  </a:lnTo>
                  <a:lnTo>
                    <a:pt x="231575" y="118979"/>
                  </a:lnTo>
                  <a:lnTo>
                    <a:pt x="257027" y="92306"/>
                  </a:lnTo>
                  <a:lnTo>
                    <a:pt x="282752" y="62392"/>
                  </a:lnTo>
                  <a:lnTo>
                    <a:pt x="287663" y="59217"/>
                  </a:lnTo>
                  <a:lnTo>
                    <a:pt x="294396" y="57428"/>
                  </a:lnTo>
                  <a:lnTo>
                    <a:pt x="296566" y="57177"/>
                  </a:lnTo>
                  <a:lnTo>
                    <a:pt x="298012" y="57716"/>
                  </a:lnTo>
                  <a:lnTo>
                    <a:pt x="298977" y="58780"/>
                  </a:lnTo>
                  <a:lnTo>
                    <a:pt x="299620" y="60196"/>
                  </a:lnTo>
                  <a:lnTo>
                    <a:pt x="305194" y="89579"/>
                  </a:lnTo>
                  <a:lnTo>
                    <a:pt x="306984" y="99466"/>
                  </a:lnTo>
                  <a:lnTo>
                    <a:pt x="307780" y="99314"/>
                  </a:lnTo>
                  <a:lnTo>
                    <a:pt x="323141" y="88787"/>
                  </a:lnTo>
                  <a:lnTo>
                    <a:pt x="349886" y="58764"/>
                  </a:lnTo>
                  <a:lnTo>
                    <a:pt x="371884" y="36514"/>
                  </a:lnTo>
                  <a:lnTo>
                    <a:pt x="375036" y="36179"/>
                  </a:lnTo>
                  <a:lnTo>
                    <a:pt x="382300" y="39570"/>
                  </a:lnTo>
                  <a:lnTo>
                    <a:pt x="388352" y="47661"/>
                  </a:lnTo>
                  <a:lnTo>
                    <a:pt x="392687" y="59020"/>
                  </a:lnTo>
                  <a:lnTo>
                    <a:pt x="395471" y="87426"/>
                  </a:lnTo>
                  <a:lnTo>
                    <a:pt x="396021" y="116999"/>
                  </a:lnTo>
                  <a:lnTo>
                    <a:pt x="396156" y="1392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891">
              <a:extLst>
                <a:ext uri="{FF2B5EF4-FFF2-40B4-BE49-F238E27FC236}">
                  <a16:creationId xmlns:a16="http://schemas.microsoft.com/office/drawing/2014/main" id="{5E469AA9-C3AC-75A7-310F-DB1D104A1B3E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6686550" y="4566918"/>
              <a:ext cx="141552" cy="176533"/>
            </a:xfrm>
            <a:custGeom>
              <a:avLst/>
              <a:gdLst/>
              <a:ahLst/>
              <a:cxnLst/>
              <a:rect l="0" t="0" r="0" b="0"/>
              <a:pathLst>
                <a:path w="141552" h="176533">
                  <a:moveTo>
                    <a:pt x="114300" y="30482"/>
                  </a:moveTo>
                  <a:lnTo>
                    <a:pt x="114300" y="30482"/>
                  </a:lnTo>
                  <a:lnTo>
                    <a:pt x="117672" y="23740"/>
                  </a:lnTo>
                  <a:lnTo>
                    <a:pt x="124971" y="18549"/>
                  </a:lnTo>
                  <a:lnTo>
                    <a:pt x="140161" y="9467"/>
                  </a:lnTo>
                  <a:lnTo>
                    <a:pt x="141418" y="7299"/>
                  </a:lnTo>
                  <a:lnTo>
                    <a:pt x="141551" y="5149"/>
                  </a:lnTo>
                  <a:lnTo>
                    <a:pt x="140935" y="3010"/>
                  </a:lnTo>
                  <a:lnTo>
                    <a:pt x="139112" y="1584"/>
                  </a:lnTo>
                  <a:lnTo>
                    <a:pt x="133324" y="0"/>
                  </a:lnTo>
                  <a:lnTo>
                    <a:pt x="103966" y="10832"/>
                  </a:lnTo>
                  <a:lnTo>
                    <a:pt x="89601" y="19486"/>
                  </a:lnTo>
                  <a:lnTo>
                    <a:pt x="63561" y="45213"/>
                  </a:lnTo>
                  <a:lnTo>
                    <a:pt x="49950" y="68984"/>
                  </a:lnTo>
                  <a:lnTo>
                    <a:pt x="46080" y="81009"/>
                  </a:lnTo>
                  <a:lnTo>
                    <a:pt x="46948" y="84628"/>
                  </a:lnTo>
                  <a:lnTo>
                    <a:pt x="54911" y="96464"/>
                  </a:lnTo>
                  <a:lnTo>
                    <a:pt x="74346" y="117314"/>
                  </a:lnTo>
                  <a:lnTo>
                    <a:pt x="90232" y="126608"/>
                  </a:lnTo>
                  <a:lnTo>
                    <a:pt x="112812" y="134972"/>
                  </a:lnTo>
                  <a:lnTo>
                    <a:pt x="117166" y="138776"/>
                  </a:lnTo>
                  <a:lnTo>
                    <a:pt x="118328" y="140778"/>
                  </a:lnTo>
                  <a:lnTo>
                    <a:pt x="119962" y="150338"/>
                  </a:lnTo>
                  <a:lnTo>
                    <a:pt x="117369" y="153425"/>
                  </a:lnTo>
                  <a:lnTo>
                    <a:pt x="88607" y="165694"/>
                  </a:lnTo>
                  <a:lnTo>
                    <a:pt x="62137" y="171472"/>
                  </a:lnTo>
                  <a:lnTo>
                    <a:pt x="35934" y="175867"/>
                  </a:lnTo>
                  <a:lnTo>
                    <a:pt x="0" y="1765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892">
              <a:extLst>
                <a:ext uri="{FF2B5EF4-FFF2-40B4-BE49-F238E27FC236}">
                  <a16:creationId xmlns:a16="http://schemas.microsoft.com/office/drawing/2014/main" id="{8FA15A5E-B65B-64B0-8465-DC92C9D69ED2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6572250" y="47371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893">
              <a:extLst>
                <a:ext uri="{FF2B5EF4-FFF2-40B4-BE49-F238E27FC236}">
                  <a16:creationId xmlns:a16="http://schemas.microsoft.com/office/drawing/2014/main" id="{A766C391-BE69-33B0-EF76-927728BFB5BE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6548616" y="4635500"/>
              <a:ext cx="10935" cy="12701"/>
            </a:xfrm>
            <a:custGeom>
              <a:avLst/>
              <a:gdLst/>
              <a:ahLst/>
              <a:cxnLst/>
              <a:rect l="0" t="0" r="0" b="0"/>
              <a:pathLst>
                <a:path w="10935" h="12701">
                  <a:moveTo>
                    <a:pt x="10934" y="12700"/>
                  </a:moveTo>
                  <a:lnTo>
                    <a:pt x="10934" y="12700"/>
                  </a:lnTo>
                  <a:lnTo>
                    <a:pt x="4193" y="9329"/>
                  </a:lnTo>
                  <a:lnTo>
                    <a:pt x="2207" y="7631"/>
                  </a:lnTo>
                  <a:lnTo>
                    <a:pt x="0" y="3862"/>
                  </a:lnTo>
                  <a:lnTo>
                    <a:pt x="117" y="2575"/>
                  </a:lnTo>
                  <a:lnTo>
                    <a:pt x="901" y="1717"/>
                  </a:lnTo>
                  <a:lnTo>
                    <a:pt x="3652" y="763"/>
                  </a:lnTo>
                  <a:lnTo>
                    <a:pt x="1093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894">
              <a:extLst>
                <a:ext uri="{FF2B5EF4-FFF2-40B4-BE49-F238E27FC236}">
                  <a16:creationId xmlns:a16="http://schemas.microsoft.com/office/drawing/2014/main" id="{15FCBA16-F688-9A47-CBE1-666E62F752BC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6235700" y="4610881"/>
              <a:ext cx="215901" cy="145270"/>
            </a:xfrm>
            <a:custGeom>
              <a:avLst/>
              <a:gdLst/>
              <a:ahLst/>
              <a:cxnLst/>
              <a:rect l="0" t="0" r="0" b="0"/>
              <a:pathLst>
                <a:path w="215901" h="145270">
                  <a:moveTo>
                    <a:pt x="0" y="50019"/>
                  </a:moveTo>
                  <a:lnTo>
                    <a:pt x="0" y="50019"/>
                  </a:lnTo>
                  <a:lnTo>
                    <a:pt x="0" y="46648"/>
                  </a:lnTo>
                  <a:lnTo>
                    <a:pt x="705" y="45655"/>
                  </a:lnTo>
                  <a:lnTo>
                    <a:pt x="1882" y="44993"/>
                  </a:lnTo>
                  <a:lnTo>
                    <a:pt x="3372" y="44552"/>
                  </a:lnTo>
                  <a:lnTo>
                    <a:pt x="4364" y="43552"/>
                  </a:lnTo>
                  <a:lnTo>
                    <a:pt x="7173" y="38068"/>
                  </a:lnTo>
                  <a:lnTo>
                    <a:pt x="27341" y="16388"/>
                  </a:lnTo>
                  <a:lnTo>
                    <a:pt x="40557" y="9871"/>
                  </a:lnTo>
                  <a:lnTo>
                    <a:pt x="54507" y="6845"/>
                  </a:lnTo>
                  <a:lnTo>
                    <a:pt x="63266" y="9899"/>
                  </a:lnTo>
                  <a:lnTo>
                    <a:pt x="67577" y="12689"/>
                  </a:lnTo>
                  <a:lnTo>
                    <a:pt x="74250" y="23315"/>
                  </a:lnTo>
                  <a:lnTo>
                    <a:pt x="84281" y="53132"/>
                  </a:lnTo>
                  <a:lnTo>
                    <a:pt x="92351" y="84788"/>
                  </a:lnTo>
                  <a:lnTo>
                    <a:pt x="94867" y="114057"/>
                  </a:lnTo>
                  <a:lnTo>
                    <a:pt x="89466" y="140688"/>
                  </a:lnTo>
                  <a:lnTo>
                    <a:pt x="89277" y="140805"/>
                  </a:lnTo>
                  <a:lnTo>
                    <a:pt x="88974" y="129178"/>
                  </a:lnTo>
                  <a:lnTo>
                    <a:pt x="95817" y="100372"/>
                  </a:lnTo>
                  <a:lnTo>
                    <a:pt x="100442" y="88626"/>
                  </a:lnTo>
                  <a:lnTo>
                    <a:pt x="122309" y="58439"/>
                  </a:lnTo>
                  <a:lnTo>
                    <a:pt x="152619" y="26773"/>
                  </a:lnTo>
                  <a:lnTo>
                    <a:pt x="182944" y="975"/>
                  </a:lnTo>
                  <a:lnTo>
                    <a:pt x="186671" y="0"/>
                  </a:lnTo>
                  <a:lnTo>
                    <a:pt x="187947" y="1856"/>
                  </a:lnTo>
                  <a:lnTo>
                    <a:pt x="193535" y="32544"/>
                  </a:lnTo>
                  <a:lnTo>
                    <a:pt x="201265" y="58118"/>
                  </a:lnTo>
                  <a:lnTo>
                    <a:pt x="207704" y="88882"/>
                  </a:lnTo>
                  <a:lnTo>
                    <a:pt x="210885" y="109982"/>
                  </a:lnTo>
                  <a:lnTo>
                    <a:pt x="215900" y="1452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SMARTInkShape-Group203">
            <a:extLst>
              <a:ext uri="{FF2B5EF4-FFF2-40B4-BE49-F238E27FC236}">
                <a16:creationId xmlns:a16="http://schemas.microsoft.com/office/drawing/2014/main" id="{6B46DEA6-8664-C18E-2E84-F5593DAB258C}"/>
              </a:ext>
            </a:extLst>
          </p:cNvPr>
          <p:cNvGrpSpPr/>
          <p:nvPr/>
        </p:nvGrpSpPr>
        <p:grpSpPr>
          <a:xfrm>
            <a:off x="5397762" y="3168669"/>
            <a:ext cx="2020992" cy="1103237"/>
            <a:chOff x="5397762" y="3168669"/>
            <a:chExt cx="2020992" cy="1103237"/>
          </a:xfrm>
        </p:grpSpPr>
        <p:sp>
          <p:nvSpPr>
            <p:cNvPr id="114" name="SMARTInkShape-895">
              <a:extLst>
                <a:ext uri="{FF2B5EF4-FFF2-40B4-BE49-F238E27FC236}">
                  <a16:creationId xmlns:a16="http://schemas.microsoft.com/office/drawing/2014/main" id="{8C7F1410-8A79-A850-219D-1E7929A3B760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6464300" y="4051662"/>
              <a:ext cx="234951" cy="164739"/>
            </a:xfrm>
            <a:custGeom>
              <a:avLst/>
              <a:gdLst/>
              <a:ahLst/>
              <a:cxnLst/>
              <a:rect l="0" t="0" r="0" b="0"/>
              <a:pathLst>
                <a:path w="234951" h="164739">
                  <a:moveTo>
                    <a:pt x="0" y="18688"/>
                  </a:moveTo>
                  <a:lnTo>
                    <a:pt x="0" y="18688"/>
                  </a:lnTo>
                  <a:lnTo>
                    <a:pt x="14306" y="9850"/>
                  </a:lnTo>
                  <a:lnTo>
                    <a:pt x="16942" y="5823"/>
                  </a:lnTo>
                  <a:lnTo>
                    <a:pt x="17644" y="3761"/>
                  </a:lnTo>
                  <a:lnTo>
                    <a:pt x="19524" y="2387"/>
                  </a:lnTo>
                  <a:lnTo>
                    <a:pt x="28913" y="453"/>
                  </a:lnTo>
                  <a:lnTo>
                    <a:pt x="36604" y="0"/>
                  </a:lnTo>
                  <a:lnTo>
                    <a:pt x="39925" y="1291"/>
                  </a:lnTo>
                  <a:lnTo>
                    <a:pt x="45496" y="6487"/>
                  </a:lnTo>
                  <a:lnTo>
                    <a:pt x="52600" y="20717"/>
                  </a:lnTo>
                  <a:lnTo>
                    <a:pt x="56956" y="49559"/>
                  </a:lnTo>
                  <a:lnTo>
                    <a:pt x="61998" y="78669"/>
                  </a:lnTo>
                  <a:lnTo>
                    <a:pt x="62127" y="90502"/>
                  </a:lnTo>
                  <a:lnTo>
                    <a:pt x="58342" y="117331"/>
                  </a:lnTo>
                  <a:lnTo>
                    <a:pt x="57220" y="132072"/>
                  </a:lnTo>
                  <a:lnTo>
                    <a:pt x="57170" y="122604"/>
                  </a:lnTo>
                  <a:lnTo>
                    <a:pt x="71458" y="91555"/>
                  </a:lnTo>
                  <a:lnTo>
                    <a:pt x="84364" y="64581"/>
                  </a:lnTo>
                  <a:lnTo>
                    <a:pt x="112123" y="33691"/>
                  </a:lnTo>
                  <a:lnTo>
                    <a:pt x="134875" y="14200"/>
                  </a:lnTo>
                  <a:lnTo>
                    <a:pt x="144846" y="9638"/>
                  </a:lnTo>
                  <a:lnTo>
                    <a:pt x="159375" y="6709"/>
                  </a:lnTo>
                  <a:lnTo>
                    <a:pt x="162694" y="8585"/>
                  </a:lnTo>
                  <a:lnTo>
                    <a:pt x="178902" y="25824"/>
                  </a:lnTo>
                  <a:lnTo>
                    <a:pt x="188183" y="54225"/>
                  </a:lnTo>
                  <a:lnTo>
                    <a:pt x="196810" y="83563"/>
                  </a:lnTo>
                  <a:lnTo>
                    <a:pt x="203188" y="102351"/>
                  </a:lnTo>
                  <a:lnTo>
                    <a:pt x="213077" y="122551"/>
                  </a:lnTo>
                  <a:lnTo>
                    <a:pt x="218898" y="143590"/>
                  </a:lnTo>
                  <a:lnTo>
                    <a:pt x="226657" y="155439"/>
                  </a:lnTo>
                  <a:lnTo>
                    <a:pt x="234950" y="1647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896">
              <a:extLst>
                <a:ext uri="{FF2B5EF4-FFF2-40B4-BE49-F238E27FC236}">
                  <a16:creationId xmlns:a16="http://schemas.microsoft.com/office/drawing/2014/main" id="{442435F3-4D55-1B2D-1F98-3BCC8B6D8950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5918200" y="3860825"/>
              <a:ext cx="1054101" cy="104947"/>
            </a:xfrm>
            <a:custGeom>
              <a:avLst/>
              <a:gdLst/>
              <a:ahLst/>
              <a:cxnLst/>
              <a:rect l="0" t="0" r="0" b="0"/>
              <a:pathLst>
                <a:path w="1054101" h="104947">
                  <a:moveTo>
                    <a:pt x="0" y="101575"/>
                  </a:moveTo>
                  <a:lnTo>
                    <a:pt x="0" y="101575"/>
                  </a:lnTo>
                  <a:lnTo>
                    <a:pt x="6741" y="104946"/>
                  </a:lnTo>
                  <a:lnTo>
                    <a:pt x="15696" y="104719"/>
                  </a:lnTo>
                  <a:lnTo>
                    <a:pt x="38283" y="100625"/>
                  </a:lnTo>
                  <a:lnTo>
                    <a:pt x="68023" y="96825"/>
                  </a:lnTo>
                  <a:lnTo>
                    <a:pt x="96591" y="93818"/>
                  </a:lnTo>
                  <a:lnTo>
                    <a:pt x="127397" y="88458"/>
                  </a:lnTo>
                  <a:lnTo>
                    <a:pt x="149755" y="84456"/>
                  </a:lnTo>
                  <a:lnTo>
                    <a:pt x="176154" y="80326"/>
                  </a:lnTo>
                  <a:lnTo>
                    <a:pt x="204349" y="76138"/>
                  </a:lnTo>
                  <a:lnTo>
                    <a:pt x="234755" y="71925"/>
                  </a:lnTo>
                  <a:lnTo>
                    <a:pt x="251754" y="69814"/>
                  </a:lnTo>
                  <a:lnTo>
                    <a:pt x="269436" y="67701"/>
                  </a:lnTo>
                  <a:lnTo>
                    <a:pt x="288279" y="65587"/>
                  </a:lnTo>
                  <a:lnTo>
                    <a:pt x="307896" y="63472"/>
                  </a:lnTo>
                  <a:lnTo>
                    <a:pt x="328032" y="61357"/>
                  </a:lnTo>
                  <a:lnTo>
                    <a:pt x="347804" y="59240"/>
                  </a:lnTo>
                  <a:lnTo>
                    <a:pt x="367336" y="57124"/>
                  </a:lnTo>
                  <a:lnTo>
                    <a:pt x="386707" y="55008"/>
                  </a:lnTo>
                  <a:lnTo>
                    <a:pt x="406677" y="52892"/>
                  </a:lnTo>
                  <a:lnTo>
                    <a:pt x="427046" y="50775"/>
                  </a:lnTo>
                  <a:lnTo>
                    <a:pt x="447681" y="48658"/>
                  </a:lnTo>
                  <a:lnTo>
                    <a:pt x="469198" y="46542"/>
                  </a:lnTo>
                  <a:lnTo>
                    <a:pt x="491305" y="44425"/>
                  </a:lnTo>
                  <a:lnTo>
                    <a:pt x="513803" y="42308"/>
                  </a:lnTo>
                  <a:lnTo>
                    <a:pt x="536563" y="40192"/>
                  </a:lnTo>
                  <a:lnTo>
                    <a:pt x="559498" y="38075"/>
                  </a:lnTo>
                  <a:lnTo>
                    <a:pt x="582549" y="35958"/>
                  </a:lnTo>
                  <a:lnTo>
                    <a:pt x="605676" y="34547"/>
                  </a:lnTo>
                  <a:lnTo>
                    <a:pt x="628857" y="33606"/>
                  </a:lnTo>
                  <a:lnTo>
                    <a:pt x="652071" y="32979"/>
                  </a:lnTo>
                  <a:lnTo>
                    <a:pt x="673898" y="31150"/>
                  </a:lnTo>
                  <a:lnTo>
                    <a:pt x="694799" y="28519"/>
                  </a:lnTo>
                  <a:lnTo>
                    <a:pt x="715083" y="25355"/>
                  </a:lnTo>
                  <a:lnTo>
                    <a:pt x="734250" y="23245"/>
                  </a:lnTo>
                  <a:lnTo>
                    <a:pt x="752672" y="21838"/>
                  </a:lnTo>
                  <a:lnTo>
                    <a:pt x="770598" y="20900"/>
                  </a:lnTo>
                  <a:lnTo>
                    <a:pt x="788193" y="19570"/>
                  </a:lnTo>
                  <a:lnTo>
                    <a:pt x="805568" y="17977"/>
                  </a:lnTo>
                  <a:lnTo>
                    <a:pt x="822796" y="16210"/>
                  </a:lnTo>
                  <a:lnTo>
                    <a:pt x="853225" y="14246"/>
                  </a:lnTo>
                  <a:lnTo>
                    <a:pt x="880862" y="12668"/>
                  </a:lnTo>
                  <a:lnTo>
                    <a:pt x="907255" y="9614"/>
                  </a:lnTo>
                  <a:lnTo>
                    <a:pt x="931215" y="7787"/>
                  </a:lnTo>
                  <a:lnTo>
                    <a:pt x="962656" y="4877"/>
                  </a:lnTo>
                  <a:lnTo>
                    <a:pt x="989847" y="1428"/>
                  </a:lnTo>
                  <a:lnTo>
                    <a:pt x="1017576" y="262"/>
                  </a:lnTo>
                  <a:lnTo>
                    <a:pt x="1047497" y="0"/>
                  </a:lnTo>
                  <a:lnTo>
                    <a:pt x="1049698" y="697"/>
                  </a:lnTo>
                  <a:lnTo>
                    <a:pt x="1054100" y="63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897">
              <a:extLst>
                <a:ext uri="{FF2B5EF4-FFF2-40B4-BE49-F238E27FC236}">
                  <a16:creationId xmlns:a16="http://schemas.microsoft.com/office/drawing/2014/main" id="{F151F0A8-9274-9D02-F016-28EA07F60F02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6940550" y="3461633"/>
              <a:ext cx="151370" cy="310268"/>
            </a:xfrm>
            <a:custGeom>
              <a:avLst/>
              <a:gdLst/>
              <a:ahLst/>
              <a:cxnLst/>
              <a:rect l="0" t="0" r="0" b="0"/>
              <a:pathLst>
                <a:path w="151370" h="310268">
                  <a:moveTo>
                    <a:pt x="19050" y="5467"/>
                  </a:moveTo>
                  <a:lnTo>
                    <a:pt x="19050" y="5467"/>
                  </a:lnTo>
                  <a:lnTo>
                    <a:pt x="25791" y="2096"/>
                  </a:lnTo>
                  <a:lnTo>
                    <a:pt x="46840" y="0"/>
                  </a:lnTo>
                  <a:lnTo>
                    <a:pt x="75418" y="6121"/>
                  </a:lnTo>
                  <a:lnTo>
                    <a:pt x="102858" y="20242"/>
                  </a:lnTo>
                  <a:lnTo>
                    <a:pt x="122120" y="34461"/>
                  </a:lnTo>
                  <a:lnTo>
                    <a:pt x="140660" y="63090"/>
                  </a:lnTo>
                  <a:lnTo>
                    <a:pt x="144573" y="69282"/>
                  </a:lnTo>
                  <a:lnTo>
                    <a:pt x="150082" y="98224"/>
                  </a:lnTo>
                  <a:lnTo>
                    <a:pt x="151369" y="121481"/>
                  </a:lnTo>
                  <a:lnTo>
                    <a:pt x="150213" y="152730"/>
                  </a:lnTo>
                  <a:lnTo>
                    <a:pt x="143501" y="182252"/>
                  </a:lnTo>
                  <a:lnTo>
                    <a:pt x="129607" y="209172"/>
                  </a:lnTo>
                  <a:lnTo>
                    <a:pt x="109092" y="237172"/>
                  </a:lnTo>
                  <a:lnTo>
                    <a:pt x="77624" y="265532"/>
                  </a:lnTo>
                  <a:lnTo>
                    <a:pt x="52806" y="282694"/>
                  </a:lnTo>
                  <a:lnTo>
                    <a:pt x="21196" y="300147"/>
                  </a:lnTo>
                  <a:lnTo>
                    <a:pt x="12243" y="302947"/>
                  </a:lnTo>
                  <a:lnTo>
                    <a:pt x="0" y="3102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898">
              <a:extLst>
                <a:ext uri="{FF2B5EF4-FFF2-40B4-BE49-F238E27FC236}">
                  <a16:creationId xmlns:a16="http://schemas.microsoft.com/office/drawing/2014/main" id="{A389FBAB-18A5-F798-3001-9333B329F1D5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6896100" y="3588429"/>
              <a:ext cx="97119" cy="94572"/>
            </a:xfrm>
            <a:custGeom>
              <a:avLst/>
              <a:gdLst/>
              <a:ahLst/>
              <a:cxnLst/>
              <a:rect l="0" t="0" r="0" b="0"/>
              <a:pathLst>
                <a:path w="97119" h="94572">
                  <a:moveTo>
                    <a:pt x="0" y="37421"/>
                  </a:moveTo>
                  <a:lnTo>
                    <a:pt x="0" y="37421"/>
                  </a:lnTo>
                  <a:lnTo>
                    <a:pt x="0" y="30679"/>
                  </a:lnTo>
                  <a:lnTo>
                    <a:pt x="1882" y="25488"/>
                  </a:lnTo>
                  <a:lnTo>
                    <a:pt x="3372" y="23115"/>
                  </a:lnTo>
                  <a:lnTo>
                    <a:pt x="15581" y="13035"/>
                  </a:lnTo>
                  <a:lnTo>
                    <a:pt x="32603" y="4482"/>
                  </a:lnTo>
                  <a:lnTo>
                    <a:pt x="63613" y="0"/>
                  </a:lnTo>
                  <a:lnTo>
                    <a:pt x="75545" y="329"/>
                  </a:lnTo>
                  <a:lnTo>
                    <a:pt x="85551" y="2826"/>
                  </a:lnTo>
                  <a:lnTo>
                    <a:pt x="89490" y="5891"/>
                  </a:lnTo>
                  <a:lnTo>
                    <a:pt x="95748" y="14941"/>
                  </a:lnTo>
                  <a:lnTo>
                    <a:pt x="97118" y="27901"/>
                  </a:lnTo>
                  <a:lnTo>
                    <a:pt x="96496" y="35307"/>
                  </a:lnTo>
                  <a:lnTo>
                    <a:pt x="90160" y="49182"/>
                  </a:lnTo>
                  <a:lnTo>
                    <a:pt x="76574" y="65129"/>
                  </a:lnTo>
                  <a:lnTo>
                    <a:pt x="50013" y="83586"/>
                  </a:lnTo>
                  <a:lnTo>
                    <a:pt x="25688" y="92985"/>
                  </a:lnTo>
                  <a:lnTo>
                    <a:pt x="0" y="945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899">
              <a:extLst>
                <a:ext uri="{FF2B5EF4-FFF2-40B4-BE49-F238E27FC236}">
                  <a16:creationId xmlns:a16="http://schemas.microsoft.com/office/drawing/2014/main" id="{EB6B167B-09BA-1EA4-D152-4D6597407151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6883400" y="3514830"/>
              <a:ext cx="25401" cy="326921"/>
            </a:xfrm>
            <a:custGeom>
              <a:avLst/>
              <a:gdLst/>
              <a:ahLst/>
              <a:cxnLst/>
              <a:rect l="0" t="0" r="0" b="0"/>
              <a:pathLst>
                <a:path w="25401" h="326921">
                  <a:moveTo>
                    <a:pt x="0" y="9420"/>
                  </a:moveTo>
                  <a:lnTo>
                    <a:pt x="0" y="9420"/>
                  </a:lnTo>
                  <a:lnTo>
                    <a:pt x="3372" y="6049"/>
                  </a:lnTo>
                  <a:lnTo>
                    <a:pt x="5026" y="2513"/>
                  </a:lnTo>
                  <a:lnTo>
                    <a:pt x="5468" y="582"/>
                  </a:lnTo>
                  <a:lnTo>
                    <a:pt x="7173" y="0"/>
                  </a:lnTo>
                  <a:lnTo>
                    <a:pt x="12830" y="1235"/>
                  </a:lnTo>
                  <a:lnTo>
                    <a:pt x="14904" y="3258"/>
                  </a:lnTo>
                  <a:lnTo>
                    <a:pt x="17207" y="9268"/>
                  </a:lnTo>
                  <a:lnTo>
                    <a:pt x="14322" y="39128"/>
                  </a:lnTo>
                  <a:lnTo>
                    <a:pt x="12474" y="64476"/>
                  </a:lnTo>
                  <a:lnTo>
                    <a:pt x="8479" y="92682"/>
                  </a:lnTo>
                  <a:lnTo>
                    <a:pt x="7296" y="120274"/>
                  </a:lnTo>
                  <a:lnTo>
                    <a:pt x="6770" y="143825"/>
                  </a:lnTo>
                  <a:lnTo>
                    <a:pt x="6537" y="165817"/>
                  </a:lnTo>
                  <a:lnTo>
                    <a:pt x="6433" y="192054"/>
                  </a:lnTo>
                  <a:lnTo>
                    <a:pt x="9745" y="221108"/>
                  </a:lnTo>
                  <a:lnTo>
                    <a:pt x="11825" y="246493"/>
                  </a:lnTo>
                  <a:lnTo>
                    <a:pt x="17597" y="276696"/>
                  </a:lnTo>
                  <a:lnTo>
                    <a:pt x="22775" y="302945"/>
                  </a:lnTo>
                  <a:lnTo>
                    <a:pt x="25400" y="3269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900">
              <a:extLst>
                <a:ext uri="{FF2B5EF4-FFF2-40B4-BE49-F238E27FC236}">
                  <a16:creationId xmlns:a16="http://schemas.microsoft.com/office/drawing/2014/main" id="{B4AFC55D-B464-151B-1DE3-0C92AC7154BC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6572250" y="3657600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705" y="14686"/>
                  </a:lnTo>
                  <a:lnTo>
                    <a:pt x="1882" y="14024"/>
                  </a:lnTo>
                  <a:lnTo>
                    <a:pt x="5468" y="12962"/>
                  </a:lnTo>
                  <a:lnTo>
                    <a:pt x="32788" y="9352"/>
                  </a:lnTo>
                  <a:lnTo>
                    <a:pt x="60492" y="1719"/>
                  </a:lnTo>
                  <a:lnTo>
                    <a:pt x="91677" y="340"/>
                  </a:lnTo>
                  <a:lnTo>
                    <a:pt x="116613" y="101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901">
              <a:extLst>
                <a:ext uri="{FF2B5EF4-FFF2-40B4-BE49-F238E27FC236}">
                  <a16:creationId xmlns:a16="http://schemas.microsoft.com/office/drawing/2014/main" id="{17185EC2-FB60-6CC6-6BCA-B8478E6313DF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6496050" y="3557406"/>
              <a:ext cx="25401" cy="214495"/>
            </a:xfrm>
            <a:custGeom>
              <a:avLst/>
              <a:gdLst/>
              <a:ahLst/>
              <a:cxnLst/>
              <a:rect l="0" t="0" r="0" b="0"/>
              <a:pathLst>
                <a:path w="25401" h="214495">
                  <a:moveTo>
                    <a:pt x="0" y="17644"/>
                  </a:moveTo>
                  <a:lnTo>
                    <a:pt x="0" y="17644"/>
                  </a:lnTo>
                  <a:lnTo>
                    <a:pt x="0" y="10902"/>
                  </a:lnTo>
                  <a:lnTo>
                    <a:pt x="1882" y="5711"/>
                  </a:lnTo>
                  <a:lnTo>
                    <a:pt x="3372" y="3338"/>
                  </a:lnTo>
                  <a:lnTo>
                    <a:pt x="5070" y="1757"/>
                  </a:lnTo>
                  <a:lnTo>
                    <a:pt x="8837" y="0"/>
                  </a:lnTo>
                  <a:lnTo>
                    <a:pt x="10831" y="237"/>
                  </a:lnTo>
                  <a:lnTo>
                    <a:pt x="14927" y="2381"/>
                  </a:lnTo>
                  <a:lnTo>
                    <a:pt x="15596" y="6058"/>
                  </a:lnTo>
                  <a:lnTo>
                    <a:pt x="13220" y="36701"/>
                  </a:lnTo>
                  <a:lnTo>
                    <a:pt x="11050" y="56923"/>
                  </a:lnTo>
                  <a:lnTo>
                    <a:pt x="8438" y="80963"/>
                  </a:lnTo>
                  <a:lnTo>
                    <a:pt x="7278" y="103406"/>
                  </a:lnTo>
                  <a:lnTo>
                    <a:pt x="6762" y="127021"/>
                  </a:lnTo>
                  <a:lnTo>
                    <a:pt x="8354" y="156591"/>
                  </a:lnTo>
                  <a:lnTo>
                    <a:pt x="15212" y="185966"/>
                  </a:lnTo>
                  <a:lnTo>
                    <a:pt x="25400" y="2144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902">
              <a:extLst>
                <a:ext uri="{FF2B5EF4-FFF2-40B4-BE49-F238E27FC236}">
                  <a16:creationId xmlns:a16="http://schemas.microsoft.com/office/drawing/2014/main" id="{73DF6443-E321-C688-7674-A371C2A8B80D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6274237" y="3464204"/>
              <a:ext cx="169608" cy="358497"/>
            </a:xfrm>
            <a:custGeom>
              <a:avLst/>
              <a:gdLst/>
              <a:ahLst/>
              <a:cxnLst/>
              <a:rect l="0" t="0" r="0" b="0"/>
              <a:pathLst>
                <a:path w="169608" h="358497">
                  <a:moveTo>
                    <a:pt x="151963" y="15596"/>
                  </a:moveTo>
                  <a:lnTo>
                    <a:pt x="151963" y="15596"/>
                  </a:lnTo>
                  <a:lnTo>
                    <a:pt x="166269" y="6758"/>
                  </a:lnTo>
                  <a:lnTo>
                    <a:pt x="168905" y="2731"/>
                  </a:lnTo>
                  <a:lnTo>
                    <a:pt x="169607" y="669"/>
                  </a:lnTo>
                  <a:lnTo>
                    <a:pt x="167959" y="0"/>
                  </a:lnTo>
                  <a:lnTo>
                    <a:pt x="160482" y="1138"/>
                  </a:lnTo>
                  <a:lnTo>
                    <a:pt x="134073" y="17052"/>
                  </a:lnTo>
                  <a:lnTo>
                    <a:pt x="107741" y="36397"/>
                  </a:lnTo>
                  <a:lnTo>
                    <a:pt x="82158" y="63763"/>
                  </a:lnTo>
                  <a:lnTo>
                    <a:pt x="63077" y="91408"/>
                  </a:lnTo>
                  <a:lnTo>
                    <a:pt x="44017" y="121942"/>
                  </a:lnTo>
                  <a:lnTo>
                    <a:pt x="24964" y="153331"/>
                  </a:lnTo>
                  <a:lnTo>
                    <a:pt x="12654" y="181603"/>
                  </a:lnTo>
                  <a:lnTo>
                    <a:pt x="4539" y="207854"/>
                  </a:lnTo>
                  <a:lnTo>
                    <a:pt x="1036" y="233507"/>
                  </a:lnTo>
                  <a:lnTo>
                    <a:pt x="0" y="258981"/>
                  </a:lnTo>
                  <a:lnTo>
                    <a:pt x="3064" y="287774"/>
                  </a:lnTo>
                  <a:lnTo>
                    <a:pt x="15182" y="315277"/>
                  </a:lnTo>
                  <a:lnTo>
                    <a:pt x="32178" y="337929"/>
                  </a:lnTo>
                  <a:lnTo>
                    <a:pt x="63063" y="3584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903">
              <a:extLst>
                <a:ext uri="{FF2B5EF4-FFF2-40B4-BE49-F238E27FC236}">
                  <a16:creationId xmlns:a16="http://schemas.microsoft.com/office/drawing/2014/main" id="{FDE2C405-D279-720E-3B44-659DA94C22FD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6070600" y="3595456"/>
              <a:ext cx="146205" cy="112945"/>
            </a:xfrm>
            <a:custGeom>
              <a:avLst/>
              <a:gdLst/>
              <a:ahLst/>
              <a:cxnLst/>
              <a:rect l="0" t="0" r="0" b="0"/>
              <a:pathLst>
                <a:path w="146205" h="112945">
                  <a:moveTo>
                    <a:pt x="19050" y="55794"/>
                  </a:moveTo>
                  <a:lnTo>
                    <a:pt x="19050" y="55794"/>
                  </a:lnTo>
                  <a:lnTo>
                    <a:pt x="19050" y="49052"/>
                  </a:lnTo>
                  <a:lnTo>
                    <a:pt x="20932" y="43861"/>
                  </a:lnTo>
                  <a:lnTo>
                    <a:pt x="22421" y="41488"/>
                  </a:lnTo>
                  <a:lnTo>
                    <a:pt x="24518" y="31408"/>
                  </a:lnTo>
                  <a:lnTo>
                    <a:pt x="30652" y="23554"/>
                  </a:lnTo>
                  <a:lnTo>
                    <a:pt x="40435" y="16065"/>
                  </a:lnTo>
                  <a:lnTo>
                    <a:pt x="70158" y="3220"/>
                  </a:lnTo>
                  <a:lnTo>
                    <a:pt x="92363" y="0"/>
                  </a:lnTo>
                  <a:lnTo>
                    <a:pt x="110074" y="2417"/>
                  </a:lnTo>
                  <a:lnTo>
                    <a:pt x="127628" y="10972"/>
                  </a:lnTo>
                  <a:lnTo>
                    <a:pt x="142866" y="25816"/>
                  </a:lnTo>
                  <a:lnTo>
                    <a:pt x="145338" y="32280"/>
                  </a:lnTo>
                  <a:lnTo>
                    <a:pt x="146204" y="46990"/>
                  </a:lnTo>
                  <a:lnTo>
                    <a:pt x="142356" y="59172"/>
                  </a:lnTo>
                  <a:lnTo>
                    <a:pt x="139354" y="64396"/>
                  </a:lnTo>
                  <a:lnTo>
                    <a:pt x="121646" y="78490"/>
                  </a:lnTo>
                  <a:lnTo>
                    <a:pt x="90912" y="93259"/>
                  </a:lnTo>
                  <a:lnTo>
                    <a:pt x="62929" y="104394"/>
                  </a:lnTo>
                  <a:lnTo>
                    <a:pt x="35046" y="111679"/>
                  </a:lnTo>
                  <a:lnTo>
                    <a:pt x="0" y="1129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904">
              <a:extLst>
                <a:ext uri="{FF2B5EF4-FFF2-40B4-BE49-F238E27FC236}">
                  <a16:creationId xmlns:a16="http://schemas.microsoft.com/office/drawing/2014/main" id="{8FDE9DB2-486C-5895-5511-AC1870D4A0DA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6064250" y="3531046"/>
              <a:ext cx="42874" cy="298005"/>
            </a:xfrm>
            <a:custGeom>
              <a:avLst/>
              <a:gdLst/>
              <a:ahLst/>
              <a:cxnLst/>
              <a:rect l="0" t="0" r="0" b="0"/>
              <a:pathLst>
                <a:path w="42874" h="298005">
                  <a:moveTo>
                    <a:pt x="0" y="31304"/>
                  </a:moveTo>
                  <a:lnTo>
                    <a:pt x="0" y="31304"/>
                  </a:lnTo>
                  <a:lnTo>
                    <a:pt x="3371" y="31304"/>
                  </a:lnTo>
                  <a:lnTo>
                    <a:pt x="4364" y="30599"/>
                  </a:lnTo>
                  <a:lnTo>
                    <a:pt x="5026" y="29423"/>
                  </a:lnTo>
                  <a:lnTo>
                    <a:pt x="11793" y="4637"/>
                  </a:lnTo>
                  <a:lnTo>
                    <a:pt x="12802" y="2943"/>
                  </a:lnTo>
                  <a:lnTo>
                    <a:pt x="14179" y="1813"/>
                  </a:lnTo>
                  <a:lnTo>
                    <a:pt x="18088" y="0"/>
                  </a:lnTo>
                  <a:lnTo>
                    <a:pt x="22136" y="3057"/>
                  </a:lnTo>
                  <a:lnTo>
                    <a:pt x="27805" y="18544"/>
                  </a:lnTo>
                  <a:lnTo>
                    <a:pt x="30970" y="47520"/>
                  </a:lnTo>
                  <a:lnTo>
                    <a:pt x="31404" y="73554"/>
                  </a:lnTo>
                  <a:lnTo>
                    <a:pt x="33478" y="96413"/>
                  </a:lnTo>
                  <a:lnTo>
                    <a:pt x="36731" y="123268"/>
                  </a:lnTo>
                  <a:lnTo>
                    <a:pt x="37829" y="154676"/>
                  </a:lnTo>
                  <a:lnTo>
                    <a:pt x="41391" y="186392"/>
                  </a:lnTo>
                  <a:lnTo>
                    <a:pt x="40173" y="212488"/>
                  </a:lnTo>
                  <a:lnTo>
                    <a:pt x="42873" y="240973"/>
                  </a:lnTo>
                  <a:lnTo>
                    <a:pt x="42258" y="271164"/>
                  </a:lnTo>
                  <a:lnTo>
                    <a:pt x="38100" y="2980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905">
              <a:extLst>
                <a:ext uri="{FF2B5EF4-FFF2-40B4-BE49-F238E27FC236}">
                  <a16:creationId xmlns:a16="http://schemas.microsoft.com/office/drawing/2014/main" id="{2C929EE4-D253-322B-000E-5A52D2D907A8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5562600" y="3168669"/>
              <a:ext cx="1856154" cy="1103237"/>
            </a:xfrm>
            <a:custGeom>
              <a:avLst/>
              <a:gdLst/>
              <a:ahLst/>
              <a:cxnLst/>
              <a:rect l="0" t="0" r="0" b="0"/>
              <a:pathLst>
                <a:path w="1856154" h="1103237">
                  <a:moveTo>
                    <a:pt x="0" y="1028681"/>
                  </a:moveTo>
                  <a:lnTo>
                    <a:pt x="0" y="1028681"/>
                  </a:lnTo>
                  <a:lnTo>
                    <a:pt x="0" y="1025310"/>
                  </a:lnTo>
                  <a:lnTo>
                    <a:pt x="10139" y="1012780"/>
                  </a:lnTo>
                  <a:lnTo>
                    <a:pt x="39028" y="983326"/>
                  </a:lnTo>
                  <a:lnTo>
                    <a:pt x="61651" y="964054"/>
                  </a:lnTo>
                  <a:lnTo>
                    <a:pt x="74163" y="957007"/>
                  </a:lnTo>
                  <a:lnTo>
                    <a:pt x="78369" y="956204"/>
                  </a:lnTo>
                  <a:lnTo>
                    <a:pt x="86807" y="957193"/>
                  </a:lnTo>
                  <a:lnTo>
                    <a:pt x="96120" y="961716"/>
                  </a:lnTo>
                  <a:lnTo>
                    <a:pt x="99164" y="965523"/>
                  </a:lnTo>
                  <a:lnTo>
                    <a:pt x="108294" y="994871"/>
                  </a:lnTo>
                  <a:lnTo>
                    <a:pt x="111632" y="1005187"/>
                  </a:lnTo>
                  <a:lnTo>
                    <a:pt x="114920" y="1022896"/>
                  </a:lnTo>
                  <a:lnTo>
                    <a:pt x="126459" y="1051752"/>
                  </a:lnTo>
                  <a:lnTo>
                    <a:pt x="137722" y="1081115"/>
                  </a:lnTo>
                  <a:lnTo>
                    <a:pt x="145684" y="1103236"/>
                  </a:lnTo>
                  <a:lnTo>
                    <a:pt x="145807" y="1103079"/>
                  </a:lnTo>
                  <a:lnTo>
                    <a:pt x="147917" y="1073111"/>
                  </a:lnTo>
                  <a:lnTo>
                    <a:pt x="151514" y="1044356"/>
                  </a:lnTo>
                  <a:lnTo>
                    <a:pt x="155508" y="1016471"/>
                  </a:lnTo>
                  <a:lnTo>
                    <a:pt x="154451" y="988535"/>
                  </a:lnTo>
                  <a:lnTo>
                    <a:pt x="157163" y="961204"/>
                  </a:lnTo>
                  <a:lnTo>
                    <a:pt x="158984" y="931469"/>
                  </a:lnTo>
                  <a:lnTo>
                    <a:pt x="162975" y="905176"/>
                  </a:lnTo>
                  <a:lnTo>
                    <a:pt x="165880" y="882255"/>
                  </a:lnTo>
                  <a:lnTo>
                    <a:pt x="174347" y="853749"/>
                  </a:lnTo>
                  <a:lnTo>
                    <a:pt x="181637" y="824371"/>
                  </a:lnTo>
                  <a:lnTo>
                    <a:pt x="188266" y="800222"/>
                  </a:lnTo>
                  <a:lnTo>
                    <a:pt x="194698" y="770646"/>
                  </a:lnTo>
                  <a:lnTo>
                    <a:pt x="198951" y="747488"/>
                  </a:lnTo>
                  <a:lnTo>
                    <a:pt x="203195" y="724965"/>
                  </a:lnTo>
                  <a:lnTo>
                    <a:pt x="209548" y="694334"/>
                  </a:lnTo>
                  <a:lnTo>
                    <a:pt x="217782" y="665502"/>
                  </a:lnTo>
                  <a:lnTo>
                    <a:pt x="224498" y="644313"/>
                  </a:lnTo>
                  <a:lnTo>
                    <a:pt x="229834" y="620784"/>
                  </a:lnTo>
                  <a:lnTo>
                    <a:pt x="236805" y="593850"/>
                  </a:lnTo>
                  <a:lnTo>
                    <a:pt x="243339" y="562351"/>
                  </a:lnTo>
                  <a:lnTo>
                    <a:pt x="247616" y="540377"/>
                  </a:lnTo>
                  <a:lnTo>
                    <a:pt x="253992" y="511936"/>
                  </a:lnTo>
                  <a:lnTo>
                    <a:pt x="259093" y="483362"/>
                  </a:lnTo>
                  <a:lnTo>
                    <a:pt x="266719" y="457021"/>
                  </a:lnTo>
                  <a:lnTo>
                    <a:pt x="274546" y="426873"/>
                  </a:lnTo>
                  <a:lnTo>
                    <a:pt x="279146" y="395220"/>
                  </a:lnTo>
                  <a:lnTo>
                    <a:pt x="284741" y="365504"/>
                  </a:lnTo>
                  <a:lnTo>
                    <a:pt x="290643" y="334284"/>
                  </a:lnTo>
                  <a:lnTo>
                    <a:pt x="295184" y="305591"/>
                  </a:lnTo>
                  <a:lnTo>
                    <a:pt x="299901" y="276282"/>
                  </a:lnTo>
                  <a:lnTo>
                    <a:pt x="307203" y="248273"/>
                  </a:lnTo>
                  <a:lnTo>
                    <a:pt x="310631" y="217229"/>
                  </a:lnTo>
                  <a:lnTo>
                    <a:pt x="314418" y="185651"/>
                  </a:lnTo>
                  <a:lnTo>
                    <a:pt x="317597" y="158326"/>
                  </a:lnTo>
                  <a:lnTo>
                    <a:pt x="324287" y="132127"/>
                  </a:lnTo>
                  <a:lnTo>
                    <a:pt x="327572" y="124329"/>
                  </a:lnTo>
                  <a:lnTo>
                    <a:pt x="330170" y="102057"/>
                  </a:lnTo>
                  <a:lnTo>
                    <a:pt x="336933" y="98351"/>
                  </a:lnTo>
                  <a:lnTo>
                    <a:pt x="347875" y="96155"/>
                  </a:lnTo>
                  <a:lnTo>
                    <a:pt x="374351" y="95414"/>
                  </a:lnTo>
                  <a:lnTo>
                    <a:pt x="399178" y="95285"/>
                  </a:lnTo>
                  <a:lnTo>
                    <a:pt x="427151" y="94542"/>
                  </a:lnTo>
                  <a:lnTo>
                    <a:pt x="458164" y="90208"/>
                  </a:lnTo>
                  <a:lnTo>
                    <a:pt x="488530" y="87393"/>
                  </a:lnTo>
                  <a:lnTo>
                    <a:pt x="512752" y="84692"/>
                  </a:lnTo>
                  <a:lnTo>
                    <a:pt x="542256" y="83171"/>
                  </a:lnTo>
                  <a:lnTo>
                    <a:pt x="568872" y="82721"/>
                  </a:lnTo>
                  <a:lnTo>
                    <a:pt x="594632" y="81882"/>
                  </a:lnTo>
                  <a:lnTo>
                    <a:pt x="620139" y="78184"/>
                  </a:lnTo>
                  <a:lnTo>
                    <a:pt x="645570" y="76069"/>
                  </a:lnTo>
                  <a:lnTo>
                    <a:pt x="671685" y="71993"/>
                  </a:lnTo>
                  <a:lnTo>
                    <a:pt x="701453" y="70472"/>
                  </a:lnTo>
                  <a:lnTo>
                    <a:pt x="731909" y="69315"/>
                  </a:lnTo>
                  <a:lnTo>
                    <a:pt x="759825" y="65524"/>
                  </a:lnTo>
                  <a:lnTo>
                    <a:pt x="790127" y="63380"/>
                  </a:lnTo>
                  <a:lnTo>
                    <a:pt x="821448" y="58591"/>
                  </a:lnTo>
                  <a:lnTo>
                    <a:pt x="842514" y="54722"/>
                  </a:lnTo>
                  <a:lnTo>
                    <a:pt x="865518" y="52532"/>
                  </a:lnTo>
                  <a:lnTo>
                    <a:pt x="889147" y="50854"/>
                  </a:lnTo>
                  <a:lnTo>
                    <a:pt x="911408" y="47756"/>
                  </a:lnTo>
                  <a:lnTo>
                    <a:pt x="933061" y="44027"/>
                  </a:lnTo>
                  <a:lnTo>
                    <a:pt x="955149" y="40724"/>
                  </a:lnTo>
                  <a:lnTo>
                    <a:pt x="979077" y="39256"/>
                  </a:lnTo>
                  <a:lnTo>
                    <a:pt x="1003824" y="36722"/>
                  </a:lnTo>
                  <a:lnTo>
                    <a:pt x="1028933" y="33949"/>
                  </a:lnTo>
                  <a:lnTo>
                    <a:pt x="1054203" y="32717"/>
                  </a:lnTo>
                  <a:lnTo>
                    <a:pt x="1079546" y="30287"/>
                  </a:lnTo>
                  <a:lnTo>
                    <a:pt x="1104920" y="27562"/>
                  </a:lnTo>
                  <a:lnTo>
                    <a:pt x="1130309" y="26350"/>
                  </a:lnTo>
                  <a:lnTo>
                    <a:pt x="1155704" y="23931"/>
                  </a:lnTo>
                  <a:lnTo>
                    <a:pt x="1181102" y="21208"/>
                  </a:lnTo>
                  <a:lnTo>
                    <a:pt x="1206501" y="19999"/>
                  </a:lnTo>
                  <a:lnTo>
                    <a:pt x="1231900" y="19461"/>
                  </a:lnTo>
                  <a:lnTo>
                    <a:pt x="1257300" y="18516"/>
                  </a:lnTo>
                  <a:lnTo>
                    <a:pt x="1282700" y="15745"/>
                  </a:lnTo>
                  <a:lnTo>
                    <a:pt x="1308100" y="14043"/>
                  </a:lnTo>
                  <a:lnTo>
                    <a:pt x="1334205" y="12581"/>
                  </a:lnTo>
                  <a:lnTo>
                    <a:pt x="1362272" y="9579"/>
                  </a:lnTo>
                  <a:lnTo>
                    <a:pt x="1389326" y="7775"/>
                  </a:lnTo>
                  <a:lnTo>
                    <a:pt x="1416168" y="6973"/>
                  </a:lnTo>
                  <a:lnTo>
                    <a:pt x="1444560" y="6616"/>
                  </a:lnTo>
                  <a:lnTo>
                    <a:pt x="1471759" y="6457"/>
                  </a:lnTo>
                  <a:lnTo>
                    <a:pt x="1498665" y="6388"/>
                  </a:lnTo>
                  <a:lnTo>
                    <a:pt x="1527087" y="6356"/>
                  </a:lnTo>
                  <a:lnTo>
                    <a:pt x="1556181" y="6342"/>
                  </a:lnTo>
                  <a:lnTo>
                    <a:pt x="1585575" y="6336"/>
                  </a:lnTo>
                  <a:lnTo>
                    <a:pt x="1615101" y="6333"/>
                  </a:lnTo>
                  <a:lnTo>
                    <a:pt x="1644688" y="4450"/>
                  </a:lnTo>
                  <a:lnTo>
                    <a:pt x="1675006" y="1967"/>
                  </a:lnTo>
                  <a:lnTo>
                    <a:pt x="1690993" y="1305"/>
                  </a:lnTo>
                  <a:lnTo>
                    <a:pt x="1707296" y="864"/>
                  </a:lnTo>
                  <a:lnTo>
                    <a:pt x="1738580" y="373"/>
                  </a:lnTo>
                  <a:lnTo>
                    <a:pt x="1768946" y="156"/>
                  </a:lnTo>
                  <a:lnTo>
                    <a:pt x="1798906" y="59"/>
                  </a:lnTo>
                  <a:lnTo>
                    <a:pt x="1830565" y="16"/>
                  </a:lnTo>
                  <a:lnTo>
                    <a:pt x="1846911" y="4"/>
                  </a:lnTo>
                  <a:lnTo>
                    <a:pt x="185615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906">
              <a:extLst>
                <a:ext uri="{FF2B5EF4-FFF2-40B4-BE49-F238E27FC236}">
                  <a16:creationId xmlns:a16="http://schemas.microsoft.com/office/drawing/2014/main" id="{B71E4E13-38ED-BA1D-59A6-6358314B40BB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5407130" y="3733800"/>
              <a:ext cx="117371" cy="6273"/>
            </a:xfrm>
            <a:custGeom>
              <a:avLst/>
              <a:gdLst/>
              <a:ahLst/>
              <a:cxnLst/>
              <a:rect l="0" t="0" r="0" b="0"/>
              <a:pathLst>
                <a:path w="117371" h="6273">
                  <a:moveTo>
                    <a:pt x="9420" y="0"/>
                  </a:moveTo>
                  <a:lnTo>
                    <a:pt x="9420" y="0"/>
                  </a:lnTo>
                  <a:lnTo>
                    <a:pt x="6049" y="0"/>
                  </a:lnTo>
                  <a:lnTo>
                    <a:pt x="2512" y="1881"/>
                  </a:lnTo>
                  <a:lnTo>
                    <a:pt x="582" y="3371"/>
                  </a:lnTo>
                  <a:lnTo>
                    <a:pt x="0" y="4364"/>
                  </a:lnTo>
                  <a:lnTo>
                    <a:pt x="318" y="5026"/>
                  </a:lnTo>
                  <a:lnTo>
                    <a:pt x="1236" y="5467"/>
                  </a:lnTo>
                  <a:lnTo>
                    <a:pt x="30698" y="6272"/>
                  </a:lnTo>
                  <a:lnTo>
                    <a:pt x="59406" y="1971"/>
                  </a:lnTo>
                  <a:lnTo>
                    <a:pt x="11737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907">
              <a:extLst>
                <a:ext uri="{FF2B5EF4-FFF2-40B4-BE49-F238E27FC236}">
                  <a16:creationId xmlns:a16="http://schemas.microsoft.com/office/drawing/2014/main" id="{4C2B4D9D-1AB6-ED5A-1E07-ADFF2EA83060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5397762" y="3663973"/>
              <a:ext cx="107689" cy="6328"/>
            </a:xfrm>
            <a:custGeom>
              <a:avLst/>
              <a:gdLst/>
              <a:ahLst/>
              <a:cxnLst/>
              <a:rect l="0" t="0" r="0" b="0"/>
              <a:pathLst>
                <a:path w="107689" h="6328">
                  <a:moveTo>
                    <a:pt x="6088" y="6327"/>
                  </a:moveTo>
                  <a:lnTo>
                    <a:pt x="6088" y="6327"/>
                  </a:lnTo>
                  <a:lnTo>
                    <a:pt x="6088" y="2956"/>
                  </a:lnTo>
                  <a:lnTo>
                    <a:pt x="5383" y="1963"/>
                  </a:lnTo>
                  <a:lnTo>
                    <a:pt x="4206" y="1301"/>
                  </a:lnTo>
                  <a:lnTo>
                    <a:pt x="0" y="55"/>
                  </a:lnTo>
                  <a:lnTo>
                    <a:pt x="3187" y="0"/>
                  </a:lnTo>
                  <a:lnTo>
                    <a:pt x="20139" y="5446"/>
                  </a:lnTo>
                  <a:lnTo>
                    <a:pt x="49316" y="514"/>
                  </a:lnTo>
                  <a:lnTo>
                    <a:pt x="78616" y="48"/>
                  </a:lnTo>
                  <a:lnTo>
                    <a:pt x="107688" y="63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SMARTInkShape-Group204">
            <a:extLst>
              <a:ext uri="{FF2B5EF4-FFF2-40B4-BE49-F238E27FC236}">
                <a16:creationId xmlns:a16="http://schemas.microsoft.com/office/drawing/2014/main" id="{CFC7BA2D-34D9-E147-F6B0-4B8B4B1CA256}"/>
              </a:ext>
            </a:extLst>
          </p:cNvPr>
          <p:cNvGrpSpPr/>
          <p:nvPr/>
        </p:nvGrpSpPr>
        <p:grpSpPr>
          <a:xfrm>
            <a:off x="4547691" y="3575050"/>
            <a:ext cx="358345" cy="501651"/>
            <a:chOff x="4547691" y="3575050"/>
            <a:chExt cx="358345" cy="501651"/>
          </a:xfrm>
        </p:grpSpPr>
        <p:sp>
          <p:nvSpPr>
            <p:cNvPr id="128" name="SMARTInkShape-908">
              <a:extLst>
                <a:ext uri="{FF2B5EF4-FFF2-40B4-BE49-F238E27FC236}">
                  <a16:creationId xmlns:a16="http://schemas.microsoft.com/office/drawing/2014/main" id="{81FC7406-B159-6E1D-8A88-3C44FB89E443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4711700" y="3772221"/>
              <a:ext cx="165101" cy="94930"/>
            </a:xfrm>
            <a:custGeom>
              <a:avLst/>
              <a:gdLst/>
              <a:ahLst/>
              <a:cxnLst/>
              <a:rect l="0" t="0" r="0" b="0"/>
              <a:pathLst>
                <a:path w="165101" h="94930">
                  <a:moveTo>
                    <a:pt x="0" y="94929"/>
                  </a:moveTo>
                  <a:lnTo>
                    <a:pt x="0" y="94929"/>
                  </a:lnTo>
                  <a:lnTo>
                    <a:pt x="3371" y="91558"/>
                  </a:lnTo>
                  <a:lnTo>
                    <a:pt x="22076" y="60624"/>
                  </a:lnTo>
                  <a:lnTo>
                    <a:pt x="41577" y="30630"/>
                  </a:lnTo>
                  <a:lnTo>
                    <a:pt x="55866" y="8300"/>
                  </a:lnTo>
                  <a:lnTo>
                    <a:pt x="57038" y="761"/>
                  </a:lnTo>
                  <a:lnTo>
                    <a:pt x="57781" y="401"/>
                  </a:lnTo>
                  <a:lnTo>
                    <a:pt x="60488" y="0"/>
                  </a:lnTo>
                  <a:lnTo>
                    <a:pt x="64043" y="1703"/>
                  </a:lnTo>
                  <a:lnTo>
                    <a:pt x="91991" y="21761"/>
                  </a:lnTo>
                  <a:lnTo>
                    <a:pt x="116792" y="37960"/>
                  </a:lnTo>
                  <a:lnTo>
                    <a:pt x="130223" y="46326"/>
                  </a:lnTo>
                  <a:lnTo>
                    <a:pt x="160782" y="77887"/>
                  </a:lnTo>
                  <a:lnTo>
                    <a:pt x="165100" y="949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909">
              <a:extLst>
                <a:ext uri="{FF2B5EF4-FFF2-40B4-BE49-F238E27FC236}">
                  <a16:creationId xmlns:a16="http://schemas.microsoft.com/office/drawing/2014/main" id="{2CE6DDD1-C4D7-FCD4-4388-CE703738A65F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4819650" y="3889808"/>
              <a:ext cx="86386" cy="70871"/>
            </a:xfrm>
            <a:custGeom>
              <a:avLst/>
              <a:gdLst/>
              <a:ahLst/>
              <a:cxnLst/>
              <a:rect l="0" t="0" r="0" b="0"/>
              <a:pathLst>
                <a:path w="86386" h="70871">
                  <a:moveTo>
                    <a:pt x="12700" y="21792"/>
                  </a:moveTo>
                  <a:lnTo>
                    <a:pt x="12700" y="21792"/>
                  </a:lnTo>
                  <a:lnTo>
                    <a:pt x="22414" y="12078"/>
                  </a:lnTo>
                  <a:lnTo>
                    <a:pt x="25955" y="10419"/>
                  </a:lnTo>
                  <a:lnTo>
                    <a:pt x="54794" y="277"/>
                  </a:lnTo>
                  <a:lnTo>
                    <a:pt x="63393" y="0"/>
                  </a:lnTo>
                  <a:lnTo>
                    <a:pt x="67662" y="914"/>
                  </a:lnTo>
                  <a:lnTo>
                    <a:pt x="80412" y="8942"/>
                  </a:lnTo>
                  <a:lnTo>
                    <a:pt x="85128" y="18198"/>
                  </a:lnTo>
                  <a:lnTo>
                    <a:pt x="86385" y="23629"/>
                  </a:lnTo>
                  <a:lnTo>
                    <a:pt x="84019" y="35309"/>
                  </a:lnTo>
                  <a:lnTo>
                    <a:pt x="77558" y="46849"/>
                  </a:lnTo>
                  <a:lnTo>
                    <a:pt x="62021" y="60574"/>
                  </a:lnTo>
                  <a:lnTo>
                    <a:pt x="44012" y="68717"/>
                  </a:lnTo>
                  <a:lnTo>
                    <a:pt x="31555" y="70870"/>
                  </a:lnTo>
                  <a:lnTo>
                    <a:pt x="20845" y="69946"/>
                  </a:lnTo>
                  <a:lnTo>
                    <a:pt x="12086" y="67182"/>
                  </a:lnTo>
                  <a:lnTo>
                    <a:pt x="0" y="598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910">
              <a:extLst>
                <a:ext uri="{FF2B5EF4-FFF2-40B4-BE49-F238E27FC236}">
                  <a16:creationId xmlns:a16="http://schemas.microsoft.com/office/drawing/2014/main" id="{D58CABE8-2895-F911-7734-F2707C76F331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4826000" y="3841750"/>
              <a:ext cx="19051" cy="234951"/>
            </a:xfrm>
            <a:custGeom>
              <a:avLst/>
              <a:gdLst/>
              <a:ahLst/>
              <a:cxnLst/>
              <a:rect l="0" t="0" r="0" b="0"/>
              <a:pathLst>
                <a:path w="19051" h="234951">
                  <a:moveTo>
                    <a:pt x="0" y="0"/>
                  </a:moveTo>
                  <a:lnTo>
                    <a:pt x="0" y="0"/>
                  </a:lnTo>
                  <a:lnTo>
                    <a:pt x="1882" y="31393"/>
                  </a:lnTo>
                  <a:lnTo>
                    <a:pt x="4364" y="53463"/>
                  </a:lnTo>
                  <a:lnTo>
                    <a:pt x="5467" y="77384"/>
                  </a:lnTo>
                  <a:lnTo>
                    <a:pt x="7840" y="102126"/>
                  </a:lnTo>
                  <a:lnTo>
                    <a:pt x="9834" y="125117"/>
                  </a:lnTo>
                  <a:lnTo>
                    <a:pt x="8401" y="149961"/>
                  </a:lnTo>
                  <a:lnTo>
                    <a:pt x="11995" y="180458"/>
                  </a:lnTo>
                  <a:lnTo>
                    <a:pt x="16925" y="208089"/>
                  </a:lnTo>
                  <a:lnTo>
                    <a:pt x="19050" y="234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911">
              <a:extLst>
                <a:ext uri="{FF2B5EF4-FFF2-40B4-BE49-F238E27FC236}">
                  <a16:creationId xmlns:a16="http://schemas.microsoft.com/office/drawing/2014/main" id="{656BADFF-5ED3-4E57-004E-CB96777C9F90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4547691" y="3575050"/>
              <a:ext cx="259260" cy="237452"/>
            </a:xfrm>
            <a:custGeom>
              <a:avLst/>
              <a:gdLst/>
              <a:ahLst/>
              <a:cxnLst/>
              <a:rect l="0" t="0" r="0" b="0"/>
              <a:pathLst>
                <a:path w="259260" h="237452">
                  <a:moveTo>
                    <a:pt x="43359" y="101600"/>
                  </a:moveTo>
                  <a:lnTo>
                    <a:pt x="43359" y="101600"/>
                  </a:lnTo>
                  <a:lnTo>
                    <a:pt x="43359" y="98229"/>
                  </a:lnTo>
                  <a:lnTo>
                    <a:pt x="45241" y="94693"/>
                  </a:lnTo>
                  <a:lnTo>
                    <a:pt x="58286" y="80401"/>
                  </a:lnTo>
                  <a:lnTo>
                    <a:pt x="64340" y="78067"/>
                  </a:lnTo>
                  <a:lnTo>
                    <a:pt x="92155" y="70842"/>
                  </a:lnTo>
                  <a:lnTo>
                    <a:pt x="113362" y="75115"/>
                  </a:lnTo>
                  <a:lnTo>
                    <a:pt x="127444" y="81445"/>
                  </a:lnTo>
                  <a:lnTo>
                    <a:pt x="136234" y="88174"/>
                  </a:lnTo>
                  <a:lnTo>
                    <a:pt x="141081" y="95868"/>
                  </a:lnTo>
                  <a:lnTo>
                    <a:pt x="149645" y="122586"/>
                  </a:lnTo>
                  <a:lnTo>
                    <a:pt x="149864" y="134916"/>
                  </a:lnTo>
                  <a:lnTo>
                    <a:pt x="145744" y="163939"/>
                  </a:lnTo>
                  <a:lnTo>
                    <a:pt x="138450" y="179338"/>
                  </a:lnTo>
                  <a:lnTo>
                    <a:pt x="115126" y="210568"/>
                  </a:lnTo>
                  <a:lnTo>
                    <a:pt x="105937" y="222160"/>
                  </a:lnTo>
                  <a:lnTo>
                    <a:pt x="77841" y="236873"/>
                  </a:lnTo>
                  <a:lnTo>
                    <a:pt x="65270" y="237451"/>
                  </a:lnTo>
                  <a:lnTo>
                    <a:pt x="50981" y="234650"/>
                  </a:lnTo>
                  <a:lnTo>
                    <a:pt x="37574" y="228702"/>
                  </a:lnTo>
                  <a:lnTo>
                    <a:pt x="28323" y="221355"/>
                  </a:lnTo>
                  <a:lnTo>
                    <a:pt x="10596" y="200965"/>
                  </a:lnTo>
                  <a:lnTo>
                    <a:pt x="1364" y="171309"/>
                  </a:lnTo>
                  <a:lnTo>
                    <a:pt x="0" y="161745"/>
                  </a:lnTo>
                  <a:lnTo>
                    <a:pt x="2603" y="145056"/>
                  </a:lnTo>
                  <a:lnTo>
                    <a:pt x="19987" y="116051"/>
                  </a:lnTo>
                  <a:lnTo>
                    <a:pt x="26791" y="100237"/>
                  </a:lnTo>
                  <a:lnTo>
                    <a:pt x="34586" y="89000"/>
                  </a:lnTo>
                  <a:lnTo>
                    <a:pt x="64035" y="62284"/>
                  </a:lnTo>
                  <a:lnTo>
                    <a:pt x="92370" y="45710"/>
                  </a:lnTo>
                  <a:lnTo>
                    <a:pt x="123569" y="34534"/>
                  </a:lnTo>
                  <a:lnTo>
                    <a:pt x="154610" y="25532"/>
                  </a:lnTo>
                  <a:lnTo>
                    <a:pt x="184037" y="19089"/>
                  </a:lnTo>
                  <a:lnTo>
                    <a:pt x="211336" y="14593"/>
                  </a:lnTo>
                  <a:lnTo>
                    <a:pt x="230949" y="11380"/>
                  </a:lnTo>
                  <a:lnTo>
                    <a:pt x="245645" y="6645"/>
                  </a:lnTo>
                  <a:lnTo>
                    <a:pt x="251447" y="2044"/>
                  </a:lnTo>
                  <a:lnTo>
                    <a:pt x="25925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SMARTInkShape-Group205">
            <a:extLst>
              <a:ext uri="{FF2B5EF4-FFF2-40B4-BE49-F238E27FC236}">
                <a16:creationId xmlns:a16="http://schemas.microsoft.com/office/drawing/2014/main" id="{C7E59EEE-73D5-9449-B89E-F10FEDA5B505}"/>
              </a:ext>
            </a:extLst>
          </p:cNvPr>
          <p:cNvGrpSpPr/>
          <p:nvPr/>
        </p:nvGrpSpPr>
        <p:grpSpPr>
          <a:xfrm>
            <a:off x="3911600" y="1984706"/>
            <a:ext cx="146435" cy="383845"/>
            <a:chOff x="3911600" y="1984706"/>
            <a:chExt cx="146435" cy="383845"/>
          </a:xfrm>
        </p:grpSpPr>
        <p:sp>
          <p:nvSpPr>
            <p:cNvPr id="133" name="SMARTInkShape-912">
              <a:extLst>
                <a:ext uri="{FF2B5EF4-FFF2-40B4-BE49-F238E27FC236}">
                  <a16:creationId xmlns:a16="http://schemas.microsoft.com/office/drawing/2014/main" id="{F445C5DA-F09A-0E88-FF23-398A3B304333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3911600" y="2071368"/>
              <a:ext cx="146435" cy="125590"/>
            </a:xfrm>
            <a:custGeom>
              <a:avLst/>
              <a:gdLst/>
              <a:ahLst/>
              <a:cxnLst/>
              <a:rect l="0" t="0" r="0" b="0"/>
              <a:pathLst>
                <a:path w="146435" h="125590">
                  <a:moveTo>
                    <a:pt x="0" y="43182"/>
                  </a:moveTo>
                  <a:lnTo>
                    <a:pt x="0" y="43182"/>
                  </a:lnTo>
                  <a:lnTo>
                    <a:pt x="5467" y="37715"/>
                  </a:lnTo>
                  <a:lnTo>
                    <a:pt x="6343" y="30566"/>
                  </a:lnTo>
                  <a:lnTo>
                    <a:pt x="9719" y="30507"/>
                  </a:lnTo>
                  <a:lnTo>
                    <a:pt x="38314" y="11660"/>
                  </a:lnTo>
                  <a:lnTo>
                    <a:pt x="61818" y="3010"/>
                  </a:lnTo>
                  <a:lnTo>
                    <a:pt x="85422" y="0"/>
                  </a:lnTo>
                  <a:lnTo>
                    <a:pt x="110291" y="5850"/>
                  </a:lnTo>
                  <a:lnTo>
                    <a:pt x="128791" y="16520"/>
                  </a:lnTo>
                  <a:lnTo>
                    <a:pt x="143210" y="35361"/>
                  </a:lnTo>
                  <a:lnTo>
                    <a:pt x="146434" y="46996"/>
                  </a:lnTo>
                  <a:lnTo>
                    <a:pt x="146306" y="52075"/>
                  </a:lnTo>
                  <a:lnTo>
                    <a:pt x="139384" y="69335"/>
                  </a:lnTo>
                  <a:lnTo>
                    <a:pt x="128396" y="84484"/>
                  </a:lnTo>
                  <a:lnTo>
                    <a:pt x="97538" y="102245"/>
                  </a:lnTo>
                  <a:lnTo>
                    <a:pt x="72017" y="114383"/>
                  </a:lnTo>
                  <a:lnTo>
                    <a:pt x="46581" y="122056"/>
                  </a:lnTo>
                  <a:lnTo>
                    <a:pt x="16466" y="125006"/>
                  </a:lnTo>
                  <a:lnTo>
                    <a:pt x="3253" y="125589"/>
                  </a:lnTo>
                  <a:lnTo>
                    <a:pt x="2168" y="124931"/>
                  </a:lnTo>
                  <a:lnTo>
                    <a:pt x="1446" y="123787"/>
                  </a:lnTo>
                  <a:lnTo>
                    <a:pt x="0" y="1193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913">
              <a:extLst>
                <a:ext uri="{FF2B5EF4-FFF2-40B4-BE49-F238E27FC236}">
                  <a16:creationId xmlns:a16="http://schemas.microsoft.com/office/drawing/2014/main" id="{6B519574-7358-C855-BFD2-B8E8D847FA36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3911600" y="1984706"/>
              <a:ext cx="38101" cy="383845"/>
            </a:xfrm>
            <a:custGeom>
              <a:avLst/>
              <a:gdLst/>
              <a:ahLst/>
              <a:cxnLst/>
              <a:rect l="0" t="0" r="0" b="0"/>
              <a:pathLst>
                <a:path w="38101" h="383845">
                  <a:moveTo>
                    <a:pt x="0" y="21894"/>
                  </a:moveTo>
                  <a:lnTo>
                    <a:pt x="0" y="21894"/>
                  </a:lnTo>
                  <a:lnTo>
                    <a:pt x="0" y="6967"/>
                  </a:lnTo>
                  <a:lnTo>
                    <a:pt x="1881" y="2795"/>
                  </a:lnTo>
                  <a:lnTo>
                    <a:pt x="3371" y="695"/>
                  </a:lnTo>
                  <a:lnTo>
                    <a:pt x="4364" y="0"/>
                  </a:lnTo>
                  <a:lnTo>
                    <a:pt x="5026" y="242"/>
                  </a:lnTo>
                  <a:lnTo>
                    <a:pt x="5467" y="1109"/>
                  </a:lnTo>
                  <a:lnTo>
                    <a:pt x="10539" y="27143"/>
                  </a:lnTo>
                  <a:lnTo>
                    <a:pt x="12060" y="51828"/>
                  </a:lnTo>
                  <a:lnTo>
                    <a:pt x="12510" y="77016"/>
                  </a:lnTo>
                  <a:lnTo>
                    <a:pt x="12644" y="102354"/>
                  </a:lnTo>
                  <a:lnTo>
                    <a:pt x="12683" y="127735"/>
                  </a:lnTo>
                  <a:lnTo>
                    <a:pt x="13401" y="153130"/>
                  </a:lnTo>
                  <a:lnTo>
                    <a:pt x="17063" y="178528"/>
                  </a:lnTo>
                  <a:lnTo>
                    <a:pt x="17755" y="203927"/>
                  </a:lnTo>
                  <a:lnTo>
                    <a:pt x="14512" y="229327"/>
                  </a:lnTo>
                  <a:lnTo>
                    <a:pt x="13942" y="254727"/>
                  </a:lnTo>
                  <a:lnTo>
                    <a:pt x="17223" y="280833"/>
                  </a:lnTo>
                  <a:lnTo>
                    <a:pt x="19214" y="309186"/>
                  </a:lnTo>
                  <a:lnTo>
                    <a:pt x="23969" y="336563"/>
                  </a:lnTo>
                  <a:lnTo>
                    <a:pt x="30300" y="367690"/>
                  </a:lnTo>
                  <a:lnTo>
                    <a:pt x="31463" y="378929"/>
                  </a:lnTo>
                  <a:lnTo>
                    <a:pt x="32264" y="380567"/>
                  </a:lnTo>
                  <a:lnTo>
                    <a:pt x="38100" y="3838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SMARTInkShape-Group206">
            <a:extLst>
              <a:ext uri="{FF2B5EF4-FFF2-40B4-BE49-F238E27FC236}">
                <a16:creationId xmlns:a16="http://schemas.microsoft.com/office/drawing/2014/main" id="{8A012968-9D29-9B6C-D608-C816EA0DAAB0}"/>
              </a:ext>
            </a:extLst>
          </p:cNvPr>
          <p:cNvGrpSpPr/>
          <p:nvPr/>
        </p:nvGrpSpPr>
        <p:grpSpPr>
          <a:xfrm>
            <a:off x="3359150" y="2162341"/>
            <a:ext cx="152401" cy="97377"/>
            <a:chOff x="3359150" y="2162341"/>
            <a:chExt cx="152401" cy="97377"/>
          </a:xfrm>
        </p:grpSpPr>
        <p:sp>
          <p:nvSpPr>
            <p:cNvPr id="136" name="SMARTInkShape-914">
              <a:extLst>
                <a:ext uri="{FF2B5EF4-FFF2-40B4-BE49-F238E27FC236}">
                  <a16:creationId xmlns:a16="http://schemas.microsoft.com/office/drawing/2014/main" id="{2FE166B8-F682-D138-5B7C-189A81ED5FD2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3362129" y="2241550"/>
              <a:ext cx="149422" cy="18168"/>
            </a:xfrm>
            <a:custGeom>
              <a:avLst/>
              <a:gdLst/>
              <a:ahLst/>
              <a:cxnLst/>
              <a:rect l="0" t="0" r="0" b="0"/>
              <a:pathLst>
                <a:path w="149422" h="18168">
                  <a:moveTo>
                    <a:pt x="3371" y="12700"/>
                  </a:moveTo>
                  <a:lnTo>
                    <a:pt x="3371" y="12700"/>
                  </a:lnTo>
                  <a:lnTo>
                    <a:pt x="0" y="16071"/>
                  </a:lnTo>
                  <a:lnTo>
                    <a:pt x="418" y="17064"/>
                  </a:lnTo>
                  <a:lnTo>
                    <a:pt x="4646" y="18167"/>
                  </a:lnTo>
                  <a:lnTo>
                    <a:pt x="29702" y="14512"/>
                  </a:lnTo>
                  <a:lnTo>
                    <a:pt x="55701" y="12531"/>
                  </a:lnTo>
                  <a:lnTo>
                    <a:pt x="86262" y="3933"/>
                  </a:lnTo>
                  <a:lnTo>
                    <a:pt x="109141" y="777"/>
                  </a:lnTo>
                  <a:lnTo>
                    <a:pt x="14942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915">
              <a:extLst>
                <a:ext uri="{FF2B5EF4-FFF2-40B4-BE49-F238E27FC236}">
                  <a16:creationId xmlns:a16="http://schemas.microsoft.com/office/drawing/2014/main" id="{DF9E8F9D-2737-2A98-FFD6-76075DC04FBB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3359150" y="2162341"/>
              <a:ext cx="107951" cy="22060"/>
            </a:xfrm>
            <a:custGeom>
              <a:avLst/>
              <a:gdLst/>
              <a:ahLst/>
              <a:cxnLst/>
              <a:rect l="0" t="0" r="0" b="0"/>
              <a:pathLst>
                <a:path w="107951" h="22060">
                  <a:moveTo>
                    <a:pt x="0" y="22059"/>
                  </a:moveTo>
                  <a:lnTo>
                    <a:pt x="0" y="22059"/>
                  </a:lnTo>
                  <a:lnTo>
                    <a:pt x="5775" y="16989"/>
                  </a:lnTo>
                  <a:lnTo>
                    <a:pt x="17312" y="11228"/>
                  </a:lnTo>
                  <a:lnTo>
                    <a:pt x="43897" y="4841"/>
                  </a:lnTo>
                  <a:lnTo>
                    <a:pt x="69741" y="0"/>
                  </a:lnTo>
                  <a:lnTo>
                    <a:pt x="107950" y="30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SMARTInkShape-Group207">
            <a:extLst>
              <a:ext uri="{FF2B5EF4-FFF2-40B4-BE49-F238E27FC236}">
                <a16:creationId xmlns:a16="http://schemas.microsoft.com/office/drawing/2014/main" id="{08FCD96C-9086-8CFF-DC36-5EAAB8AB2F26}"/>
              </a:ext>
            </a:extLst>
          </p:cNvPr>
          <p:cNvGrpSpPr/>
          <p:nvPr/>
        </p:nvGrpSpPr>
        <p:grpSpPr>
          <a:xfrm>
            <a:off x="2343887" y="1972098"/>
            <a:ext cx="602030" cy="561553"/>
            <a:chOff x="2343887" y="1972098"/>
            <a:chExt cx="602030" cy="561553"/>
          </a:xfrm>
        </p:grpSpPr>
        <p:sp>
          <p:nvSpPr>
            <p:cNvPr id="139" name="SMARTInkShape-916">
              <a:extLst>
                <a:ext uri="{FF2B5EF4-FFF2-40B4-BE49-F238E27FC236}">
                  <a16:creationId xmlns:a16="http://schemas.microsoft.com/office/drawing/2014/main" id="{44C44A3D-5EEC-C594-1BA3-94278E2745AA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2774950" y="1972098"/>
              <a:ext cx="170967" cy="479003"/>
            </a:xfrm>
            <a:custGeom>
              <a:avLst/>
              <a:gdLst/>
              <a:ahLst/>
              <a:cxnLst/>
              <a:rect l="0" t="0" r="0" b="0"/>
              <a:pathLst>
                <a:path w="170967" h="479003">
                  <a:moveTo>
                    <a:pt x="0" y="9102"/>
                  </a:moveTo>
                  <a:lnTo>
                    <a:pt x="0" y="9102"/>
                  </a:lnTo>
                  <a:lnTo>
                    <a:pt x="0" y="5731"/>
                  </a:lnTo>
                  <a:lnTo>
                    <a:pt x="3763" y="2194"/>
                  </a:lnTo>
                  <a:lnTo>
                    <a:pt x="6742" y="264"/>
                  </a:lnTo>
                  <a:lnTo>
                    <a:pt x="15697" y="0"/>
                  </a:lnTo>
                  <a:lnTo>
                    <a:pt x="25321" y="2234"/>
                  </a:lnTo>
                  <a:lnTo>
                    <a:pt x="35411" y="8165"/>
                  </a:lnTo>
                  <a:lnTo>
                    <a:pt x="51105" y="24334"/>
                  </a:lnTo>
                  <a:lnTo>
                    <a:pt x="71165" y="51073"/>
                  </a:lnTo>
                  <a:lnTo>
                    <a:pt x="85919" y="78610"/>
                  </a:lnTo>
                  <a:lnTo>
                    <a:pt x="99227" y="105740"/>
                  </a:lnTo>
                  <a:lnTo>
                    <a:pt x="115478" y="135024"/>
                  </a:lnTo>
                  <a:lnTo>
                    <a:pt x="130328" y="166043"/>
                  </a:lnTo>
                  <a:lnTo>
                    <a:pt x="143665" y="194206"/>
                  </a:lnTo>
                  <a:lnTo>
                    <a:pt x="156554" y="223795"/>
                  </a:lnTo>
                  <a:lnTo>
                    <a:pt x="165939" y="251534"/>
                  </a:lnTo>
                  <a:lnTo>
                    <a:pt x="169817" y="280998"/>
                  </a:lnTo>
                  <a:lnTo>
                    <a:pt x="170966" y="308699"/>
                  </a:lnTo>
                  <a:lnTo>
                    <a:pt x="166990" y="338274"/>
                  </a:lnTo>
                  <a:lnTo>
                    <a:pt x="163592" y="364499"/>
                  </a:lnTo>
                  <a:lnTo>
                    <a:pt x="156422" y="383692"/>
                  </a:lnTo>
                  <a:lnTo>
                    <a:pt x="137277" y="414788"/>
                  </a:lnTo>
                  <a:lnTo>
                    <a:pt x="116376" y="438413"/>
                  </a:lnTo>
                  <a:lnTo>
                    <a:pt x="92100" y="454877"/>
                  </a:lnTo>
                  <a:lnTo>
                    <a:pt x="83972" y="462635"/>
                  </a:lnTo>
                  <a:lnTo>
                    <a:pt x="50800" y="4790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917">
              <a:extLst>
                <a:ext uri="{FF2B5EF4-FFF2-40B4-BE49-F238E27FC236}">
                  <a16:creationId xmlns:a16="http://schemas.microsoft.com/office/drawing/2014/main" id="{5C24F751-0461-7A1C-F1BA-E9591B1DBF0B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2546350" y="2025761"/>
              <a:ext cx="228601" cy="152290"/>
            </a:xfrm>
            <a:custGeom>
              <a:avLst/>
              <a:gdLst/>
              <a:ahLst/>
              <a:cxnLst/>
              <a:rect l="0" t="0" r="0" b="0"/>
              <a:pathLst>
                <a:path w="228601" h="152290">
                  <a:moveTo>
                    <a:pt x="0" y="152289"/>
                  </a:moveTo>
                  <a:lnTo>
                    <a:pt x="0" y="152289"/>
                  </a:lnTo>
                  <a:lnTo>
                    <a:pt x="0" y="148918"/>
                  </a:lnTo>
                  <a:lnTo>
                    <a:pt x="1881" y="145381"/>
                  </a:lnTo>
                  <a:lnTo>
                    <a:pt x="5069" y="140047"/>
                  </a:lnTo>
                  <a:lnTo>
                    <a:pt x="17007" y="108733"/>
                  </a:lnTo>
                  <a:lnTo>
                    <a:pt x="24716" y="97364"/>
                  </a:lnTo>
                  <a:lnTo>
                    <a:pt x="52578" y="68096"/>
                  </a:lnTo>
                  <a:lnTo>
                    <a:pt x="77504" y="38017"/>
                  </a:lnTo>
                  <a:lnTo>
                    <a:pt x="91763" y="21895"/>
                  </a:lnTo>
                  <a:lnTo>
                    <a:pt x="93700" y="17196"/>
                  </a:lnTo>
                  <a:lnTo>
                    <a:pt x="95114" y="4155"/>
                  </a:lnTo>
                  <a:lnTo>
                    <a:pt x="95865" y="2733"/>
                  </a:lnTo>
                  <a:lnTo>
                    <a:pt x="97071" y="1785"/>
                  </a:lnTo>
                  <a:lnTo>
                    <a:pt x="100293" y="732"/>
                  </a:lnTo>
                  <a:lnTo>
                    <a:pt x="110173" y="0"/>
                  </a:lnTo>
                  <a:lnTo>
                    <a:pt x="114347" y="1820"/>
                  </a:lnTo>
                  <a:lnTo>
                    <a:pt x="141329" y="21561"/>
                  </a:lnTo>
                  <a:lnTo>
                    <a:pt x="171201" y="50527"/>
                  </a:lnTo>
                  <a:lnTo>
                    <a:pt x="197654" y="69997"/>
                  </a:lnTo>
                  <a:lnTo>
                    <a:pt x="219038" y="86723"/>
                  </a:lnTo>
                  <a:lnTo>
                    <a:pt x="224351" y="93280"/>
                  </a:lnTo>
                  <a:lnTo>
                    <a:pt x="228600" y="1078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918">
              <a:extLst>
                <a:ext uri="{FF2B5EF4-FFF2-40B4-BE49-F238E27FC236}">
                  <a16:creationId xmlns:a16="http://schemas.microsoft.com/office/drawing/2014/main" id="{5EBACFB3-5970-04CF-5314-B3204AD36228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2660650" y="2224712"/>
              <a:ext cx="135685" cy="105696"/>
            </a:xfrm>
            <a:custGeom>
              <a:avLst/>
              <a:gdLst/>
              <a:ahLst/>
              <a:cxnLst/>
              <a:rect l="0" t="0" r="0" b="0"/>
              <a:pathLst>
                <a:path w="135685" h="105696">
                  <a:moveTo>
                    <a:pt x="38100" y="61288"/>
                  </a:moveTo>
                  <a:lnTo>
                    <a:pt x="38100" y="61288"/>
                  </a:lnTo>
                  <a:lnTo>
                    <a:pt x="38100" y="39158"/>
                  </a:lnTo>
                  <a:lnTo>
                    <a:pt x="39981" y="35460"/>
                  </a:lnTo>
                  <a:lnTo>
                    <a:pt x="50309" y="23966"/>
                  </a:lnTo>
                  <a:lnTo>
                    <a:pt x="77597" y="5254"/>
                  </a:lnTo>
                  <a:lnTo>
                    <a:pt x="95663" y="0"/>
                  </a:lnTo>
                  <a:lnTo>
                    <a:pt x="108134" y="2534"/>
                  </a:lnTo>
                  <a:lnTo>
                    <a:pt x="114422" y="5185"/>
                  </a:lnTo>
                  <a:lnTo>
                    <a:pt x="123292" y="13776"/>
                  </a:lnTo>
                  <a:lnTo>
                    <a:pt x="129585" y="26060"/>
                  </a:lnTo>
                  <a:lnTo>
                    <a:pt x="135684" y="50693"/>
                  </a:lnTo>
                  <a:lnTo>
                    <a:pt x="134858" y="62694"/>
                  </a:lnTo>
                  <a:lnTo>
                    <a:pt x="128375" y="72731"/>
                  </a:lnTo>
                  <a:lnTo>
                    <a:pt x="96694" y="97396"/>
                  </a:lnTo>
                  <a:lnTo>
                    <a:pt x="91979" y="100177"/>
                  </a:lnTo>
                  <a:lnTo>
                    <a:pt x="61182" y="104640"/>
                  </a:lnTo>
                  <a:lnTo>
                    <a:pt x="35551" y="105521"/>
                  </a:lnTo>
                  <a:lnTo>
                    <a:pt x="13843" y="105695"/>
                  </a:lnTo>
                  <a:lnTo>
                    <a:pt x="10640" y="104298"/>
                  </a:lnTo>
                  <a:lnTo>
                    <a:pt x="0" y="930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919">
              <a:extLst>
                <a:ext uri="{FF2B5EF4-FFF2-40B4-BE49-F238E27FC236}">
                  <a16:creationId xmlns:a16="http://schemas.microsoft.com/office/drawing/2014/main" id="{028DF749-2F70-0453-9ABA-A8E741F511B3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2654300" y="2142181"/>
              <a:ext cx="57151" cy="315270"/>
            </a:xfrm>
            <a:custGeom>
              <a:avLst/>
              <a:gdLst/>
              <a:ahLst/>
              <a:cxnLst/>
              <a:rect l="0" t="0" r="0" b="0"/>
              <a:pathLst>
                <a:path w="57151" h="315270">
                  <a:moveTo>
                    <a:pt x="0" y="23169"/>
                  </a:moveTo>
                  <a:lnTo>
                    <a:pt x="0" y="23169"/>
                  </a:lnTo>
                  <a:lnTo>
                    <a:pt x="6742" y="16427"/>
                  </a:lnTo>
                  <a:lnTo>
                    <a:pt x="10052" y="9354"/>
                  </a:lnTo>
                  <a:lnTo>
                    <a:pt x="10935" y="5492"/>
                  </a:lnTo>
                  <a:lnTo>
                    <a:pt x="12229" y="2918"/>
                  </a:lnTo>
                  <a:lnTo>
                    <a:pt x="13797" y="1202"/>
                  </a:lnTo>
                  <a:lnTo>
                    <a:pt x="15548" y="57"/>
                  </a:lnTo>
                  <a:lnTo>
                    <a:pt x="17421" y="0"/>
                  </a:lnTo>
                  <a:lnTo>
                    <a:pt x="21383" y="1818"/>
                  </a:lnTo>
                  <a:lnTo>
                    <a:pt x="23615" y="12504"/>
                  </a:lnTo>
                  <a:lnTo>
                    <a:pt x="26752" y="42116"/>
                  </a:lnTo>
                  <a:lnTo>
                    <a:pt x="29528" y="66162"/>
                  </a:lnTo>
                  <a:lnTo>
                    <a:pt x="31092" y="95566"/>
                  </a:lnTo>
                  <a:lnTo>
                    <a:pt x="31555" y="122153"/>
                  </a:lnTo>
                  <a:lnTo>
                    <a:pt x="32398" y="147199"/>
                  </a:lnTo>
                  <a:lnTo>
                    <a:pt x="36765" y="176864"/>
                  </a:lnTo>
                  <a:lnTo>
                    <a:pt x="39586" y="201353"/>
                  </a:lnTo>
                  <a:lnTo>
                    <a:pt x="43489" y="231540"/>
                  </a:lnTo>
                  <a:lnTo>
                    <a:pt x="49330" y="259297"/>
                  </a:lnTo>
                  <a:lnTo>
                    <a:pt x="54520" y="285828"/>
                  </a:lnTo>
                  <a:lnTo>
                    <a:pt x="57150" y="3152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920">
              <a:extLst>
                <a:ext uri="{FF2B5EF4-FFF2-40B4-BE49-F238E27FC236}">
                  <a16:creationId xmlns:a16="http://schemas.microsoft.com/office/drawing/2014/main" id="{922D622A-D752-B723-0C43-244B9B47E6D6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2343887" y="1996992"/>
              <a:ext cx="176909" cy="536659"/>
            </a:xfrm>
            <a:custGeom>
              <a:avLst/>
              <a:gdLst/>
              <a:ahLst/>
              <a:cxnLst/>
              <a:rect l="0" t="0" r="0" b="0"/>
              <a:pathLst>
                <a:path w="176909" h="536659">
                  <a:moveTo>
                    <a:pt x="164363" y="22308"/>
                  </a:moveTo>
                  <a:lnTo>
                    <a:pt x="164363" y="22308"/>
                  </a:lnTo>
                  <a:lnTo>
                    <a:pt x="164363" y="18937"/>
                  </a:lnTo>
                  <a:lnTo>
                    <a:pt x="175886" y="3904"/>
                  </a:lnTo>
                  <a:lnTo>
                    <a:pt x="176714" y="0"/>
                  </a:lnTo>
                  <a:lnTo>
                    <a:pt x="176908" y="1340"/>
                  </a:lnTo>
                  <a:lnTo>
                    <a:pt x="145369" y="22956"/>
                  </a:lnTo>
                  <a:lnTo>
                    <a:pt x="118379" y="49335"/>
                  </a:lnTo>
                  <a:lnTo>
                    <a:pt x="96253" y="73512"/>
                  </a:lnTo>
                  <a:lnTo>
                    <a:pt x="82587" y="95160"/>
                  </a:lnTo>
                  <a:lnTo>
                    <a:pt x="69457" y="118892"/>
                  </a:lnTo>
                  <a:lnTo>
                    <a:pt x="56566" y="143551"/>
                  </a:lnTo>
                  <a:lnTo>
                    <a:pt x="43781" y="168622"/>
                  </a:lnTo>
                  <a:lnTo>
                    <a:pt x="32925" y="195757"/>
                  </a:lnTo>
                  <a:lnTo>
                    <a:pt x="23396" y="224280"/>
                  </a:lnTo>
                  <a:lnTo>
                    <a:pt x="14457" y="253419"/>
                  </a:lnTo>
                  <a:lnTo>
                    <a:pt x="7662" y="280952"/>
                  </a:lnTo>
                  <a:lnTo>
                    <a:pt x="2996" y="308005"/>
                  </a:lnTo>
                  <a:lnTo>
                    <a:pt x="922" y="336492"/>
                  </a:lnTo>
                  <a:lnTo>
                    <a:pt x="0" y="361853"/>
                  </a:lnTo>
                  <a:lnTo>
                    <a:pt x="296" y="384883"/>
                  </a:lnTo>
                  <a:lnTo>
                    <a:pt x="2780" y="406879"/>
                  </a:lnTo>
                  <a:lnTo>
                    <a:pt x="11516" y="435724"/>
                  </a:lnTo>
                  <a:lnTo>
                    <a:pt x="26404" y="465685"/>
                  </a:lnTo>
                  <a:lnTo>
                    <a:pt x="38752" y="491986"/>
                  </a:lnTo>
                  <a:lnTo>
                    <a:pt x="54571" y="514193"/>
                  </a:lnTo>
                  <a:lnTo>
                    <a:pt x="70449" y="527807"/>
                  </a:lnTo>
                  <a:lnTo>
                    <a:pt x="80525" y="532724"/>
                  </a:lnTo>
                  <a:lnTo>
                    <a:pt x="113563" y="5366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SMARTInkShape-Group208">
            <a:extLst>
              <a:ext uri="{FF2B5EF4-FFF2-40B4-BE49-F238E27FC236}">
                <a16:creationId xmlns:a16="http://schemas.microsoft.com/office/drawing/2014/main" id="{9BE84980-0D47-74BC-DE5D-26F59864AFC2}"/>
              </a:ext>
            </a:extLst>
          </p:cNvPr>
          <p:cNvGrpSpPr/>
          <p:nvPr/>
        </p:nvGrpSpPr>
        <p:grpSpPr>
          <a:xfrm>
            <a:off x="1949450" y="2115786"/>
            <a:ext cx="203201" cy="271815"/>
            <a:chOff x="1949450" y="2115786"/>
            <a:chExt cx="203201" cy="271815"/>
          </a:xfrm>
        </p:grpSpPr>
        <p:sp>
          <p:nvSpPr>
            <p:cNvPr id="145" name="SMARTInkShape-921">
              <a:extLst>
                <a:ext uri="{FF2B5EF4-FFF2-40B4-BE49-F238E27FC236}">
                  <a16:creationId xmlns:a16="http://schemas.microsoft.com/office/drawing/2014/main" id="{0E09C5F3-E0C0-8D0B-F39C-FAF5437FAFE4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963033" y="2343150"/>
              <a:ext cx="189618" cy="18168"/>
            </a:xfrm>
            <a:custGeom>
              <a:avLst/>
              <a:gdLst/>
              <a:ahLst/>
              <a:cxnLst/>
              <a:rect l="0" t="0" r="0" b="0"/>
              <a:pathLst>
                <a:path w="189618" h="18168">
                  <a:moveTo>
                    <a:pt x="5467" y="12700"/>
                  </a:moveTo>
                  <a:lnTo>
                    <a:pt x="5467" y="12700"/>
                  </a:lnTo>
                  <a:lnTo>
                    <a:pt x="0" y="18167"/>
                  </a:lnTo>
                  <a:lnTo>
                    <a:pt x="25345" y="13806"/>
                  </a:lnTo>
                  <a:lnTo>
                    <a:pt x="46757" y="10134"/>
                  </a:lnTo>
                  <a:lnTo>
                    <a:pt x="70385" y="6150"/>
                  </a:lnTo>
                  <a:lnTo>
                    <a:pt x="94292" y="2733"/>
                  </a:lnTo>
                  <a:lnTo>
                    <a:pt x="116676" y="1215"/>
                  </a:lnTo>
                  <a:lnTo>
                    <a:pt x="142370" y="360"/>
                  </a:lnTo>
                  <a:lnTo>
                    <a:pt x="169309" y="71"/>
                  </a:lnTo>
                  <a:lnTo>
                    <a:pt x="18961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922">
              <a:extLst>
                <a:ext uri="{FF2B5EF4-FFF2-40B4-BE49-F238E27FC236}">
                  <a16:creationId xmlns:a16="http://schemas.microsoft.com/office/drawing/2014/main" id="{E424735A-CA4E-FB0A-F549-9C5D2A874111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2000250" y="2206316"/>
              <a:ext cx="133351" cy="16185"/>
            </a:xfrm>
            <a:custGeom>
              <a:avLst/>
              <a:gdLst/>
              <a:ahLst/>
              <a:cxnLst/>
              <a:rect l="0" t="0" r="0" b="0"/>
              <a:pathLst>
                <a:path w="133351" h="16185">
                  <a:moveTo>
                    <a:pt x="0" y="9834"/>
                  </a:moveTo>
                  <a:lnTo>
                    <a:pt x="0" y="9834"/>
                  </a:lnTo>
                  <a:lnTo>
                    <a:pt x="12552" y="7953"/>
                  </a:lnTo>
                  <a:lnTo>
                    <a:pt x="38071" y="4367"/>
                  </a:lnTo>
                  <a:lnTo>
                    <a:pt x="64200" y="0"/>
                  </a:lnTo>
                  <a:lnTo>
                    <a:pt x="93924" y="4468"/>
                  </a:lnTo>
                  <a:lnTo>
                    <a:pt x="133350" y="161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923">
              <a:extLst>
                <a:ext uri="{FF2B5EF4-FFF2-40B4-BE49-F238E27FC236}">
                  <a16:creationId xmlns:a16="http://schemas.microsoft.com/office/drawing/2014/main" id="{D3F54EAB-CE70-559C-62FE-CF6CBB217E72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968500" y="2115786"/>
              <a:ext cx="152401" cy="36865"/>
            </a:xfrm>
            <a:custGeom>
              <a:avLst/>
              <a:gdLst/>
              <a:ahLst/>
              <a:cxnLst/>
              <a:rect l="0" t="0" r="0" b="0"/>
              <a:pathLst>
                <a:path w="152401" h="36865">
                  <a:moveTo>
                    <a:pt x="0" y="36864"/>
                  </a:moveTo>
                  <a:lnTo>
                    <a:pt x="0" y="36864"/>
                  </a:lnTo>
                  <a:lnTo>
                    <a:pt x="3371" y="33493"/>
                  </a:lnTo>
                  <a:lnTo>
                    <a:pt x="6907" y="31838"/>
                  </a:lnTo>
                  <a:lnTo>
                    <a:pt x="8838" y="31397"/>
                  </a:lnTo>
                  <a:lnTo>
                    <a:pt x="31032" y="20578"/>
                  </a:lnTo>
                  <a:lnTo>
                    <a:pt x="55283" y="14989"/>
                  </a:lnTo>
                  <a:lnTo>
                    <a:pt x="79018" y="9137"/>
                  </a:lnTo>
                  <a:lnTo>
                    <a:pt x="107295" y="2935"/>
                  </a:lnTo>
                  <a:lnTo>
                    <a:pt x="121162" y="0"/>
                  </a:lnTo>
                  <a:lnTo>
                    <a:pt x="152400" y="51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924">
              <a:extLst>
                <a:ext uri="{FF2B5EF4-FFF2-40B4-BE49-F238E27FC236}">
                  <a16:creationId xmlns:a16="http://schemas.microsoft.com/office/drawing/2014/main" id="{2FE4B23F-A5D6-8FA4-9B0C-1DD6A44FEA06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949450" y="2127720"/>
              <a:ext cx="25091" cy="259881"/>
            </a:xfrm>
            <a:custGeom>
              <a:avLst/>
              <a:gdLst/>
              <a:ahLst/>
              <a:cxnLst/>
              <a:rect l="0" t="0" r="0" b="0"/>
              <a:pathLst>
                <a:path w="25091" h="259881">
                  <a:moveTo>
                    <a:pt x="0" y="37630"/>
                  </a:moveTo>
                  <a:lnTo>
                    <a:pt x="0" y="37630"/>
                  </a:lnTo>
                  <a:lnTo>
                    <a:pt x="3371" y="34259"/>
                  </a:lnTo>
                  <a:lnTo>
                    <a:pt x="5026" y="28841"/>
                  </a:lnTo>
                  <a:lnTo>
                    <a:pt x="5467" y="25421"/>
                  </a:lnTo>
                  <a:lnTo>
                    <a:pt x="9721" y="17857"/>
                  </a:lnTo>
                  <a:lnTo>
                    <a:pt x="16286" y="7547"/>
                  </a:lnTo>
                  <a:lnTo>
                    <a:pt x="17207" y="4875"/>
                  </a:lnTo>
                  <a:lnTo>
                    <a:pt x="18527" y="3093"/>
                  </a:lnTo>
                  <a:lnTo>
                    <a:pt x="24355" y="0"/>
                  </a:lnTo>
                  <a:lnTo>
                    <a:pt x="25090" y="13153"/>
                  </a:lnTo>
                  <a:lnTo>
                    <a:pt x="20975" y="38518"/>
                  </a:lnTo>
                  <a:lnTo>
                    <a:pt x="19430" y="68092"/>
                  </a:lnTo>
                  <a:lnTo>
                    <a:pt x="15754" y="94526"/>
                  </a:lnTo>
                  <a:lnTo>
                    <a:pt x="13303" y="120835"/>
                  </a:lnTo>
                  <a:lnTo>
                    <a:pt x="12879" y="144990"/>
                  </a:lnTo>
                  <a:lnTo>
                    <a:pt x="12753" y="174176"/>
                  </a:lnTo>
                  <a:lnTo>
                    <a:pt x="12716" y="204461"/>
                  </a:lnTo>
                  <a:lnTo>
                    <a:pt x="12705" y="230916"/>
                  </a:lnTo>
                  <a:lnTo>
                    <a:pt x="12700" y="2598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SMARTInkShape-Group209">
            <a:extLst>
              <a:ext uri="{FF2B5EF4-FFF2-40B4-BE49-F238E27FC236}">
                <a16:creationId xmlns:a16="http://schemas.microsoft.com/office/drawing/2014/main" id="{4792435D-F751-7F37-3E50-A2CA66605DFD}"/>
              </a:ext>
            </a:extLst>
          </p:cNvPr>
          <p:cNvGrpSpPr/>
          <p:nvPr/>
        </p:nvGrpSpPr>
        <p:grpSpPr>
          <a:xfrm>
            <a:off x="8464550" y="1289312"/>
            <a:ext cx="151210" cy="431539"/>
            <a:chOff x="8464550" y="1289312"/>
            <a:chExt cx="151210" cy="431539"/>
          </a:xfrm>
        </p:grpSpPr>
        <p:sp>
          <p:nvSpPr>
            <p:cNvPr id="150" name="SMARTInkShape-925">
              <a:extLst>
                <a:ext uri="{FF2B5EF4-FFF2-40B4-BE49-F238E27FC236}">
                  <a16:creationId xmlns:a16="http://schemas.microsoft.com/office/drawing/2014/main" id="{C105C574-EB63-3F82-9797-3F4A81F1A3AB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8477250" y="1391088"/>
              <a:ext cx="138510" cy="126563"/>
            </a:xfrm>
            <a:custGeom>
              <a:avLst/>
              <a:gdLst/>
              <a:ahLst/>
              <a:cxnLst/>
              <a:rect l="0" t="0" r="0" b="0"/>
              <a:pathLst>
                <a:path w="138510" h="126563">
                  <a:moveTo>
                    <a:pt x="6350" y="37662"/>
                  </a:moveTo>
                  <a:lnTo>
                    <a:pt x="6350" y="37662"/>
                  </a:lnTo>
                  <a:lnTo>
                    <a:pt x="6350" y="34291"/>
                  </a:lnTo>
                  <a:lnTo>
                    <a:pt x="7055" y="33298"/>
                  </a:lnTo>
                  <a:lnTo>
                    <a:pt x="8232" y="32636"/>
                  </a:lnTo>
                  <a:lnTo>
                    <a:pt x="9722" y="32195"/>
                  </a:lnTo>
                  <a:lnTo>
                    <a:pt x="10714" y="31195"/>
                  </a:lnTo>
                  <a:lnTo>
                    <a:pt x="11818" y="28202"/>
                  </a:lnTo>
                  <a:lnTo>
                    <a:pt x="12818" y="27122"/>
                  </a:lnTo>
                  <a:lnTo>
                    <a:pt x="18089" y="25246"/>
                  </a:lnTo>
                  <a:lnTo>
                    <a:pt x="18623" y="23207"/>
                  </a:lnTo>
                  <a:lnTo>
                    <a:pt x="19024" y="15510"/>
                  </a:lnTo>
                  <a:lnTo>
                    <a:pt x="22802" y="11824"/>
                  </a:lnTo>
                  <a:lnTo>
                    <a:pt x="28478" y="8540"/>
                  </a:lnTo>
                  <a:lnTo>
                    <a:pt x="53076" y="1779"/>
                  </a:lnTo>
                  <a:lnTo>
                    <a:pt x="81536" y="0"/>
                  </a:lnTo>
                  <a:lnTo>
                    <a:pt x="94093" y="462"/>
                  </a:lnTo>
                  <a:lnTo>
                    <a:pt x="109802" y="5395"/>
                  </a:lnTo>
                  <a:lnTo>
                    <a:pt x="125432" y="14774"/>
                  </a:lnTo>
                  <a:lnTo>
                    <a:pt x="129832" y="19964"/>
                  </a:lnTo>
                  <a:lnTo>
                    <a:pt x="137019" y="43547"/>
                  </a:lnTo>
                  <a:lnTo>
                    <a:pt x="138509" y="56505"/>
                  </a:lnTo>
                  <a:lnTo>
                    <a:pt x="133527" y="71202"/>
                  </a:lnTo>
                  <a:lnTo>
                    <a:pt x="119823" y="93519"/>
                  </a:lnTo>
                  <a:lnTo>
                    <a:pt x="105824" y="105639"/>
                  </a:lnTo>
                  <a:lnTo>
                    <a:pt x="96186" y="110208"/>
                  </a:lnTo>
                  <a:lnTo>
                    <a:pt x="71760" y="116511"/>
                  </a:lnTo>
                  <a:lnTo>
                    <a:pt x="41169" y="123845"/>
                  </a:lnTo>
                  <a:lnTo>
                    <a:pt x="11157" y="126456"/>
                  </a:lnTo>
                  <a:lnTo>
                    <a:pt x="0" y="1265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926">
              <a:extLst>
                <a:ext uri="{FF2B5EF4-FFF2-40B4-BE49-F238E27FC236}">
                  <a16:creationId xmlns:a16="http://schemas.microsoft.com/office/drawing/2014/main" id="{180F1760-8AF1-504C-8FD4-EE9DF5DDAE33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8464550" y="1289312"/>
              <a:ext cx="25401" cy="431539"/>
            </a:xfrm>
            <a:custGeom>
              <a:avLst/>
              <a:gdLst/>
              <a:ahLst/>
              <a:cxnLst/>
              <a:rect l="0" t="0" r="0" b="0"/>
              <a:pathLst>
                <a:path w="25401" h="431539">
                  <a:moveTo>
                    <a:pt x="0" y="6088"/>
                  </a:moveTo>
                  <a:lnTo>
                    <a:pt x="0" y="6088"/>
                  </a:lnTo>
                  <a:lnTo>
                    <a:pt x="0" y="2717"/>
                  </a:lnTo>
                  <a:lnTo>
                    <a:pt x="705" y="1724"/>
                  </a:lnTo>
                  <a:lnTo>
                    <a:pt x="1882" y="1062"/>
                  </a:lnTo>
                  <a:lnTo>
                    <a:pt x="8837" y="0"/>
                  </a:lnTo>
                  <a:lnTo>
                    <a:pt x="10831" y="2029"/>
                  </a:lnTo>
                  <a:lnTo>
                    <a:pt x="14927" y="9928"/>
                  </a:lnTo>
                  <a:lnTo>
                    <a:pt x="17828" y="39760"/>
                  </a:lnTo>
                  <a:lnTo>
                    <a:pt x="18507" y="62211"/>
                  </a:lnTo>
                  <a:lnTo>
                    <a:pt x="18103" y="83948"/>
                  </a:lnTo>
                  <a:lnTo>
                    <a:pt x="15572" y="105368"/>
                  </a:lnTo>
                  <a:lnTo>
                    <a:pt x="13976" y="128529"/>
                  </a:lnTo>
                  <a:lnTo>
                    <a:pt x="13267" y="152229"/>
                  </a:lnTo>
                  <a:lnTo>
                    <a:pt x="12952" y="174521"/>
                  </a:lnTo>
                  <a:lnTo>
                    <a:pt x="12812" y="196188"/>
                  </a:lnTo>
                  <a:lnTo>
                    <a:pt x="12733" y="226338"/>
                  </a:lnTo>
                  <a:lnTo>
                    <a:pt x="12709" y="253145"/>
                  </a:lnTo>
                  <a:lnTo>
                    <a:pt x="12703" y="278962"/>
                  </a:lnTo>
                  <a:lnTo>
                    <a:pt x="12701" y="304486"/>
                  </a:lnTo>
                  <a:lnTo>
                    <a:pt x="12700" y="335023"/>
                  </a:lnTo>
                  <a:lnTo>
                    <a:pt x="17726" y="365990"/>
                  </a:lnTo>
                  <a:lnTo>
                    <a:pt x="18789" y="394680"/>
                  </a:lnTo>
                  <a:lnTo>
                    <a:pt x="25400" y="4315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5" name="SMARTInkShape-Group210">
            <a:extLst>
              <a:ext uri="{FF2B5EF4-FFF2-40B4-BE49-F238E27FC236}">
                <a16:creationId xmlns:a16="http://schemas.microsoft.com/office/drawing/2014/main" id="{D1264560-2955-4082-646B-E7E5E6EF9C03}"/>
              </a:ext>
            </a:extLst>
          </p:cNvPr>
          <p:cNvGrpSpPr/>
          <p:nvPr/>
        </p:nvGrpSpPr>
        <p:grpSpPr>
          <a:xfrm>
            <a:off x="8064500" y="1428750"/>
            <a:ext cx="177801" cy="82474"/>
            <a:chOff x="8064500" y="1428750"/>
            <a:chExt cx="177801" cy="82474"/>
          </a:xfrm>
        </p:grpSpPr>
        <p:sp>
          <p:nvSpPr>
            <p:cNvPr id="153" name="SMARTInkShape-927">
              <a:extLst>
                <a:ext uri="{FF2B5EF4-FFF2-40B4-BE49-F238E27FC236}">
                  <a16:creationId xmlns:a16="http://schemas.microsoft.com/office/drawing/2014/main" id="{AFEE9C07-5550-A58C-2DFE-55B7C10407D6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8064500" y="1492250"/>
              <a:ext cx="177801" cy="18974"/>
            </a:xfrm>
            <a:custGeom>
              <a:avLst/>
              <a:gdLst/>
              <a:ahLst/>
              <a:cxnLst/>
              <a:rect l="0" t="0" r="0" b="0"/>
              <a:pathLst>
                <a:path w="177801" h="18974">
                  <a:moveTo>
                    <a:pt x="0" y="12700"/>
                  </a:moveTo>
                  <a:lnTo>
                    <a:pt x="0" y="12700"/>
                  </a:lnTo>
                  <a:lnTo>
                    <a:pt x="0" y="16071"/>
                  </a:lnTo>
                  <a:lnTo>
                    <a:pt x="705" y="17064"/>
                  </a:lnTo>
                  <a:lnTo>
                    <a:pt x="1882" y="17726"/>
                  </a:lnTo>
                  <a:lnTo>
                    <a:pt x="7186" y="18462"/>
                  </a:lnTo>
                  <a:lnTo>
                    <a:pt x="38071" y="18973"/>
                  </a:lnTo>
                  <a:lnTo>
                    <a:pt x="63494" y="14671"/>
                  </a:lnTo>
                  <a:lnTo>
                    <a:pt x="88898" y="11208"/>
                  </a:lnTo>
                  <a:lnTo>
                    <a:pt x="114300" y="7310"/>
                  </a:lnTo>
                  <a:lnTo>
                    <a:pt x="140091" y="3263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928">
              <a:extLst>
                <a:ext uri="{FF2B5EF4-FFF2-40B4-BE49-F238E27FC236}">
                  <a16:creationId xmlns:a16="http://schemas.microsoft.com/office/drawing/2014/main" id="{394EBDE6-BD35-6046-C71A-7782094BD14B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8083550" y="1428750"/>
              <a:ext cx="120651" cy="31751"/>
            </a:xfrm>
            <a:custGeom>
              <a:avLst/>
              <a:gdLst/>
              <a:ahLst/>
              <a:cxnLst/>
              <a:rect l="0" t="0" r="0" b="0"/>
              <a:pathLst>
                <a:path w="120651" h="31751">
                  <a:moveTo>
                    <a:pt x="0" y="31750"/>
                  </a:moveTo>
                  <a:lnTo>
                    <a:pt x="0" y="31750"/>
                  </a:lnTo>
                  <a:lnTo>
                    <a:pt x="12242" y="31045"/>
                  </a:lnTo>
                  <a:lnTo>
                    <a:pt x="41308" y="25283"/>
                  </a:lnTo>
                  <a:lnTo>
                    <a:pt x="72275" y="16639"/>
                  </a:lnTo>
                  <a:lnTo>
                    <a:pt x="101421" y="4208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SMARTInkShape-Group211">
            <a:extLst>
              <a:ext uri="{FF2B5EF4-FFF2-40B4-BE49-F238E27FC236}">
                <a16:creationId xmlns:a16="http://schemas.microsoft.com/office/drawing/2014/main" id="{0312B388-11EF-BD00-BDDE-EC732F7C7E6B}"/>
              </a:ext>
            </a:extLst>
          </p:cNvPr>
          <p:cNvGrpSpPr/>
          <p:nvPr/>
        </p:nvGrpSpPr>
        <p:grpSpPr>
          <a:xfrm>
            <a:off x="7537450" y="1220514"/>
            <a:ext cx="279401" cy="532087"/>
            <a:chOff x="7537450" y="1220514"/>
            <a:chExt cx="279401" cy="532087"/>
          </a:xfrm>
        </p:grpSpPr>
        <p:sp>
          <p:nvSpPr>
            <p:cNvPr id="156" name="SMARTInkShape-929">
              <a:extLst>
                <a:ext uri="{FF2B5EF4-FFF2-40B4-BE49-F238E27FC236}">
                  <a16:creationId xmlns:a16="http://schemas.microsoft.com/office/drawing/2014/main" id="{560C7A5D-FA72-1DAC-FCEF-7374ED838FAB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7537450" y="1220514"/>
              <a:ext cx="279401" cy="163787"/>
            </a:xfrm>
            <a:custGeom>
              <a:avLst/>
              <a:gdLst/>
              <a:ahLst/>
              <a:cxnLst/>
              <a:rect l="0" t="0" r="0" b="0"/>
              <a:pathLst>
                <a:path w="279401" h="163787">
                  <a:moveTo>
                    <a:pt x="0" y="157436"/>
                  </a:moveTo>
                  <a:lnTo>
                    <a:pt x="0" y="157436"/>
                  </a:lnTo>
                  <a:lnTo>
                    <a:pt x="14503" y="146591"/>
                  </a:lnTo>
                  <a:lnTo>
                    <a:pt x="42550" y="115162"/>
                  </a:lnTo>
                  <a:lnTo>
                    <a:pt x="67994" y="86087"/>
                  </a:lnTo>
                  <a:lnTo>
                    <a:pt x="84013" y="58231"/>
                  </a:lnTo>
                  <a:lnTo>
                    <a:pt x="97002" y="29776"/>
                  </a:lnTo>
                  <a:lnTo>
                    <a:pt x="113304" y="0"/>
                  </a:lnTo>
                  <a:lnTo>
                    <a:pt x="124118" y="5817"/>
                  </a:lnTo>
                  <a:lnTo>
                    <a:pt x="153587" y="31945"/>
                  </a:lnTo>
                  <a:lnTo>
                    <a:pt x="168431" y="56675"/>
                  </a:lnTo>
                  <a:lnTo>
                    <a:pt x="181766" y="76232"/>
                  </a:lnTo>
                  <a:lnTo>
                    <a:pt x="213216" y="106813"/>
                  </a:lnTo>
                  <a:lnTo>
                    <a:pt x="224585" y="118709"/>
                  </a:lnTo>
                  <a:lnTo>
                    <a:pt x="249234" y="134081"/>
                  </a:lnTo>
                  <a:lnTo>
                    <a:pt x="258938" y="138992"/>
                  </a:lnTo>
                  <a:lnTo>
                    <a:pt x="271909" y="150343"/>
                  </a:lnTo>
                  <a:lnTo>
                    <a:pt x="279400" y="1637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930">
              <a:extLst>
                <a:ext uri="{FF2B5EF4-FFF2-40B4-BE49-F238E27FC236}">
                  <a16:creationId xmlns:a16="http://schemas.microsoft.com/office/drawing/2014/main" id="{18DF0F89-DE89-7545-9747-67102B4F101B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7607300" y="1493934"/>
              <a:ext cx="121370" cy="112617"/>
            </a:xfrm>
            <a:custGeom>
              <a:avLst/>
              <a:gdLst/>
              <a:ahLst/>
              <a:cxnLst/>
              <a:rect l="0" t="0" r="0" b="0"/>
              <a:pathLst>
                <a:path w="121370" h="112617">
                  <a:moveTo>
                    <a:pt x="0" y="49116"/>
                  </a:moveTo>
                  <a:lnTo>
                    <a:pt x="0" y="49116"/>
                  </a:lnTo>
                  <a:lnTo>
                    <a:pt x="5070" y="43341"/>
                  </a:lnTo>
                  <a:lnTo>
                    <a:pt x="18297" y="25351"/>
                  </a:lnTo>
                  <a:lnTo>
                    <a:pt x="24125" y="20915"/>
                  </a:lnTo>
                  <a:lnTo>
                    <a:pt x="50319" y="8400"/>
                  </a:lnTo>
                  <a:lnTo>
                    <a:pt x="76105" y="517"/>
                  </a:lnTo>
                  <a:lnTo>
                    <a:pt x="89564" y="0"/>
                  </a:lnTo>
                  <a:lnTo>
                    <a:pt x="104953" y="2122"/>
                  </a:lnTo>
                  <a:lnTo>
                    <a:pt x="115554" y="7298"/>
                  </a:lnTo>
                  <a:lnTo>
                    <a:pt x="119369" y="10654"/>
                  </a:lnTo>
                  <a:lnTo>
                    <a:pt x="121207" y="15008"/>
                  </a:lnTo>
                  <a:lnTo>
                    <a:pt x="121369" y="25490"/>
                  </a:lnTo>
                  <a:lnTo>
                    <a:pt x="114121" y="43292"/>
                  </a:lnTo>
                  <a:lnTo>
                    <a:pt x="103037" y="58601"/>
                  </a:lnTo>
                  <a:lnTo>
                    <a:pt x="76510" y="77121"/>
                  </a:lnTo>
                  <a:lnTo>
                    <a:pt x="52381" y="92927"/>
                  </a:lnTo>
                  <a:lnTo>
                    <a:pt x="24588" y="105304"/>
                  </a:lnTo>
                  <a:lnTo>
                    <a:pt x="16573" y="109366"/>
                  </a:lnTo>
                  <a:lnTo>
                    <a:pt x="0" y="1126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931">
              <a:extLst>
                <a:ext uri="{FF2B5EF4-FFF2-40B4-BE49-F238E27FC236}">
                  <a16:creationId xmlns:a16="http://schemas.microsoft.com/office/drawing/2014/main" id="{E3D2194E-9758-B4D5-12FE-6522B6F990A2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645400" y="1397523"/>
              <a:ext cx="27812" cy="355078"/>
            </a:xfrm>
            <a:custGeom>
              <a:avLst/>
              <a:gdLst/>
              <a:ahLst/>
              <a:cxnLst/>
              <a:rect l="0" t="0" r="0" b="0"/>
              <a:pathLst>
                <a:path w="27812" h="355078">
                  <a:moveTo>
                    <a:pt x="12700" y="12177"/>
                  </a:moveTo>
                  <a:lnTo>
                    <a:pt x="12700" y="12177"/>
                  </a:lnTo>
                  <a:lnTo>
                    <a:pt x="18168" y="1242"/>
                  </a:lnTo>
                  <a:lnTo>
                    <a:pt x="19168" y="654"/>
                  </a:lnTo>
                  <a:lnTo>
                    <a:pt x="22160" y="0"/>
                  </a:lnTo>
                  <a:lnTo>
                    <a:pt x="25841" y="7235"/>
                  </a:lnTo>
                  <a:lnTo>
                    <a:pt x="27811" y="13116"/>
                  </a:lnTo>
                  <a:lnTo>
                    <a:pt x="26608" y="42832"/>
                  </a:lnTo>
                  <a:lnTo>
                    <a:pt x="25757" y="68219"/>
                  </a:lnTo>
                  <a:lnTo>
                    <a:pt x="24800" y="97770"/>
                  </a:lnTo>
                  <a:lnTo>
                    <a:pt x="21068" y="128163"/>
                  </a:lnTo>
                  <a:lnTo>
                    <a:pt x="18942" y="155355"/>
                  </a:lnTo>
                  <a:lnTo>
                    <a:pt x="14863" y="181287"/>
                  </a:lnTo>
                  <a:lnTo>
                    <a:pt x="12635" y="206844"/>
                  </a:lnTo>
                  <a:lnTo>
                    <a:pt x="8526" y="232291"/>
                  </a:lnTo>
                  <a:lnTo>
                    <a:pt x="6289" y="256999"/>
                  </a:lnTo>
                  <a:lnTo>
                    <a:pt x="1451" y="284668"/>
                  </a:lnTo>
                  <a:lnTo>
                    <a:pt x="429" y="309756"/>
                  </a:lnTo>
                  <a:lnTo>
                    <a:pt x="0" y="3550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3" name="SMARTInkShape-Group212">
            <a:extLst>
              <a:ext uri="{FF2B5EF4-FFF2-40B4-BE49-F238E27FC236}">
                <a16:creationId xmlns:a16="http://schemas.microsoft.com/office/drawing/2014/main" id="{E7D10FD9-6F5E-D36C-C727-488DFF203B84}"/>
              </a:ext>
            </a:extLst>
          </p:cNvPr>
          <p:cNvGrpSpPr/>
          <p:nvPr/>
        </p:nvGrpSpPr>
        <p:grpSpPr>
          <a:xfrm>
            <a:off x="6981385" y="1411247"/>
            <a:ext cx="244916" cy="322304"/>
            <a:chOff x="6981385" y="1411247"/>
            <a:chExt cx="244916" cy="322304"/>
          </a:xfrm>
        </p:grpSpPr>
        <p:sp>
          <p:nvSpPr>
            <p:cNvPr id="160" name="SMARTInkShape-932">
              <a:extLst>
                <a:ext uri="{FF2B5EF4-FFF2-40B4-BE49-F238E27FC236}">
                  <a16:creationId xmlns:a16="http://schemas.microsoft.com/office/drawing/2014/main" id="{42012C2D-ADAA-984A-26A1-C0BFD5791E30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035800" y="1562100"/>
              <a:ext cx="190501" cy="38101"/>
            </a:xfrm>
            <a:custGeom>
              <a:avLst/>
              <a:gdLst/>
              <a:ahLst/>
              <a:cxnLst/>
              <a:rect l="0" t="0" r="0" b="0"/>
              <a:pathLst>
                <a:path w="190501" h="38101">
                  <a:moveTo>
                    <a:pt x="0" y="38100"/>
                  </a:moveTo>
                  <a:lnTo>
                    <a:pt x="0" y="38100"/>
                  </a:lnTo>
                  <a:lnTo>
                    <a:pt x="28129" y="27269"/>
                  </a:lnTo>
                  <a:lnTo>
                    <a:pt x="51339" y="20882"/>
                  </a:lnTo>
                  <a:lnTo>
                    <a:pt x="82621" y="14927"/>
                  </a:lnTo>
                  <a:lnTo>
                    <a:pt x="111727" y="11259"/>
                  </a:lnTo>
                  <a:lnTo>
                    <a:pt x="140916" y="3949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933">
              <a:extLst>
                <a:ext uri="{FF2B5EF4-FFF2-40B4-BE49-F238E27FC236}">
                  <a16:creationId xmlns:a16="http://schemas.microsoft.com/office/drawing/2014/main" id="{1D3F2C6C-7695-AD70-D22F-449B28682748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7099826" y="1411247"/>
              <a:ext cx="94697" cy="322304"/>
            </a:xfrm>
            <a:custGeom>
              <a:avLst/>
              <a:gdLst/>
              <a:ahLst/>
              <a:cxnLst/>
              <a:rect l="0" t="0" r="0" b="0"/>
              <a:pathLst>
                <a:path w="94697" h="322304">
                  <a:moveTo>
                    <a:pt x="69324" y="100053"/>
                  </a:moveTo>
                  <a:lnTo>
                    <a:pt x="69324" y="100053"/>
                  </a:lnTo>
                  <a:lnTo>
                    <a:pt x="83814" y="84858"/>
                  </a:lnTo>
                  <a:lnTo>
                    <a:pt x="91145" y="66023"/>
                  </a:lnTo>
                  <a:lnTo>
                    <a:pt x="94253" y="34371"/>
                  </a:lnTo>
                  <a:lnTo>
                    <a:pt x="94696" y="3674"/>
                  </a:lnTo>
                  <a:lnTo>
                    <a:pt x="94000" y="1933"/>
                  </a:lnTo>
                  <a:lnTo>
                    <a:pt x="92830" y="773"/>
                  </a:lnTo>
                  <a:lnTo>
                    <a:pt x="91345" y="0"/>
                  </a:lnTo>
                  <a:lnTo>
                    <a:pt x="79141" y="2282"/>
                  </a:lnTo>
                  <a:lnTo>
                    <a:pt x="65491" y="10798"/>
                  </a:lnTo>
                  <a:lnTo>
                    <a:pt x="52510" y="22258"/>
                  </a:lnTo>
                  <a:lnTo>
                    <a:pt x="43097" y="37962"/>
                  </a:lnTo>
                  <a:lnTo>
                    <a:pt x="32890" y="62937"/>
                  </a:lnTo>
                  <a:lnTo>
                    <a:pt x="19898" y="94316"/>
                  </a:lnTo>
                  <a:lnTo>
                    <a:pt x="14463" y="119285"/>
                  </a:lnTo>
                  <a:lnTo>
                    <a:pt x="10970" y="144557"/>
                  </a:lnTo>
                  <a:lnTo>
                    <a:pt x="5467" y="169919"/>
                  </a:lnTo>
                  <a:lnTo>
                    <a:pt x="1250" y="195308"/>
                  </a:lnTo>
                  <a:lnTo>
                    <a:pt x="0" y="224467"/>
                  </a:lnTo>
                  <a:lnTo>
                    <a:pt x="413" y="247776"/>
                  </a:lnTo>
                  <a:lnTo>
                    <a:pt x="2948" y="272247"/>
                  </a:lnTo>
                  <a:lnTo>
                    <a:pt x="5824" y="32230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934">
              <a:extLst>
                <a:ext uri="{FF2B5EF4-FFF2-40B4-BE49-F238E27FC236}">
                  <a16:creationId xmlns:a16="http://schemas.microsoft.com/office/drawing/2014/main" id="{24A51BF3-22A1-732B-8A31-3A04CD593F55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981385" y="1511584"/>
              <a:ext cx="54416" cy="87069"/>
            </a:xfrm>
            <a:custGeom>
              <a:avLst/>
              <a:gdLst/>
              <a:ahLst/>
              <a:cxnLst/>
              <a:rect l="0" t="0" r="0" b="0"/>
              <a:pathLst>
                <a:path w="54416" h="87069">
                  <a:moveTo>
                    <a:pt x="54415" y="12416"/>
                  </a:moveTo>
                  <a:lnTo>
                    <a:pt x="54415" y="12416"/>
                  </a:lnTo>
                  <a:lnTo>
                    <a:pt x="54415" y="6949"/>
                  </a:lnTo>
                  <a:lnTo>
                    <a:pt x="51043" y="2956"/>
                  </a:lnTo>
                  <a:lnTo>
                    <a:pt x="47508" y="1156"/>
                  </a:lnTo>
                  <a:lnTo>
                    <a:pt x="36118" y="0"/>
                  </a:lnTo>
                  <a:lnTo>
                    <a:pt x="21007" y="6542"/>
                  </a:lnTo>
                  <a:lnTo>
                    <a:pt x="6495" y="20789"/>
                  </a:lnTo>
                  <a:lnTo>
                    <a:pt x="1367" y="32365"/>
                  </a:lnTo>
                  <a:lnTo>
                    <a:pt x="0" y="38415"/>
                  </a:lnTo>
                  <a:lnTo>
                    <a:pt x="2243" y="52664"/>
                  </a:lnTo>
                  <a:lnTo>
                    <a:pt x="11811" y="74694"/>
                  </a:lnTo>
                  <a:lnTo>
                    <a:pt x="21722" y="83393"/>
                  </a:lnTo>
                  <a:lnTo>
                    <a:pt x="30226" y="87068"/>
                  </a:lnTo>
                  <a:lnTo>
                    <a:pt x="33350" y="86173"/>
                  </a:lnTo>
                  <a:lnTo>
                    <a:pt x="49219" y="74175"/>
                  </a:lnTo>
                  <a:lnTo>
                    <a:pt x="52105" y="65970"/>
                  </a:lnTo>
                  <a:lnTo>
                    <a:pt x="53959" y="43456"/>
                  </a:lnTo>
                  <a:lnTo>
                    <a:pt x="50449" y="31151"/>
                  </a:lnTo>
                  <a:lnTo>
                    <a:pt x="41715" y="124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9" name="SMARTInkShape-Group213">
            <a:extLst>
              <a:ext uri="{FF2B5EF4-FFF2-40B4-BE49-F238E27FC236}">
                <a16:creationId xmlns:a16="http://schemas.microsoft.com/office/drawing/2014/main" id="{035FD2F9-CF61-E35E-94DA-7136E6DE7156}"/>
              </a:ext>
            </a:extLst>
          </p:cNvPr>
          <p:cNvGrpSpPr/>
          <p:nvPr/>
        </p:nvGrpSpPr>
        <p:grpSpPr>
          <a:xfrm>
            <a:off x="5918200" y="1376042"/>
            <a:ext cx="735763" cy="281964"/>
            <a:chOff x="5918200" y="1376042"/>
            <a:chExt cx="735763" cy="281964"/>
          </a:xfrm>
        </p:grpSpPr>
        <p:sp>
          <p:nvSpPr>
            <p:cNvPr id="164" name="SMARTInkShape-935">
              <a:extLst>
                <a:ext uri="{FF2B5EF4-FFF2-40B4-BE49-F238E27FC236}">
                  <a16:creationId xmlns:a16="http://schemas.microsoft.com/office/drawing/2014/main" id="{389677FD-6B12-6B67-0521-8C62DFD55E32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6544277" y="1495848"/>
              <a:ext cx="109686" cy="104353"/>
            </a:xfrm>
            <a:custGeom>
              <a:avLst/>
              <a:gdLst/>
              <a:ahLst/>
              <a:cxnLst/>
              <a:rect l="0" t="0" r="0" b="0"/>
              <a:pathLst>
                <a:path w="109686" h="104353">
                  <a:moveTo>
                    <a:pt x="15273" y="59902"/>
                  </a:moveTo>
                  <a:lnTo>
                    <a:pt x="15273" y="59902"/>
                  </a:lnTo>
                  <a:lnTo>
                    <a:pt x="33691" y="59197"/>
                  </a:lnTo>
                  <a:lnTo>
                    <a:pt x="57847" y="52729"/>
                  </a:lnTo>
                  <a:lnTo>
                    <a:pt x="85712" y="35953"/>
                  </a:lnTo>
                  <a:lnTo>
                    <a:pt x="104158" y="20259"/>
                  </a:lnTo>
                  <a:lnTo>
                    <a:pt x="107694" y="14531"/>
                  </a:lnTo>
                  <a:lnTo>
                    <a:pt x="109685" y="7340"/>
                  </a:lnTo>
                  <a:lnTo>
                    <a:pt x="108553" y="5105"/>
                  </a:lnTo>
                  <a:lnTo>
                    <a:pt x="103533" y="740"/>
                  </a:lnTo>
                  <a:lnTo>
                    <a:pt x="99513" y="0"/>
                  </a:lnTo>
                  <a:lnTo>
                    <a:pt x="77852" y="3881"/>
                  </a:lnTo>
                  <a:lnTo>
                    <a:pt x="66369" y="8192"/>
                  </a:lnTo>
                  <a:lnTo>
                    <a:pt x="38768" y="26196"/>
                  </a:lnTo>
                  <a:lnTo>
                    <a:pt x="17417" y="45385"/>
                  </a:lnTo>
                  <a:lnTo>
                    <a:pt x="830" y="72608"/>
                  </a:lnTo>
                  <a:lnTo>
                    <a:pt x="0" y="76134"/>
                  </a:lnTo>
                  <a:lnTo>
                    <a:pt x="960" y="83814"/>
                  </a:lnTo>
                  <a:lnTo>
                    <a:pt x="8837" y="96072"/>
                  </a:lnTo>
                  <a:lnTo>
                    <a:pt x="19939" y="100672"/>
                  </a:lnTo>
                  <a:lnTo>
                    <a:pt x="46690" y="103625"/>
                  </a:lnTo>
                  <a:lnTo>
                    <a:pt x="75585" y="104256"/>
                  </a:lnTo>
                  <a:lnTo>
                    <a:pt x="97823" y="1043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936">
              <a:extLst>
                <a:ext uri="{FF2B5EF4-FFF2-40B4-BE49-F238E27FC236}">
                  <a16:creationId xmlns:a16="http://schemas.microsoft.com/office/drawing/2014/main" id="{6E06D519-8EA8-5C6E-7487-DC541C3D9152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438900" y="1525584"/>
              <a:ext cx="88901" cy="104090"/>
            </a:xfrm>
            <a:custGeom>
              <a:avLst/>
              <a:gdLst/>
              <a:ahLst/>
              <a:cxnLst/>
              <a:rect l="0" t="0" r="0" b="0"/>
              <a:pathLst>
                <a:path w="88901" h="104090">
                  <a:moveTo>
                    <a:pt x="0" y="36516"/>
                  </a:moveTo>
                  <a:lnTo>
                    <a:pt x="0" y="36516"/>
                  </a:lnTo>
                  <a:lnTo>
                    <a:pt x="705" y="9384"/>
                  </a:lnTo>
                  <a:lnTo>
                    <a:pt x="3659" y="1979"/>
                  </a:lnTo>
                  <a:lnTo>
                    <a:pt x="3144" y="792"/>
                  </a:lnTo>
                  <a:lnTo>
                    <a:pt x="2097" y="0"/>
                  </a:lnTo>
                  <a:lnTo>
                    <a:pt x="932" y="6646"/>
                  </a:lnTo>
                  <a:lnTo>
                    <a:pt x="184" y="33908"/>
                  </a:lnTo>
                  <a:lnTo>
                    <a:pt x="3425" y="58164"/>
                  </a:lnTo>
                  <a:lnTo>
                    <a:pt x="10842" y="89528"/>
                  </a:lnTo>
                  <a:lnTo>
                    <a:pt x="14931" y="98412"/>
                  </a:lnTo>
                  <a:lnTo>
                    <a:pt x="19101" y="102831"/>
                  </a:lnTo>
                  <a:lnTo>
                    <a:pt x="21199" y="104009"/>
                  </a:lnTo>
                  <a:lnTo>
                    <a:pt x="23306" y="104089"/>
                  </a:lnTo>
                  <a:lnTo>
                    <a:pt x="27526" y="102297"/>
                  </a:lnTo>
                  <a:lnTo>
                    <a:pt x="45685" y="85911"/>
                  </a:lnTo>
                  <a:lnTo>
                    <a:pt x="58517" y="63076"/>
                  </a:lnTo>
                  <a:lnTo>
                    <a:pt x="63435" y="48070"/>
                  </a:lnTo>
                  <a:lnTo>
                    <a:pt x="88900" y="111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937">
              <a:extLst>
                <a:ext uri="{FF2B5EF4-FFF2-40B4-BE49-F238E27FC236}">
                  <a16:creationId xmlns:a16="http://schemas.microsoft.com/office/drawing/2014/main" id="{D42BEEAD-14CC-4F29-68BD-504EBAB966FE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337300" y="1376042"/>
              <a:ext cx="31105" cy="274959"/>
            </a:xfrm>
            <a:custGeom>
              <a:avLst/>
              <a:gdLst/>
              <a:ahLst/>
              <a:cxnLst/>
              <a:rect l="0" t="0" r="0" b="0"/>
              <a:pathLst>
                <a:path w="31105" h="274959">
                  <a:moveTo>
                    <a:pt x="0" y="52708"/>
                  </a:moveTo>
                  <a:lnTo>
                    <a:pt x="0" y="52708"/>
                  </a:lnTo>
                  <a:lnTo>
                    <a:pt x="14306" y="26193"/>
                  </a:lnTo>
                  <a:lnTo>
                    <a:pt x="30295" y="104"/>
                  </a:lnTo>
                  <a:lnTo>
                    <a:pt x="30780" y="0"/>
                  </a:lnTo>
                  <a:lnTo>
                    <a:pt x="31104" y="636"/>
                  </a:lnTo>
                  <a:lnTo>
                    <a:pt x="24758" y="26226"/>
                  </a:lnTo>
                  <a:lnTo>
                    <a:pt x="18860" y="52387"/>
                  </a:lnTo>
                  <a:lnTo>
                    <a:pt x="14526" y="78013"/>
                  </a:lnTo>
                  <a:lnTo>
                    <a:pt x="9689" y="108585"/>
                  </a:lnTo>
                  <a:lnTo>
                    <a:pt x="6305" y="140076"/>
                  </a:lnTo>
                  <a:lnTo>
                    <a:pt x="2181" y="167181"/>
                  </a:lnTo>
                  <a:lnTo>
                    <a:pt x="970" y="192015"/>
                  </a:lnTo>
                  <a:lnTo>
                    <a:pt x="287" y="216908"/>
                  </a:lnTo>
                  <a:lnTo>
                    <a:pt x="3457" y="243333"/>
                  </a:lnTo>
                  <a:lnTo>
                    <a:pt x="12700" y="2749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938">
              <a:extLst>
                <a:ext uri="{FF2B5EF4-FFF2-40B4-BE49-F238E27FC236}">
                  <a16:creationId xmlns:a16="http://schemas.microsoft.com/office/drawing/2014/main" id="{BC85BA6F-3E29-932F-13D5-BEE1C30DACE8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098510" y="1501101"/>
              <a:ext cx="207041" cy="156905"/>
            </a:xfrm>
            <a:custGeom>
              <a:avLst/>
              <a:gdLst/>
              <a:ahLst/>
              <a:cxnLst/>
              <a:rect l="0" t="0" r="0" b="0"/>
              <a:pathLst>
                <a:path w="207041" h="156905">
                  <a:moveTo>
                    <a:pt x="92740" y="73699"/>
                  </a:moveTo>
                  <a:lnTo>
                    <a:pt x="92740" y="73699"/>
                  </a:lnTo>
                  <a:lnTo>
                    <a:pt x="92740" y="70328"/>
                  </a:lnTo>
                  <a:lnTo>
                    <a:pt x="104674" y="55808"/>
                  </a:lnTo>
                  <a:lnTo>
                    <a:pt x="111565" y="46761"/>
                  </a:lnTo>
                  <a:lnTo>
                    <a:pt x="115218" y="39149"/>
                  </a:lnTo>
                  <a:lnTo>
                    <a:pt x="117754" y="18576"/>
                  </a:lnTo>
                  <a:lnTo>
                    <a:pt x="114205" y="10159"/>
                  </a:lnTo>
                  <a:lnTo>
                    <a:pt x="111283" y="5939"/>
                  </a:lnTo>
                  <a:lnTo>
                    <a:pt x="104274" y="1250"/>
                  </a:lnTo>
                  <a:lnTo>
                    <a:pt x="100429" y="0"/>
                  </a:lnTo>
                  <a:lnTo>
                    <a:pt x="90513" y="2373"/>
                  </a:lnTo>
                  <a:lnTo>
                    <a:pt x="74912" y="11643"/>
                  </a:lnTo>
                  <a:lnTo>
                    <a:pt x="44129" y="39917"/>
                  </a:lnTo>
                  <a:lnTo>
                    <a:pt x="18663" y="68611"/>
                  </a:lnTo>
                  <a:lnTo>
                    <a:pt x="5959" y="90144"/>
                  </a:lnTo>
                  <a:lnTo>
                    <a:pt x="0" y="114398"/>
                  </a:lnTo>
                  <a:lnTo>
                    <a:pt x="1603" y="132717"/>
                  </a:lnTo>
                  <a:lnTo>
                    <a:pt x="6550" y="147081"/>
                  </a:lnTo>
                  <a:lnTo>
                    <a:pt x="12334" y="154056"/>
                  </a:lnTo>
                  <a:lnTo>
                    <a:pt x="15852" y="156904"/>
                  </a:lnTo>
                  <a:lnTo>
                    <a:pt x="20315" y="156685"/>
                  </a:lnTo>
                  <a:lnTo>
                    <a:pt x="35297" y="147676"/>
                  </a:lnTo>
                  <a:lnTo>
                    <a:pt x="62046" y="123344"/>
                  </a:lnTo>
                  <a:lnTo>
                    <a:pt x="83623" y="94688"/>
                  </a:lnTo>
                  <a:lnTo>
                    <a:pt x="94771" y="66768"/>
                  </a:lnTo>
                  <a:lnTo>
                    <a:pt x="105066" y="42787"/>
                  </a:lnTo>
                  <a:lnTo>
                    <a:pt x="108700" y="48939"/>
                  </a:lnTo>
                  <a:lnTo>
                    <a:pt x="116678" y="76683"/>
                  </a:lnTo>
                  <a:lnTo>
                    <a:pt x="123273" y="92222"/>
                  </a:lnTo>
                  <a:lnTo>
                    <a:pt x="130064" y="99100"/>
                  </a:lnTo>
                  <a:lnTo>
                    <a:pt x="137786" y="102627"/>
                  </a:lnTo>
                  <a:lnTo>
                    <a:pt x="141820" y="103568"/>
                  </a:lnTo>
                  <a:lnTo>
                    <a:pt x="157612" y="101521"/>
                  </a:lnTo>
                  <a:lnTo>
                    <a:pt x="188541" y="87704"/>
                  </a:lnTo>
                  <a:lnTo>
                    <a:pt x="207040" y="736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939">
              <a:extLst>
                <a:ext uri="{FF2B5EF4-FFF2-40B4-BE49-F238E27FC236}">
                  <a16:creationId xmlns:a16="http://schemas.microsoft.com/office/drawing/2014/main" id="{4AB28EF6-F0AA-C450-B050-406E5A7F00B7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5918200" y="1498600"/>
              <a:ext cx="120651" cy="126158"/>
            </a:xfrm>
            <a:custGeom>
              <a:avLst/>
              <a:gdLst/>
              <a:ahLst/>
              <a:cxnLst/>
              <a:rect l="0" t="0" r="0" b="0"/>
              <a:pathLst>
                <a:path w="120651" h="126158">
                  <a:moveTo>
                    <a:pt x="0" y="57150"/>
                  </a:moveTo>
                  <a:lnTo>
                    <a:pt x="0" y="57150"/>
                  </a:lnTo>
                  <a:lnTo>
                    <a:pt x="0" y="60808"/>
                  </a:lnTo>
                  <a:lnTo>
                    <a:pt x="0" y="59246"/>
                  </a:lnTo>
                  <a:lnTo>
                    <a:pt x="705" y="58548"/>
                  </a:lnTo>
                  <a:lnTo>
                    <a:pt x="3371" y="57771"/>
                  </a:lnTo>
                  <a:lnTo>
                    <a:pt x="6908" y="53663"/>
                  </a:lnTo>
                  <a:lnTo>
                    <a:pt x="11556" y="46270"/>
                  </a:lnTo>
                  <a:lnTo>
                    <a:pt x="12643" y="46369"/>
                  </a:lnTo>
                  <a:lnTo>
                    <a:pt x="15731" y="48360"/>
                  </a:lnTo>
                  <a:lnTo>
                    <a:pt x="24809" y="56819"/>
                  </a:lnTo>
                  <a:lnTo>
                    <a:pt x="28665" y="64293"/>
                  </a:lnTo>
                  <a:lnTo>
                    <a:pt x="31790" y="73025"/>
                  </a:lnTo>
                  <a:lnTo>
                    <a:pt x="47175" y="95877"/>
                  </a:lnTo>
                  <a:lnTo>
                    <a:pt x="77145" y="122735"/>
                  </a:lnTo>
                  <a:lnTo>
                    <a:pt x="80853" y="125104"/>
                  </a:lnTo>
                  <a:lnTo>
                    <a:pt x="84855" y="126157"/>
                  </a:lnTo>
                  <a:lnTo>
                    <a:pt x="90865" y="122863"/>
                  </a:lnTo>
                  <a:lnTo>
                    <a:pt x="94443" y="120008"/>
                  </a:lnTo>
                  <a:lnTo>
                    <a:pt x="98419" y="109311"/>
                  </a:lnTo>
                  <a:lnTo>
                    <a:pt x="104342" y="82819"/>
                  </a:lnTo>
                  <a:lnTo>
                    <a:pt x="106881" y="53467"/>
                  </a:lnTo>
                  <a:lnTo>
                    <a:pt x="111004" y="24700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1" name="SMARTInkShape-Group214">
            <a:extLst>
              <a:ext uri="{FF2B5EF4-FFF2-40B4-BE49-F238E27FC236}">
                <a16:creationId xmlns:a16="http://schemas.microsoft.com/office/drawing/2014/main" id="{A5207AD6-9B91-8B58-1E6A-E30E1AF01257}"/>
              </a:ext>
            </a:extLst>
          </p:cNvPr>
          <p:cNvGrpSpPr/>
          <p:nvPr/>
        </p:nvGrpSpPr>
        <p:grpSpPr>
          <a:xfrm>
            <a:off x="4617704" y="1352550"/>
            <a:ext cx="1129047" cy="412751"/>
            <a:chOff x="4617704" y="1352550"/>
            <a:chExt cx="1129047" cy="412751"/>
          </a:xfrm>
        </p:grpSpPr>
        <p:sp>
          <p:nvSpPr>
            <p:cNvPr id="170" name="SMARTInkShape-940">
              <a:extLst>
                <a:ext uri="{FF2B5EF4-FFF2-40B4-BE49-F238E27FC236}">
                  <a16:creationId xmlns:a16="http://schemas.microsoft.com/office/drawing/2014/main" id="{94A853C4-E0D6-6D80-EB36-73F2B545463D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643748" y="1352550"/>
              <a:ext cx="103003" cy="277965"/>
            </a:xfrm>
            <a:custGeom>
              <a:avLst/>
              <a:gdLst/>
              <a:ahLst/>
              <a:cxnLst/>
              <a:rect l="0" t="0" r="0" b="0"/>
              <a:pathLst>
                <a:path w="103003" h="277965">
                  <a:moveTo>
                    <a:pt x="71252" y="203200"/>
                  </a:moveTo>
                  <a:lnTo>
                    <a:pt x="71252" y="203200"/>
                  </a:lnTo>
                  <a:lnTo>
                    <a:pt x="71252" y="193741"/>
                  </a:lnTo>
                  <a:lnTo>
                    <a:pt x="69840" y="192660"/>
                  </a:lnTo>
                  <a:lnTo>
                    <a:pt x="60408" y="191140"/>
                  </a:lnTo>
                  <a:lnTo>
                    <a:pt x="50204" y="190784"/>
                  </a:lnTo>
                  <a:lnTo>
                    <a:pt x="38614" y="194389"/>
                  </a:lnTo>
                  <a:lnTo>
                    <a:pt x="20669" y="204831"/>
                  </a:lnTo>
                  <a:lnTo>
                    <a:pt x="9307" y="218265"/>
                  </a:lnTo>
                  <a:lnTo>
                    <a:pt x="373" y="239022"/>
                  </a:lnTo>
                  <a:lnTo>
                    <a:pt x="0" y="263046"/>
                  </a:lnTo>
                  <a:lnTo>
                    <a:pt x="1879" y="268497"/>
                  </a:lnTo>
                  <a:lnTo>
                    <a:pt x="4542" y="272131"/>
                  </a:lnTo>
                  <a:lnTo>
                    <a:pt x="11265" y="276170"/>
                  </a:lnTo>
                  <a:lnTo>
                    <a:pt x="18956" y="277964"/>
                  </a:lnTo>
                  <a:lnTo>
                    <a:pt x="22982" y="277032"/>
                  </a:lnTo>
                  <a:lnTo>
                    <a:pt x="36096" y="268272"/>
                  </a:lnTo>
                  <a:lnTo>
                    <a:pt x="47160" y="258226"/>
                  </a:lnTo>
                  <a:lnTo>
                    <a:pt x="55372" y="241062"/>
                  </a:lnTo>
                  <a:lnTo>
                    <a:pt x="63959" y="211361"/>
                  </a:lnTo>
                  <a:lnTo>
                    <a:pt x="70973" y="180923"/>
                  </a:lnTo>
                  <a:lnTo>
                    <a:pt x="75362" y="157316"/>
                  </a:lnTo>
                  <a:lnTo>
                    <a:pt x="79664" y="132713"/>
                  </a:lnTo>
                  <a:lnTo>
                    <a:pt x="82046" y="109548"/>
                  </a:lnTo>
                  <a:lnTo>
                    <a:pt x="85269" y="80437"/>
                  </a:lnTo>
                  <a:lnTo>
                    <a:pt x="92679" y="51637"/>
                  </a:lnTo>
                  <a:lnTo>
                    <a:pt x="99674" y="23708"/>
                  </a:lnTo>
                  <a:lnTo>
                    <a:pt x="10300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941">
              <a:extLst>
                <a:ext uri="{FF2B5EF4-FFF2-40B4-BE49-F238E27FC236}">
                  <a16:creationId xmlns:a16="http://schemas.microsoft.com/office/drawing/2014/main" id="{1E7A4587-C50E-2479-43DB-4B89EC1AE799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465183" y="1525368"/>
              <a:ext cx="108669" cy="98423"/>
            </a:xfrm>
            <a:custGeom>
              <a:avLst/>
              <a:gdLst/>
              <a:ahLst/>
              <a:cxnLst/>
              <a:rect l="0" t="0" r="0" b="0"/>
              <a:pathLst>
                <a:path w="108669" h="98423">
                  <a:moveTo>
                    <a:pt x="14867" y="43082"/>
                  </a:moveTo>
                  <a:lnTo>
                    <a:pt x="14867" y="43082"/>
                  </a:lnTo>
                  <a:lnTo>
                    <a:pt x="42997" y="42376"/>
                  </a:lnTo>
                  <a:lnTo>
                    <a:pt x="74242" y="35909"/>
                  </a:lnTo>
                  <a:lnTo>
                    <a:pt x="97318" y="22504"/>
                  </a:lnTo>
                  <a:lnTo>
                    <a:pt x="105227" y="15740"/>
                  </a:lnTo>
                  <a:lnTo>
                    <a:pt x="107943" y="11410"/>
                  </a:lnTo>
                  <a:lnTo>
                    <a:pt x="108668" y="9267"/>
                  </a:lnTo>
                  <a:lnTo>
                    <a:pt x="108447" y="7839"/>
                  </a:lnTo>
                  <a:lnTo>
                    <a:pt x="107592" y="6886"/>
                  </a:lnTo>
                  <a:lnTo>
                    <a:pt x="93427" y="869"/>
                  </a:lnTo>
                  <a:lnTo>
                    <a:pt x="76479" y="0"/>
                  </a:lnTo>
                  <a:lnTo>
                    <a:pt x="49589" y="5670"/>
                  </a:lnTo>
                  <a:lnTo>
                    <a:pt x="31035" y="15299"/>
                  </a:lnTo>
                  <a:lnTo>
                    <a:pt x="17820" y="25795"/>
                  </a:lnTo>
                  <a:lnTo>
                    <a:pt x="6413" y="43604"/>
                  </a:lnTo>
                  <a:lnTo>
                    <a:pt x="997" y="56014"/>
                  </a:lnTo>
                  <a:lnTo>
                    <a:pt x="0" y="66704"/>
                  </a:lnTo>
                  <a:lnTo>
                    <a:pt x="5111" y="85064"/>
                  </a:lnTo>
                  <a:lnTo>
                    <a:pt x="12648" y="91845"/>
                  </a:lnTo>
                  <a:lnTo>
                    <a:pt x="23758" y="96504"/>
                  </a:lnTo>
                  <a:lnTo>
                    <a:pt x="43764" y="98422"/>
                  </a:lnTo>
                  <a:lnTo>
                    <a:pt x="72362" y="90009"/>
                  </a:lnTo>
                  <a:lnTo>
                    <a:pt x="103767" y="811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942">
              <a:extLst>
                <a:ext uri="{FF2B5EF4-FFF2-40B4-BE49-F238E27FC236}">
                  <a16:creationId xmlns:a16="http://schemas.microsoft.com/office/drawing/2014/main" id="{DE721DB4-9394-4B1E-8A6D-A389A78F60D2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5346700" y="1530350"/>
              <a:ext cx="127001" cy="31751"/>
            </a:xfrm>
            <a:custGeom>
              <a:avLst/>
              <a:gdLst/>
              <a:ahLst/>
              <a:cxnLst/>
              <a:rect l="0" t="0" r="0" b="0"/>
              <a:pathLst>
                <a:path w="127001" h="31751">
                  <a:moveTo>
                    <a:pt x="0" y="31750"/>
                  </a:moveTo>
                  <a:lnTo>
                    <a:pt x="0" y="31750"/>
                  </a:lnTo>
                  <a:lnTo>
                    <a:pt x="24419" y="22911"/>
                  </a:lnTo>
                  <a:lnTo>
                    <a:pt x="54970" y="14743"/>
                  </a:lnTo>
                  <a:lnTo>
                    <a:pt x="85242" y="7595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943">
              <a:extLst>
                <a:ext uri="{FF2B5EF4-FFF2-40B4-BE49-F238E27FC236}">
                  <a16:creationId xmlns:a16="http://schemas.microsoft.com/office/drawing/2014/main" id="{FB155F5B-5B3C-71E9-F9B2-74F8BEC5C978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372934" y="1405581"/>
              <a:ext cx="107117" cy="257704"/>
            </a:xfrm>
            <a:custGeom>
              <a:avLst/>
              <a:gdLst/>
              <a:ahLst/>
              <a:cxnLst/>
              <a:rect l="0" t="0" r="0" b="0"/>
              <a:pathLst>
                <a:path w="107117" h="257704">
                  <a:moveTo>
                    <a:pt x="5516" y="23169"/>
                  </a:moveTo>
                  <a:lnTo>
                    <a:pt x="5516" y="23169"/>
                  </a:lnTo>
                  <a:lnTo>
                    <a:pt x="14305" y="9354"/>
                  </a:lnTo>
                  <a:lnTo>
                    <a:pt x="20711" y="2918"/>
                  </a:lnTo>
                  <a:lnTo>
                    <a:pt x="25910" y="58"/>
                  </a:lnTo>
                  <a:lnTo>
                    <a:pt x="27579" y="0"/>
                  </a:lnTo>
                  <a:lnTo>
                    <a:pt x="28692" y="668"/>
                  </a:lnTo>
                  <a:lnTo>
                    <a:pt x="29434" y="1818"/>
                  </a:lnTo>
                  <a:lnTo>
                    <a:pt x="30476" y="16921"/>
                  </a:lnTo>
                  <a:lnTo>
                    <a:pt x="25760" y="44356"/>
                  </a:lnTo>
                  <a:lnTo>
                    <a:pt x="20058" y="75073"/>
                  </a:lnTo>
                  <a:lnTo>
                    <a:pt x="13902" y="101970"/>
                  </a:lnTo>
                  <a:lnTo>
                    <a:pt x="7609" y="125775"/>
                  </a:lnTo>
                  <a:lnTo>
                    <a:pt x="1980" y="156582"/>
                  </a:lnTo>
                  <a:lnTo>
                    <a:pt x="0" y="180762"/>
                  </a:lnTo>
                  <a:lnTo>
                    <a:pt x="1212" y="211977"/>
                  </a:lnTo>
                  <a:lnTo>
                    <a:pt x="8038" y="235364"/>
                  </a:lnTo>
                  <a:lnTo>
                    <a:pt x="15808" y="242832"/>
                  </a:lnTo>
                  <a:lnTo>
                    <a:pt x="35406" y="254956"/>
                  </a:lnTo>
                  <a:lnTo>
                    <a:pt x="63257" y="257703"/>
                  </a:lnTo>
                  <a:lnTo>
                    <a:pt x="85263" y="251254"/>
                  </a:lnTo>
                  <a:lnTo>
                    <a:pt x="93875" y="246131"/>
                  </a:lnTo>
                  <a:lnTo>
                    <a:pt x="107116" y="2327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944">
              <a:extLst>
                <a:ext uri="{FF2B5EF4-FFF2-40B4-BE49-F238E27FC236}">
                  <a16:creationId xmlns:a16="http://schemas.microsoft.com/office/drawing/2014/main" id="{78DF9E33-81D1-20E7-1776-78AD4E781129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222123" y="1531494"/>
              <a:ext cx="118228" cy="85957"/>
            </a:xfrm>
            <a:custGeom>
              <a:avLst/>
              <a:gdLst/>
              <a:ahLst/>
              <a:cxnLst/>
              <a:rect l="0" t="0" r="0" b="0"/>
              <a:pathLst>
                <a:path w="118228" h="85957">
                  <a:moveTo>
                    <a:pt x="86477" y="11556"/>
                  </a:moveTo>
                  <a:lnTo>
                    <a:pt x="86477" y="11556"/>
                  </a:lnTo>
                  <a:lnTo>
                    <a:pt x="86477" y="2717"/>
                  </a:lnTo>
                  <a:lnTo>
                    <a:pt x="85066" y="1431"/>
                  </a:lnTo>
                  <a:lnTo>
                    <a:pt x="79735" y="0"/>
                  </a:lnTo>
                  <a:lnTo>
                    <a:pt x="72662" y="1246"/>
                  </a:lnTo>
                  <a:lnTo>
                    <a:pt x="46689" y="14824"/>
                  </a:lnTo>
                  <a:lnTo>
                    <a:pt x="17772" y="31620"/>
                  </a:lnTo>
                  <a:lnTo>
                    <a:pt x="5755" y="45488"/>
                  </a:lnTo>
                  <a:lnTo>
                    <a:pt x="1212" y="55094"/>
                  </a:lnTo>
                  <a:lnTo>
                    <a:pt x="0" y="59631"/>
                  </a:lnTo>
                  <a:lnTo>
                    <a:pt x="535" y="68436"/>
                  </a:lnTo>
                  <a:lnTo>
                    <a:pt x="1666" y="72759"/>
                  </a:lnTo>
                  <a:lnTo>
                    <a:pt x="6685" y="79444"/>
                  </a:lnTo>
                  <a:lnTo>
                    <a:pt x="9999" y="82215"/>
                  </a:lnTo>
                  <a:lnTo>
                    <a:pt x="19326" y="85293"/>
                  </a:lnTo>
                  <a:lnTo>
                    <a:pt x="30526" y="85956"/>
                  </a:lnTo>
                  <a:lnTo>
                    <a:pt x="56846" y="82514"/>
                  </a:lnTo>
                  <a:lnTo>
                    <a:pt x="85641" y="81625"/>
                  </a:lnTo>
                  <a:lnTo>
                    <a:pt x="118227" y="687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945">
              <a:extLst>
                <a:ext uri="{FF2B5EF4-FFF2-40B4-BE49-F238E27FC236}">
                  <a16:creationId xmlns:a16="http://schemas.microsoft.com/office/drawing/2014/main" id="{1AC0D89C-3AD3-0416-948B-967C94A82746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112334" y="1530460"/>
              <a:ext cx="93035" cy="99560"/>
            </a:xfrm>
            <a:custGeom>
              <a:avLst/>
              <a:gdLst/>
              <a:ahLst/>
              <a:cxnLst/>
              <a:rect l="0" t="0" r="0" b="0"/>
              <a:pathLst>
                <a:path w="93035" h="99560">
                  <a:moveTo>
                    <a:pt x="5766" y="37990"/>
                  </a:moveTo>
                  <a:lnTo>
                    <a:pt x="5766" y="37990"/>
                  </a:lnTo>
                  <a:lnTo>
                    <a:pt x="33378" y="25125"/>
                  </a:lnTo>
                  <a:lnTo>
                    <a:pt x="62552" y="12576"/>
                  </a:lnTo>
                  <a:lnTo>
                    <a:pt x="86403" y="1770"/>
                  </a:lnTo>
                  <a:lnTo>
                    <a:pt x="93034" y="261"/>
                  </a:lnTo>
                  <a:lnTo>
                    <a:pt x="84070" y="0"/>
                  </a:lnTo>
                  <a:lnTo>
                    <a:pt x="53213" y="14205"/>
                  </a:lnTo>
                  <a:lnTo>
                    <a:pt x="24374" y="34013"/>
                  </a:lnTo>
                  <a:lnTo>
                    <a:pt x="13331" y="45395"/>
                  </a:lnTo>
                  <a:lnTo>
                    <a:pt x="2374" y="66185"/>
                  </a:lnTo>
                  <a:lnTo>
                    <a:pt x="293" y="78800"/>
                  </a:lnTo>
                  <a:lnTo>
                    <a:pt x="0" y="84246"/>
                  </a:lnTo>
                  <a:lnTo>
                    <a:pt x="1216" y="88583"/>
                  </a:lnTo>
                  <a:lnTo>
                    <a:pt x="6331" y="95283"/>
                  </a:lnTo>
                  <a:lnTo>
                    <a:pt x="17072" y="98731"/>
                  </a:lnTo>
                  <a:lnTo>
                    <a:pt x="31252" y="99559"/>
                  </a:lnTo>
                  <a:lnTo>
                    <a:pt x="54397" y="95352"/>
                  </a:lnTo>
                  <a:lnTo>
                    <a:pt x="81966" y="824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946">
              <a:extLst>
                <a:ext uri="{FF2B5EF4-FFF2-40B4-BE49-F238E27FC236}">
                  <a16:creationId xmlns:a16="http://schemas.microsoft.com/office/drawing/2014/main" id="{73FDC839-918B-284D-668D-CE84F587E6D5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991100" y="1514241"/>
              <a:ext cx="100868" cy="92310"/>
            </a:xfrm>
            <a:custGeom>
              <a:avLst/>
              <a:gdLst/>
              <a:ahLst/>
              <a:cxnLst/>
              <a:rect l="0" t="0" r="0" b="0"/>
              <a:pathLst>
                <a:path w="100868" h="92310">
                  <a:moveTo>
                    <a:pt x="6350" y="85959"/>
                  </a:moveTo>
                  <a:lnTo>
                    <a:pt x="6350" y="85959"/>
                  </a:lnTo>
                  <a:lnTo>
                    <a:pt x="9721" y="82588"/>
                  </a:lnTo>
                  <a:lnTo>
                    <a:pt x="16070" y="57398"/>
                  </a:lnTo>
                  <a:lnTo>
                    <a:pt x="26929" y="36181"/>
                  </a:lnTo>
                  <a:lnTo>
                    <a:pt x="52913" y="7666"/>
                  </a:lnTo>
                  <a:lnTo>
                    <a:pt x="57148" y="5301"/>
                  </a:lnTo>
                  <a:lnTo>
                    <a:pt x="72803" y="0"/>
                  </a:lnTo>
                  <a:lnTo>
                    <a:pt x="80806" y="1423"/>
                  </a:lnTo>
                  <a:lnTo>
                    <a:pt x="93243" y="9563"/>
                  </a:lnTo>
                  <a:lnTo>
                    <a:pt x="97887" y="20725"/>
                  </a:lnTo>
                  <a:lnTo>
                    <a:pt x="100867" y="44146"/>
                  </a:lnTo>
                  <a:lnTo>
                    <a:pt x="98011" y="61340"/>
                  </a:lnTo>
                  <a:lnTo>
                    <a:pt x="92697" y="73099"/>
                  </a:lnTo>
                  <a:lnTo>
                    <a:pt x="76541" y="84422"/>
                  </a:lnTo>
                  <a:lnTo>
                    <a:pt x="53880" y="89972"/>
                  </a:lnTo>
                  <a:lnTo>
                    <a:pt x="25921" y="91617"/>
                  </a:lnTo>
                  <a:lnTo>
                    <a:pt x="0" y="923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947">
              <a:extLst>
                <a:ext uri="{FF2B5EF4-FFF2-40B4-BE49-F238E27FC236}">
                  <a16:creationId xmlns:a16="http://schemas.microsoft.com/office/drawing/2014/main" id="{A8A343A5-1FE7-2579-7E60-ABED70AA6983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003800" y="1546330"/>
              <a:ext cx="19003" cy="218971"/>
            </a:xfrm>
            <a:custGeom>
              <a:avLst/>
              <a:gdLst/>
              <a:ahLst/>
              <a:cxnLst/>
              <a:rect l="0" t="0" r="0" b="0"/>
              <a:pathLst>
                <a:path w="19003" h="218971">
                  <a:moveTo>
                    <a:pt x="0" y="9420"/>
                  </a:moveTo>
                  <a:lnTo>
                    <a:pt x="0" y="9420"/>
                  </a:lnTo>
                  <a:lnTo>
                    <a:pt x="8838" y="581"/>
                  </a:lnTo>
                  <a:lnTo>
                    <a:pt x="10832" y="0"/>
                  </a:lnTo>
                  <a:lnTo>
                    <a:pt x="12863" y="318"/>
                  </a:lnTo>
                  <a:lnTo>
                    <a:pt x="14926" y="1235"/>
                  </a:lnTo>
                  <a:lnTo>
                    <a:pt x="17218" y="11662"/>
                  </a:lnTo>
                  <a:lnTo>
                    <a:pt x="18507" y="39247"/>
                  </a:lnTo>
                  <a:lnTo>
                    <a:pt x="18809" y="62188"/>
                  </a:lnTo>
                  <a:lnTo>
                    <a:pt x="18943" y="86495"/>
                  </a:lnTo>
                  <a:lnTo>
                    <a:pt x="19002" y="111409"/>
                  </a:lnTo>
                  <a:lnTo>
                    <a:pt x="17154" y="141709"/>
                  </a:lnTo>
                  <a:lnTo>
                    <a:pt x="12139" y="167150"/>
                  </a:lnTo>
                  <a:lnTo>
                    <a:pt x="6350" y="2189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948">
              <a:extLst>
                <a:ext uri="{FF2B5EF4-FFF2-40B4-BE49-F238E27FC236}">
                  <a16:creationId xmlns:a16="http://schemas.microsoft.com/office/drawing/2014/main" id="{E492ADD9-C3B0-5C27-6A3E-B2756A1E3077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813300" y="1505390"/>
              <a:ext cx="139440" cy="132911"/>
            </a:xfrm>
            <a:custGeom>
              <a:avLst/>
              <a:gdLst/>
              <a:ahLst/>
              <a:cxnLst/>
              <a:rect l="0" t="0" r="0" b="0"/>
              <a:pathLst>
                <a:path w="139440" h="132911">
                  <a:moveTo>
                    <a:pt x="133350" y="24960"/>
                  </a:moveTo>
                  <a:lnTo>
                    <a:pt x="133350" y="24960"/>
                  </a:lnTo>
                  <a:lnTo>
                    <a:pt x="136721" y="21589"/>
                  </a:lnTo>
                  <a:lnTo>
                    <a:pt x="138376" y="16171"/>
                  </a:lnTo>
                  <a:lnTo>
                    <a:pt x="139439" y="4566"/>
                  </a:lnTo>
                  <a:lnTo>
                    <a:pt x="138821" y="2897"/>
                  </a:lnTo>
                  <a:lnTo>
                    <a:pt x="137702" y="1785"/>
                  </a:lnTo>
                  <a:lnTo>
                    <a:pt x="136252" y="1043"/>
                  </a:lnTo>
                  <a:lnTo>
                    <a:pt x="127468" y="0"/>
                  </a:lnTo>
                  <a:lnTo>
                    <a:pt x="119917" y="3518"/>
                  </a:lnTo>
                  <a:lnTo>
                    <a:pt x="90659" y="29976"/>
                  </a:lnTo>
                  <a:lnTo>
                    <a:pt x="62756" y="57510"/>
                  </a:lnTo>
                  <a:lnTo>
                    <a:pt x="38560" y="83539"/>
                  </a:lnTo>
                  <a:lnTo>
                    <a:pt x="16994" y="113343"/>
                  </a:lnTo>
                  <a:lnTo>
                    <a:pt x="0" y="1329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949">
              <a:extLst>
                <a:ext uri="{FF2B5EF4-FFF2-40B4-BE49-F238E27FC236}">
                  <a16:creationId xmlns:a16="http://schemas.microsoft.com/office/drawing/2014/main" id="{F983094E-5745-9EAC-7979-FF22E26471F8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832350" y="1539980"/>
              <a:ext cx="152401" cy="117371"/>
            </a:xfrm>
            <a:custGeom>
              <a:avLst/>
              <a:gdLst/>
              <a:ahLst/>
              <a:cxnLst/>
              <a:rect l="0" t="0" r="0" b="0"/>
              <a:pathLst>
                <a:path w="152401" h="117371">
                  <a:moveTo>
                    <a:pt x="0" y="9420"/>
                  </a:moveTo>
                  <a:lnTo>
                    <a:pt x="0" y="9420"/>
                  </a:lnTo>
                  <a:lnTo>
                    <a:pt x="5775" y="4350"/>
                  </a:lnTo>
                  <a:lnTo>
                    <a:pt x="12209" y="582"/>
                  </a:lnTo>
                  <a:lnTo>
                    <a:pt x="15901" y="0"/>
                  </a:lnTo>
                  <a:lnTo>
                    <a:pt x="23765" y="1235"/>
                  </a:lnTo>
                  <a:lnTo>
                    <a:pt x="44675" y="12847"/>
                  </a:lnTo>
                  <a:lnTo>
                    <a:pt x="76164" y="41416"/>
                  </a:lnTo>
                  <a:lnTo>
                    <a:pt x="107824" y="67785"/>
                  </a:lnTo>
                  <a:lnTo>
                    <a:pt x="138365" y="97103"/>
                  </a:lnTo>
                  <a:lnTo>
                    <a:pt x="152400" y="1173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950">
              <a:extLst>
                <a:ext uri="{FF2B5EF4-FFF2-40B4-BE49-F238E27FC236}">
                  <a16:creationId xmlns:a16="http://schemas.microsoft.com/office/drawing/2014/main" id="{1C2D6790-7C00-6D43-867B-0CBCC05698AB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617704" y="1492425"/>
              <a:ext cx="163847" cy="140842"/>
            </a:xfrm>
            <a:custGeom>
              <a:avLst/>
              <a:gdLst/>
              <a:ahLst/>
              <a:cxnLst/>
              <a:rect l="0" t="0" r="0" b="0"/>
              <a:pathLst>
                <a:path w="163847" h="140842">
                  <a:moveTo>
                    <a:pt x="30496" y="31575"/>
                  </a:moveTo>
                  <a:lnTo>
                    <a:pt x="30496" y="31575"/>
                  </a:lnTo>
                  <a:lnTo>
                    <a:pt x="39334" y="40414"/>
                  </a:lnTo>
                  <a:lnTo>
                    <a:pt x="47124" y="42559"/>
                  </a:lnTo>
                  <a:lnTo>
                    <a:pt x="75463" y="47707"/>
                  </a:lnTo>
                  <a:lnTo>
                    <a:pt x="104211" y="43280"/>
                  </a:lnTo>
                  <a:lnTo>
                    <a:pt x="133330" y="35612"/>
                  </a:lnTo>
                  <a:lnTo>
                    <a:pt x="148140" y="29400"/>
                  </a:lnTo>
                  <a:lnTo>
                    <a:pt x="155220" y="23318"/>
                  </a:lnTo>
                  <a:lnTo>
                    <a:pt x="158096" y="19720"/>
                  </a:lnTo>
                  <a:lnTo>
                    <a:pt x="158601" y="16616"/>
                  </a:lnTo>
                  <a:lnTo>
                    <a:pt x="157527" y="13841"/>
                  </a:lnTo>
                  <a:lnTo>
                    <a:pt x="149036" y="4318"/>
                  </a:lnTo>
                  <a:lnTo>
                    <a:pt x="144799" y="1822"/>
                  </a:lnTo>
                  <a:lnTo>
                    <a:pt x="138447" y="713"/>
                  </a:lnTo>
                  <a:lnTo>
                    <a:pt x="111374" y="0"/>
                  </a:lnTo>
                  <a:lnTo>
                    <a:pt x="79926" y="554"/>
                  </a:lnTo>
                  <a:lnTo>
                    <a:pt x="52737" y="8666"/>
                  </a:lnTo>
                  <a:lnTo>
                    <a:pt x="28755" y="27714"/>
                  </a:lnTo>
                  <a:lnTo>
                    <a:pt x="4998" y="52233"/>
                  </a:lnTo>
                  <a:lnTo>
                    <a:pt x="1525" y="60982"/>
                  </a:lnTo>
                  <a:lnTo>
                    <a:pt x="0" y="87530"/>
                  </a:lnTo>
                  <a:lnTo>
                    <a:pt x="7657" y="116947"/>
                  </a:lnTo>
                  <a:lnTo>
                    <a:pt x="15407" y="126198"/>
                  </a:lnTo>
                  <a:lnTo>
                    <a:pt x="26611" y="134307"/>
                  </a:lnTo>
                  <a:lnTo>
                    <a:pt x="40999" y="140263"/>
                  </a:lnTo>
                  <a:lnTo>
                    <a:pt x="68337" y="140841"/>
                  </a:lnTo>
                  <a:lnTo>
                    <a:pt x="95382" y="139079"/>
                  </a:lnTo>
                  <a:lnTo>
                    <a:pt x="163846" y="1204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4" name="SMARTInkShape-Group215">
            <a:extLst>
              <a:ext uri="{FF2B5EF4-FFF2-40B4-BE49-F238E27FC236}">
                <a16:creationId xmlns:a16="http://schemas.microsoft.com/office/drawing/2014/main" id="{06528D98-39F7-7B33-FB06-63521156C200}"/>
              </a:ext>
            </a:extLst>
          </p:cNvPr>
          <p:cNvGrpSpPr/>
          <p:nvPr/>
        </p:nvGrpSpPr>
        <p:grpSpPr>
          <a:xfrm>
            <a:off x="4027207" y="1483508"/>
            <a:ext cx="265394" cy="132314"/>
            <a:chOff x="4027207" y="1483508"/>
            <a:chExt cx="265394" cy="132314"/>
          </a:xfrm>
        </p:grpSpPr>
        <p:sp>
          <p:nvSpPr>
            <p:cNvPr id="182" name="SMARTInkShape-951">
              <a:extLst>
                <a:ext uri="{FF2B5EF4-FFF2-40B4-BE49-F238E27FC236}">
                  <a16:creationId xmlns:a16="http://schemas.microsoft.com/office/drawing/2014/main" id="{1C2F90F3-59E3-8AA4-6318-2BD2DF845EC6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4114800" y="1483508"/>
              <a:ext cx="177801" cy="132314"/>
            </a:xfrm>
            <a:custGeom>
              <a:avLst/>
              <a:gdLst/>
              <a:ahLst/>
              <a:cxnLst/>
              <a:rect l="0" t="0" r="0" b="0"/>
              <a:pathLst>
                <a:path w="177801" h="132314">
                  <a:moveTo>
                    <a:pt x="0" y="46842"/>
                  </a:moveTo>
                  <a:lnTo>
                    <a:pt x="0" y="46842"/>
                  </a:lnTo>
                  <a:lnTo>
                    <a:pt x="12209" y="20327"/>
                  </a:lnTo>
                  <a:lnTo>
                    <a:pt x="23765" y="8804"/>
                  </a:lnTo>
                  <a:lnTo>
                    <a:pt x="39497" y="921"/>
                  </a:lnTo>
                  <a:lnTo>
                    <a:pt x="43970" y="0"/>
                  </a:lnTo>
                  <a:lnTo>
                    <a:pt x="50822" y="858"/>
                  </a:lnTo>
                  <a:lnTo>
                    <a:pt x="58100" y="9237"/>
                  </a:lnTo>
                  <a:lnTo>
                    <a:pt x="68250" y="29820"/>
                  </a:lnTo>
                  <a:lnTo>
                    <a:pt x="74630" y="55317"/>
                  </a:lnTo>
                  <a:lnTo>
                    <a:pt x="80959" y="84081"/>
                  </a:lnTo>
                  <a:lnTo>
                    <a:pt x="84901" y="100317"/>
                  </a:lnTo>
                  <a:lnTo>
                    <a:pt x="83359" y="115059"/>
                  </a:lnTo>
                  <a:lnTo>
                    <a:pt x="78676" y="126549"/>
                  </a:lnTo>
                  <a:lnTo>
                    <a:pt x="74243" y="131656"/>
                  </a:lnTo>
                  <a:lnTo>
                    <a:pt x="72073" y="132313"/>
                  </a:lnTo>
                  <a:lnTo>
                    <a:pt x="69921" y="132045"/>
                  </a:lnTo>
                  <a:lnTo>
                    <a:pt x="67781" y="131160"/>
                  </a:lnTo>
                  <a:lnTo>
                    <a:pt x="63521" y="124533"/>
                  </a:lnTo>
                  <a:lnTo>
                    <a:pt x="61397" y="119803"/>
                  </a:lnTo>
                  <a:lnTo>
                    <a:pt x="60920" y="108903"/>
                  </a:lnTo>
                  <a:lnTo>
                    <a:pt x="63765" y="97708"/>
                  </a:lnTo>
                  <a:lnTo>
                    <a:pt x="69733" y="88029"/>
                  </a:lnTo>
                  <a:lnTo>
                    <a:pt x="99216" y="62875"/>
                  </a:lnTo>
                  <a:lnTo>
                    <a:pt x="127522" y="45034"/>
                  </a:lnTo>
                  <a:lnTo>
                    <a:pt x="146205" y="37683"/>
                  </a:lnTo>
                  <a:lnTo>
                    <a:pt x="177800" y="341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952">
              <a:extLst>
                <a:ext uri="{FF2B5EF4-FFF2-40B4-BE49-F238E27FC236}">
                  <a16:creationId xmlns:a16="http://schemas.microsoft.com/office/drawing/2014/main" id="{298B79A4-66F0-2ED6-543E-F5E50C09A488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4027207" y="1495121"/>
              <a:ext cx="55835" cy="109716"/>
            </a:xfrm>
            <a:custGeom>
              <a:avLst/>
              <a:gdLst/>
              <a:ahLst/>
              <a:cxnLst/>
              <a:rect l="0" t="0" r="0" b="0"/>
              <a:pathLst>
                <a:path w="55835" h="109716">
                  <a:moveTo>
                    <a:pt x="43143" y="22529"/>
                  </a:moveTo>
                  <a:lnTo>
                    <a:pt x="43143" y="22529"/>
                  </a:lnTo>
                  <a:lnTo>
                    <a:pt x="46514" y="22529"/>
                  </a:lnTo>
                  <a:lnTo>
                    <a:pt x="50050" y="20647"/>
                  </a:lnTo>
                  <a:lnTo>
                    <a:pt x="54698" y="17062"/>
                  </a:lnTo>
                  <a:lnTo>
                    <a:pt x="55334" y="14690"/>
                  </a:lnTo>
                  <a:lnTo>
                    <a:pt x="55834" y="6542"/>
                  </a:lnTo>
                  <a:lnTo>
                    <a:pt x="55131" y="5521"/>
                  </a:lnTo>
                  <a:lnTo>
                    <a:pt x="53957" y="4841"/>
                  </a:lnTo>
                  <a:lnTo>
                    <a:pt x="39236" y="0"/>
                  </a:lnTo>
                  <a:lnTo>
                    <a:pt x="28707" y="1462"/>
                  </a:lnTo>
                  <a:lnTo>
                    <a:pt x="20734" y="6346"/>
                  </a:lnTo>
                  <a:lnTo>
                    <a:pt x="17621" y="9623"/>
                  </a:lnTo>
                  <a:lnTo>
                    <a:pt x="5305" y="41064"/>
                  </a:lnTo>
                  <a:lnTo>
                    <a:pt x="0" y="63506"/>
                  </a:lnTo>
                  <a:lnTo>
                    <a:pt x="2451" y="80532"/>
                  </a:lnTo>
                  <a:lnTo>
                    <a:pt x="15750" y="105644"/>
                  </a:lnTo>
                  <a:lnTo>
                    <a:pt x="17826" y="107573"/>
                  </a:lnTo>
                  <a:lnTo>
                    <a:pt x="23895" y="109715"/>
                  </a:lnTo>
                  <a:lnTo>
                    <a:pt x="31296" y="108786"/>
                  </a:lnTo>
                  <a:lnTo>
                    <a:pt x="35245" y="107550"/>
                  </a:lnTo>
                  <a:lnTo>
                    <a:pt x="38583" y="104610"/>
                  </a:lnTo>
                  <a:lnTo>
                    <a:pt x="44174" y="95698"/>
                  </a:lnTo>
                  <a:lnTo>
                    <a:pt x="47917" y="82152"/>
                  </a:lnTo>
                  <a:lnTo>
                    <a:pt x="45655" y="59088"/>
                  </a:lnTo>
                  <a:lnTo>
                    <a:pt x="37145" y="36654"/>
                  </a:lnTo>
                  <a:lnTo>
                    <a:pt x="11393" y="98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" name="SMARTInkShape-Group216">
            <a:extLst>
              <a:ext uri="{FF2B5EF4-FFF2-40B4-BE49-F238E27FC236}">
                <a16:creationId xmlns:a16="http://schemas.microsoft.com/office/drawing/2014/main" id="{66CD619C-4811-728E-727C-E0D6D5DC960D}"/>
              </a:ext>
            </a:extLst>
          </p:cNvPr>
          <p:cNvGrpSpPr/>
          <p:nvPr/>
        </p:nvGrpSpPr>
        <p:grpSpPr>
          <a:xfrm>
            <a:off x="3188732" y="1470376"/>
            <a:ext cx="621269" cy="327151"/>
            <a:chOff x="3188732" y="1470376"/>
            <a:chExt cx="621269" cy="327151"/>
          </a:xfrm>
        </p:grpSpPr>
        <p:sp>
          <p:nvSpPr>
            <p:cNvPr id="185" name="SMARTInkShape-953">
              <a:extLst>
                <a:ext uri="{FF2B5EF4-FFF2-40B4-BE49-F238E27FC236}">
                  <a16:creationId xmlns:a16="http://schemas.microsoft.com/office/drawing/2014/main" id="{44ED311E-2D6C-3BE1-0831-17B97E098A0D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790950" y="162560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1881" y="5792"/>
                  </a:lnTo>
                  <a:lnTo>
                    <a:pt x="5467" y="1144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954">
              <a:extLst>
                <a:ext uri="{FF2B5EF4-FFF2-40B4-BE49-F238E27FC236}">
                  <a16:creationId xmlns:a16="http://schemas.microsoft.com/office/drawing/2014/main" id="{E3914E12-35FF-6BDA-AC26-244BD7D559FE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3580661" y="1500331"/>
              <a:ext cx="108690" cy="297196"/>
            </a:xfrm>
            <a:custGeom>
              <a:avLst/>
              <a:gdLst/>
              <a:ahLst/>
              <a:cxnLst/>
              <a:rect l="0" t="0" r="0" b="0"/>
              <a:pathLst>
                <a:path w="108690" h="297196">
                  <a:moveTo>
                    <a:pt x="57889" y="68119"/>
                  </a:moveTo>
                  <a:lnTo>
                    <a:pt x="57889" y="68119"/>
                  </a:lnTo>
                  <a:lnTo>
                    <a:pt x="69444" y="47104"/>
                  </a:lnTo>
                  <a:lnTo>
                    <a:pt x="70560" y="22439"/>
                  </a:lnTo>
                  <a:lnTo>
                    <a:pt x="68695" y="17713"/>
                  </a:lnTo>
                  <a:lnTo>
                    <a:pt x="61748" y="8930"/>
                  </a:lnTo>
                  <a:lnTo>
                    <a:pt x="52291" y="2525"/>
                  </a:lnTo>
                  <a:lnTo>
                    <a:pt x="49218" y="1812"/>
                  </a:lnTo>
                  <a:lnTo>
                    <a:pt x="46464" y="2042"/>
                  </a:lnTo>
                  <a:lnTo>
                    <a:pt x="33603" y="7481"/>
                  </a:lnTo>
                  <a:lnTo>
                    <a:pt x="21609" y="16678"/>
                  </a:lnTo>
                  <a:lnTo>
                    <a:pt x="1947" y="40732"/>
                  </a:lnTo>
                  <a:lnTo>
                    <a:pt x="133" y="45628"/>
                  </a:lnTo>
                  <a:lnTo>
                    <a:pt x="0" y="56712"/>
                  </a:lnTo>
                  <a:lnTo>
                    <a:pt x="4173" y="66812"/>
                  </a:lnTo>
                  <a:lnTo>
                    <a:pt x="14980" y="81423"/>
                  </a:lnTo>
                  <a:lnTo>
                    <a:pt x="25106" y="88838"/>
                  </a:lnTo>
                  <a:lnTo>
                    <a:pt x="40414" y="92132"/>
                  </a:lnTo>
                  <a:lnTo>
                    <a:pt x="50358" y="89139"/>
                  </a:lnTo>
                  <a:lnTo>
                    <a:pt x="58070" y="83811"/>
                  </a:lnTo>
                  <a:lnTo>
                    <a:pt x="61497" y="79092"/>
                  </a:lnTo>
                  <a:lnTo>
                    <a:pt x="72837" y="48360"/>
                  </a:lnTo>
                  <a:lnTo>
                    <a:pt x="76399" y="19107"/>
                  </a:lnTo>
                  <a:lnTo>
                    <a:pt x="76908" y="0"/>
                  </a:lnTo>
                  <a:lnTo>
                    <a:pt x="76930" y="2153"/>
                  </a:lnTo>
                  <a:lnTo>
                    <a:pt x="71912" y="21872"/>
                  </a:lnTo>
                  <a:lnTo>
                    <a:pt x="70850" y="48714"/>
                  </a:lnTo>
                  <a:lnTo>
                    <a:pt x="74037" y="74756"/>
                  </a:lnTo>
                  <a:lnTo>
                    <a:pt x="75650" y="96469"/>
                  </a:lnTo>
                  <a:lnTo>
                    <a:pt x="77071" y="120230"/>
                  </a:lnTo>
                  <a:lnTo>
                    <a:pt x="80055" y="144902"/>
                  </a:lnTo>
                  <a:lnTo>
                    <a:pt x="82331" y="172479"/>
                  </a:lnTo>
                  <a:lnTo>
                    <a:pt x="83005" y="204168"/>
                  </a:lnTo>
                  <a:lnTo>
                    <a:pt x="83163" y="226187"/>
                  </a:lnTo>
                  <a:lnTo>
                    <a:pt x="81370" y="256535"/>
                  </a:lnTo>
                  <a:lnTo>
                    <a:pt x="77815" y="281961"/>
                  </a:lnTo>
                  <a:lnTo>
                    <a:pt x="73565" y="290395"/>
                  </a:lnTo>
                  <a:lnTo>
                    <a:pt x="70457" y="294620"/>
                  </a:lnTo>
                  <a:lnTo>
                    <a:pt x="66268" y="296731"/>
                  </a:lnTo>
                  <a:lnTo>
                    <a:pt x="55968" y="297195"/>
                  </a:lnTo>
                  <a:lnTo>
                    <a:pt x="38270" y="290118"/>
                  </a:lnTo>
                  <a:lnTo>
                    <a:pt x="22992" y="275713"/>
                  </a:lnTo>
                  <a:lnTo>
                    <a:pt x="10256" y="256247"/>
                  </a:lnTo>
                  <a:lnTo>
                    <a:pt x="5439" y="244865"/>
                  </a:lnTo>
                  <a:lnTo>
                    <a:pt x="5502" y="219814"/>
                  </a:lnTo>
                  <a:lnTo>
                    <a:pt x="9990" y="200163"/>
                  </a:lnTo>
                  <a:lnTo>
                    <a:pt x="22191" y="181586"/>
                  </a:lnTo>
                  <a:lnTo>
                    <a:pt x="27442" y="175464"/>
                  </a:lnTo>
                  <a:lnTo>
                    <a:pt x="55190" y="161385"/>
                  </a:lnTo>
                  <a:lnTo>
                    <a:pt x="85683" y="152812"/>
                  </a:lnTo>
                  <a:lnTo>
                    <a:pt x="108689" y="1443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955">
              <a:extLst>
                <a:ext uri="{FF2B5EF4-FFF2-40B4-BE49-F238E27FC236}">
                  <a16:creationId xmlns:a16="http://schemas.microsoft.com/office/drawing/2014/main" id="{53D34D95-1DF6-7998-D8FD-12931FCB5543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3416300" y="1517650"/>
              <a:ext cx="95251" cy="106260"/>
            </a:xfrm>
            <a:custGeom>
              <a:avLst/>
              <a:gdLst/>
              <a:ahLst/>
              <a:cxnLst/>
              <a:rect l="0" t="0" r="0" b="0"/>
              <a:pathLst>
                <a:path w="95251" h="106260">
                  <a:moveTo>
                    <a:pt x="0" y="31750"/>
                  </a:moveTo>
                  <a:lnTo>
                    <a:pt x="0" y="31750"/>
                  </a:lnTo>
                  <a:lnTo>
                    <a:pt x="0" y="19541"/>
                  </a:lnTo>
                  <a:lnTo>
                    <a:pt x="1881" y="13859"/>
                  </a:lnTo>
                  <a:lnTo>
                    <a:pt x="4364" y="8982"/>
                  </a:lnTo>
                  <a:lnTo>
                    <a:pt x="6088" y="1322"/>
                  </a:lnTo>
                  <a:lnTo>
                    <a:pt x="6176" y="1587"/>
                  </a:lnTo>
                  <a:lnTo>
                    <a:pt x="6272" y="3763"/>
                  </a:lnTo>
                  <a:lnTo>
                    <a:pt x="15181" y="33912"/>
                  </a:lnTo>
                  <a:lnTo>
                    <a:pt x="21275" y="59280"/>
                  </a:lnTo>
                  <a:lnTo>
                    <a:pt x="30919" y="77929"/>
                  </a:lnTo>
                  <a:lnTo>
                    <a:pt x="51776" y="102243"/>
                  </a:lnTo>
                  <a:lnTo>
                    <a:pt x="56643" y="105413"/>
                  </a:lnTo>
                  <a:lnTo>
                    <a:pt x="58929" y="106259"/>
                  </a:lnTo>
                  <a:lnTo>
                    <a:pt x="61158" y="105411"/>
                  </a:lnTo>
                  <a:lnTo>
                    <a:pt x="65517" y="100707"/>
                  </a:lnTo>
                  <a:lnTo>
                    <a:pt x="73358" y="81825"/>
                  </a:lnTo>
                  <a:lnTo>
                    <a:pt x="75826" y="52708"/>
                  </a:lnTo>
                  <a:lnTo>
                    <a:pt x="81195" y="22118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956">
              <a:extLst>
                <a:ext uri="{FF2B5EF4-FFF2-40B4-BE49-F238E27FC236}">
                  <a16:creationId xmlns:a16="http://schemas.microsoft.com/office/drawing/2014/main" id="{AFD807B7-2BC6-7C2D-F5C1-14D083C9085D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3188732" y="1470376"/>
              <a:ext cx="183119" cy="152730"/>
            </a:xfrm>
            <a:custGeom>
              <a:avLst/>
              <a:gdLst/>
              <a:ahLst/>
              <a:cxnLst/>
              <a:rect l="0" t="0" r="0" b="0"/>
              <a:pathLst>
                <a:path w="183119" h="152730">
                  <a:moveTo>
                    <a:pt x="94218" y="47274"/>
                  </a:moveTo>
                  <a:lnTo>
                    <a:pt x="94218" y="47274"/>
                  </a:lnTo>
                  <a:lnTo>
                    <a:pt x="94218" y="43903"/>
                  </a:lnTo>
                  <a:lnTo>
                    <a:pt x="94923" y="42910"/>
                  </a:lnTo>
                  <a:lnTo>
                    <a:pt x="96099" y="42248"/>
                  </a:lnTo>
                  <a:lnTo>
                    <a:pt x="99685" y="41186"/>
                  </a:lnTo>
                  <a:lnTo>
                    <a:pt x="100176" y="39159"/>
                  </a:lnTo>
                  <a:lnTo>
                    <a:pt x="100306" y="37630"/>
                  </a:lnTo>
                  <a:lnTo>
                    <a:pt x="101099" y="36612"/>
                  </a:lnTo>
                  <a:lnTo>
                    <a:pt x="106839" y="34598"/>
                  </a:lnTo>
                  <a:lnTo>
                    <a:pt x="106911" y="25738"/>
                  </a:lnTo>
                  <a:lnTo>
                    <a:pt x="105033" y="21710"/>
                  </a:lnTo>
                  <a:lnTo>
                    <a:pt x="102552" y="17568"/>
                  </a:lnTo>
                  <a:lnTo>
                    <a:pt x="100451" y="11269"/>
                  </a:lnTo>
                  <a:lnTo>
                    <a:pt x="97458" y="7048"/>
                  </a:lnTo>
                  <a:lnTo>
                    <a:pt x="88436" y="704"/>
                  </a:lnTo>
                  <a:lnTo>
                    <a:pt x="84719" y="0"/>
                  </a:lnTo>
                  <a:lnTo>
                    <a:pt x="72040" y="2379"/>
                  </a:lnTo>
                  <a:lnTo>
                    <a:pt x="61077" y="5684"/>
                  </a:lnTo>
                  <a:lnTo>
                    <a:pt x="32416" y="32581"/>
                  </a:lnTo>
                  <a:lnTo>
                    <a:pt x="18521" y="50447"/>
                  </a:lnTo>
                  <a:lnTo>
                    <a:pt x="4555" y="81767"/>
                  </a:lnTo>
                  <a:lnTo>
                    <a:pt x="72" y="113014"/>
                  </a:lnTo>
                  <a:lnTo>
                    <a:pt x="0" y="125941"/>
                  </a:lnTo>
                  <a:lnTo>
                    <a:pt x="2485" y="134213"/>
                  </a:lnTo>
                  <a:lnTo>
                    <a:pt x="11221" y="146803"/>
                  </a:lnTo>
                  <a:lnTo>
                    <a:pt x="18760" y="151482"/>
                  </a:lnTo>
                  <a:lnTo>
                    <a:pt x="22746" y="152729"/>
                  </a:lnTo>
                  <a:lnTo>
                    <a:pt x="26814" y="152149"/>
                  </a:lnTo>
                  <a:lnTo>
                    <a:pt x="35098" y="147743"/>
                  </a:lnTo>
                  <a:lnTo>
                    <a:pt x="47695" y="133957"/>
                  </a:lnTo>
                  <a:lnTo>
                    <a:pt x="63888" y="105267"/>
                  </a:lnTo>
                  <a:lnTo>
                    <a:pt x="76494" y="76185"/>
                  </a:lnTo>
                  <a:lnTo>
                    <a:pt x="93760" y="48078"/>
                  </a:lnTo>
                  <a:lnTo>
                    <a:pt x="90711" y="57625"/>
                  </a:lnTo>
                  <a:lnTo>
                    <a:pt x="91013" y="68102"/>
                  </a:lnTo>
                  <a:lnTo>
                    <a:pt x="93796" y="99014"/>
                  </a:lnTo>
                  <a:lnTo>
                    <a:pt x="95504" y="120852"/>
                  </a:lnTo>
                  <a:lnTo>
                    <a:pt x="103614" y="136181"/>
                  </a:lnTo>
                  <a:lnTo>
                    <a:pt x="108507" y="142762"/>
                  </a:lnTo>
                  <a:lnTo>
                    <a:pt x="121970" y="150434"/>
                  </a:lnTo>
                  <a:lnTo>
                    <a:pt x="126125" y="151325"/>
                  </a:lnTo>
                  <a:lnTo>
                    <a:pt x="132623" y="150434"/>
                  </a:lnTo>
                  <a:lnTo>
                    <a:pt x="163635" y="138840"/>
                  </a:lnTo>
                  <a:lnTo>
                    <a:pt x="173269" y="136258"/>
                  </a:lnTo>
                  <a:lnTo>
                    <a:pt x="183118" y="1298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 and Standard Deviation of the Sample Proportion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dirty="0"/>
                  <a:t> maximized at</a:t>
                </a:r>
                <a:endParaRPr lang="en-US" i="1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:r>
                  <a:rPr lang="en-US" i="1" dirty="0"/>
                  <a:t>p </a:t>
                </a:r>
                <a:r>
                  <a:rPr lang="en-US" dirty="0"/>
                  <a:t>is unknown,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dirty="0"/>
                  <a:t> is approximated by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3"/>
                <a:stretch>
                  <a:fillRect l="-1481" t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SMARTInkShape-Group217">
            <a:extLst>
              <a:ext uri="{FF2B5EF4-FFF2-40B4-BE49-F238E27FC236}">
                <a16:creationId xmlns:a16="http://schemas.microsoft.com/office/drawing/2014/main" id="{11E256AC-2839-3F83-F042-EE88E7CD4614}"/>
              </a:ext>
            </a:extLst>
          </p:cNvPr>
          <p:cNvGrpSpPr/>
          <p:nvPr/>
        </p:nvGrpSpPr>
        <p:grpSpPr>
          <a:xfrm>
            <a:off x="3460750" y="1435369"/>
            <a:ext cx="143835" cy="437882"/>
            <a:chOff x="3460750" y="1435369"/>
            <a:chExt cx="143835" cy="437882"/>
          </a:xfrm>
        </p:grpSpPr>
        <p:sp>
          <p:nvSpPr>
            <p:cNvPr id="4" name="SMARTInkShape-957">
              <a:extLst>
                <a:ext uri="{FF2B5EF4-FFF2-40B4-BE49-F238E27FC236}">
                  <a16:creationId xmlns:a16="http://schemas.microsoft.com/office/drawing/2014/main" id="{86BAF3E4-5CB7-88A0-7333-AB2940582CC6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3460750" y="1538055"/>
              <a:ext cx="143835" cy="131348"/>
            </a:xfrm>
            <a:custGeom>
              <a:avLst/>
              <a:gdLst/>
              <a:ahLst/>
              <a:cxnLst/>
              <a:rect l="0" t="0" r="0" b="0"/>
              <a:pathLst>
                <a:path w="143835" h="131348">
                  <a:moveTo>
                    <a:pt x="12700" y="74845"/>
                  </a:moveTo>
                  <a:lnTo>
                    <a:pt x="12700" y="74845"/>
                  </a:lnTo>
                  <a:lnTo>
                    <a:pt x="12700" y="66006"/>
                  </a:lnTo>
                  <a:lnTo>
                    <a:pt x="19167" y="45778"/>
                  </a:lnTo>
                  <a:lnTo>
                    <a:pt x="31181" y="31332"/>
                  </a:lnTo>
                  <a:lnTo>
                    <a:pt x="47578" y="16051"/>
                  </a:lnTo>
                  <a:lnTo>
                    <a:pt x="76612" y="3219"/>
                  </a:lnTo>
                  <a:lnTo>
                    <a:pt x="88630" y="0"/>
                  </a:lnTo>
                  <a:lnTo>
                    <a:pt x="97952" y="3010"/>
                  </a:lnTo>
                  <a:lnTo>
                    <a:pt x="117813" y="16441"/>
                  </a:lnTo>
                  <a:lnTo>
                    <a:pt x="138403" y="35587"/>
                  </a:lnTo>
                  <a:lnTo>
                    <a:pt x="142651" y="45402"/>
                  </a:lnTo>
                  <a:lnTo>
                    <a:pt x="143834" y="57526"/>
                  </a:lnTo>
                  <a:lnTo>
                    <a:pt x="142008" y="72322"/>
                  </a:lnTo>
                  <a:lnTo>
                    <a:pt x="138416" y="78807"/>
                  </a:lnTo>
                  <a:lnTo>
                    <a:pt x="119172" y="95383"/>
                  </a:lnTo>
                  <a:lnTo>
                    <a:pt x="92852" y="111975"/>
                  </a:lnTo>
                  <a:lnTo>
                    <a:pt x="69610" y="121987"/>
                  </a:lnTo>
                  <a:lnTo>
                    <a:pt x="41713" y="128716"/>
                  </a:lnTo>
                  <a:lnTo>
                    <a:pt x="10409" y="131347"/>
                  </a:lnTo>
                  <a:lnTo>
                    <a:pt x="1804" y="131002"/>
                  </a:lnTo>
                  <a:lnTo>
                    <a:pt x="0" y="1256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958">
              <a:extLst>
                <a:ext uri="{FF2B5EF4-FFF2-40B4-BE49-F238E27FC236}">
                  <a16:creationId xmlns:a16="http://schemas.microsoft.com/office/drawing/2014/main" id="{EB6EF84D-2951-4154-F87E-DD71BBC3C3A1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3469792" y="1435369"/>
              <a:ext cx="16352" cy="437882"/>
            </a:xfrm>
            <a:custGeom>
              <a:avLst/>
              <a:gdLst/>
              <a:ahLst/>
              <a:cxnLst/>
              <a:rect l="0" t="0" r="0" b="0"/>
              <a:pathLst>
                <a:path w="16352" h="437882">
                  <a:moveTo>
                    <a:pt x="3658" y="25131"/>
                  </a:moveTo>
                  <a:lnTo>
                    <a:pt x="3658" y="25131"/>
                  </a:lnTo>
                  <a:lnTo>
                    <a:pt x="3658" y="15672"/>
                  </a:lnTo>
                  <a:lnTo>
                    <a:pt x="4363" y="14591"/>
                  </a:lnTo>
                  <a:lnTo>
                    <a:pt x="5539" y="13871"/>
                  </a:lnTo>
                  <a:lnTo>
                    <a:pt x="7029" y="13391"/>
                  </a:lnTo>
                  <a:lnTo>
                    <a:pt x="8022" y="12366"/>
                  </a:lnTo>
                  <a:lnTo>
                    <a:pt x="9930" y="6368"/>
                  </a:lnTo>
                  <a:lnTo>
                    <a:pt x="16094" y="0"/>
                  </a:lnTo>
                  <a:lnTo>
                    <a:pt x="16351" y="9197"/>
                  </a:lnTo>
                  <a:lnTo>
                    <a:pt x="11331" y="34609"/>
                  </a:lnTo>
                  <a:lnTo>
                    <a:pt x="10269" y="65966"/>
                  </a:lnTo>
                  <a:lnTo>
                    <a:pt x="6714" y="90931"/>
                  </a:lnTo>
                  <a:lnTo>
                    <a:pt x="5016" y="111525"/>
                  </a:lnTo>
                  <a:lnTo>
                    <a:pt x="4262" y="134084"/>
                  </a:lnTo>
                  <a:lnTo>
                    <a:pt x="3926" y="155870"/>
                  </a:lnTo>
                  <a:lnTo>
                    <a:pt x="3777" y="177311"/>
                  </a:lnTo>
                  <a:lnTo>
                    <a:pt x="3711" y="198600"/>
                  </a:lnTo>
                  <a:lnTo>
                    <a:pt x="3674" y="229713"/>
                  </a:lnTo>
                  <a:lnTo>
                    <a:pt x="3663" y="257825"/>
                  </a:lnTo>
                  <a:lnTo>
                    <a:pt x="3659" y="287478"/>
                  </a:lnTo>
                  <a:lnTo>
                    <a:pt x="3658" y="314452"/>
                  </a:lnTo>
                  <a:lnTo>
                    <a:pt x="3658" y="339613"/>
                  </a:lnTo>
                  <a:lnTo>
                    <a:pt x="3658" y="367435"/>
                  </a:lnTo>
                  <a:lnTo>
                    <a:pt x="2953" y="398997"/>
                  </a:lnTo>
                  <a:lnTo>
                    <a:pt x="0" y="413738"/>
                  </a:lnTo>
                  <a:lnTo>
                    <a:pt x="3658" y="4378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SMARTInkShape-Group218">
            <a:extLst>
              <a:ext uri="{FF2B5EF4-FFF2-40B4-BE49-F238E27FC236}">
                <a16:creationId xmlns:a16="http://schemas.microsoft.com/office/drawing/2014/main" id="{BC7CE939-2953-8AEB-F61E-94E13BEEB200}"/>
              </a:ext>
            </a:extLst>
          </p:cNvPr>
          <p:cNvGrpSpPr/>
          <p:nvPr/>
        </p:nvGrpSpPr>
        <p:grpSpPr>
          <a:xfrm>
            <a:off x="3779133" y="1562100"/>
            <a:ext cx="170568" cy="82551"/>
            <a:chOff x="3779133" y="1562100"/>
            <a:chExt cx="170568" cy="82551"/>
          </a:xfrm>
        </p:grpSpPr>
        <p:sp>
          <p:nvSpPr>
            <p:cNvPr id="7" name="SMARTInkShape-959">
              <a:extLst>
                <a:ext uri="{FF2B5EF4-FFF2-40B4-BE49-F238E27FC236}">
                  <a16:creationId xmlns:a16="http://schemas.microsoft.com/office/drawing/2014/main" id="{87AA772A-E60C-68F9-55A0-129A2B5FACB8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3779133" y="1631950"/>
              <a:ext cx="170568" cy="12701"/>
            </a:xfrm>
            <a:custGeom>
              <a:avLst/>
              <a:gdLst/>
              <a:ahLst/>
              <a:cxnLst/>
              <a:rect l="0" t="0" r="0" b="0"/>
              <a:pathLst>
                <a:path w="170568" h="1270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706"/>
                  </a:lnTo>
                  <a:lnTo>
                    <a:pt x="441" y="1881"/>
                  </a:lnTo>
                  <a:lnTo>
                    <a:pt x="0" y="3371"/>
                  </a:lnTo>
                  <a:lnTo>
                    <a:pt x="1117" y="4364"/>
                  </a:lnTo>
                  <a:lnTo>
                    <a:pt x="25195" y="9834"/>
                  </a:lnTo>
                  <a:lnTo>
                    <a:pt x="39613" y="8401"/>
                  </a:lnTo>
                  <a:lnTo>
                    <a:pt x="64972" y="9760"/>
                  </a:lnTo>
                  <a:lnTo>
                    <a:pt x="90596" y="7361"/>
                  </a:lnTo>
                  <a:lnTo>
                    <a:pt x="118650" y="8531"/>
                  </a:lnTo>
                  <a:lnTo>
                    <a:pt x="146671" y="11876"/>
                  </a:lnTo>
                  <a:lnTo>
                    <a:pt x="170567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960">
              <a:extLst>
                <a:ext uri="{FF2B5EF4-FFF2-40B4-BE49-F238E27FC236}">
                  <a16:creationId xmlns:a16="http://schemas.microsoft.com/office/drawing/2014/main" id="{A35D3696-243B-692B-F594-98B28C478A9D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780942" y="1562100"/>
              <a:ext cx="117959" cy="1"/>
            </a:xfrm>
            <a:custGeom>
              <a:avLst/>
              <a:gdLst/>
              <a:ahLst/>
              <a:cxnLst/>
              <a:rect l="0" t="0" r="0" b="0"/>
              <a:pathLst>
                <a:path w="117959" h="1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lnTo>
                    <a:pt x="27249" y="0"/>
                  </a:lnTo>
                  <a:lnTo>
                    <a:pt x="52376" y="0"/>
                  </a:lnTo>
                  <a:lnTo>
                    <a:pt x="76262" y="0"/>
                  </a:lnTo>
                  <a:lnTo>
                    <a:pt x="11795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SMARTInkShape-Group219">
            <a:extLst>
              <a:ext uri="{FF2B5EF4-FFF2-40B4-BE49-F238E27FC236}">
                <a16:creationId xmlns:a16="http://schemas.microsoft.com/office/drawing/2014/main" id="{6312722F-4045-A4C8-22CB-247E38EDB5B8}"/>
              </a:ext>
            </a:extLst>
          </p:cNvPr>
          <p:cNvGrpSpPr/>
          <p:nvPr/>
        </p:nvGrpSpPr>
        <p:grpSpPr>
          <a:xfrm>
            <a:off x="4167021" y="1506311"/>
            <a:ext cx="271630" cy="187422"/>
            <a:chOff x="4167021" y="1506311"/>
            <a:chExt cx="271630" cy="187422"/>
          </a:xfrm>
        </p:grpSpPr>
        <p:sp>
          <p:nvSpPr>
            <p:cNvPr id="10" name="SMARTInkShape-961">
              <a:extLst>
                <a:ext uri="{FF2B5EF4-FFF2-40B4-BE49-F238E27FC236}">
                  <a16:creationId xmlns:a16="http://schemas.microsoft.com/office/drawing/2014/main" id="{95360AA5-2322-C0EC-1EB7-9B64734E11DF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415941" y="1651000"/>
              <a:ext cx="22710" cy="19051"/>
            </a:xfrm>
            <a:custGeom>
              <a:avLst/>
              <a:gdLst/>
              <a:ahLst/>
              <a:cxnLst/>
              <a:rect l="0" t="0" r="0" b="0"/>
              <a:pathLst>
                <a:path w="22710" h="19051">
                  <a:moveTo>
                    <a:pt x="3659" y="19050"/>
                  </a:moveTo>
                  <a:lnTo>
                    <a:pt x="3659" y="19050"/>
                  </a:lnTo>
                  <a:lnTo>
                    <a:pt x="3659" y="15679"/>
                  </a:lnTo>
                  <a:lnTo>
                    <a:pt x="2954" y="14686"/>
                  </a:lnTo>
                  <a:lnTo>
                    <a:pt x="1777" y="14024"/>
                  </a:lnTo>
                  <a:lnTo>
                    <a:pt x="288" y="13583"/>
                  </a:lnTo>
                  <a:lnTo>
                    <a:pt x="0" y="12583"/>
                  </a:lnTo>
                  <a:lnTo>
                    <a:pt x="1563" y="9590"/>
                  </a:lnTo>
                  <a:lnTo>
                    <a:pt x="9780" y="3939"/>
                  </a:lnTo>
                  <a:lnTo>
                    <a:pt x="2270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962">
              <a:extLst>
                <a:ext uri="{FF2B5EF4-FFF2-40B4-BE49-F238E27FC236}">
                  <a16:creationId xmlns:a16="http://schemas.microsoft.com/office/drawing/2014/main" id="{4BFCBF0A-EA39-862A-A823-A5BBC16889AA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167021" y="1506311"/>
              <a:ext cx="136557" cy="187422"/>
            </a:xfrm>
            <a:custGeom>
              <a:avLst/>
              <a:gdLst/>
              <a:ahLst/>
              <a:cxnLst/>
              <a:rect l="0" t="0" r="0" b="0"/>
              <a:pathLst>
                <a:path w="136557" h="187422">
                  <a:moveTo>
                    <a:pt x="106529" y="17689"/>
                  </a:moveTo>
                  <a:lnTo>
                    <a:pt x="106529" y="17689"/>
                  </a:lnTo>
                  <a:lnTo>
                    <a:pt x="106529" y="8850"/>
                  </a:lnTo>
                  <a:lnTo>
                    <a:pt x="105824" y="7564"/>
                  </a:lnTo>
                  <a:lnTo>
                    <a:pt x="104647" y="6705"/>
                  </a:lnTo>
                  <a:lnTo>
                    <a:pt x="81730" y="114"/>
                  </a:lnTo>
                  <a:lnTo>
                    <a:pt x="72930" y="0"/>
                  </a:lnTo>
                  <a:lnTo>
                    <a:pt x="64314" y="2301"/>
                  </a:lnTo>
                  <a:lnTo>
                    <a:pt x="35274" y="22130"/>
                  </a:lnTo>
                  <a:lnTo>
                    <a:pt x="15913" y="51456"/>
                  </a:lnTo>
                  <a:lnTo>
                    <a:pt x="9811" y="62330"/>
                  </a:lnTo>
                  <a:lnTo>
                    <a:pt x="993" y="93851"/>
                  </a:lnTo>
                  <a:lnTo>
                    <a:pt x="0" y="109478"/>
                  </a:lnTo>
                  <a:lnTo>
                    <a:pt x="4566" y="129944"/>
                  </a:lnTo>
                  <a:lnTo>
                    <a:pt x="22372" y="158095"/>
                  </a:lnTo>
                  <a:lnTo>
                    <a:pt x="44827" y="173277"/>
                  </a:lnTo>
                  <a:lnTo>
                    <a:pt x="70451" y="183342"/>
                  </a:lnTo>
                  <a:lnTo>
                    <a:pt x="89176" y="187421"/>
                  </a:lnTo>
                  <a:lnTo>
                    <a:pt x="107032" y="185259"/>
                  </a:lnTo>
                  <a:lnTo>
                    <a:pt x="117571" y="178242"/>
                  </a:lnTo>
                  <a:lnTo>
                    <a:pt x="126253" y="168068"/>
                  </a:lnTo>
                  <a:lnTo>
                    <a:pt x="134402" y="151146"/>
                  </a:lnTo>
                  <a:lnTo>
                    <a:pt x="136556" y="141444"/>
                  </a:lnTo>
                  <a:lnTo>
                    <a:pt x="134397" y="114564"/>
                  </a:lnTo>
                  <a:lnTo>
                    <a:pt x="127347" y="83470"/>
                  </a:lnTo>
                  <a:lnTo>
                    <a:pt x="113696" y="55114"/>
                  </a:lnTo>
                  <a:lnTo>
                    <a:pt x="82960" y="25667"/>
                  </a:lnTo>
                  <a:lnTo>
                    <a:pt x="72198" y="15081"/>
                  </a:lnTo>
                  <a:lnTo>
                    <a:pt x="74779" y="176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SMARTInkShape-Group220">
            <a:extLst>
              <a:ext uri="{FF2B5EF4-FFF2-40B4-BE49-F238E27FC236}">
                <a16:creationId xmlns:a16="http://schemas.microsoft.com/office/drawing/2014/main" id="{9240BB29-A88D-459D-F514-32BE51231DC9}"/>
              </a:ext>
            </a:extLst>
          </p:cNvPr>
          <p:cNvGrpSpPr/>
          <p:nvPr/>
        </p:nvGrpSpPr>
        <p:grpSpPr>
          <a:xfrm>
            <a:off x="4591335" y="1460500"/>
            <a:ext cx="158466" cy="202688"/>
            <a:chOff x="4591335" y="1460500"/>
            <a:chExt cx="158466" cy="202688"/>
          </a:xfrm>
        </p:grpSpPr>
        <p:sp>
          <p:nvSpPr>
            <p:cNvPr id="13" name="SMARTInkShape-963">
              <a:extLst>
                <a:ext uri="{FF2B5EF4-FFF2-40B4-BE49-F238E27FC236}">
                  <a16:creationId xmlns:a16="http://schemas.microsoft.com/office/drawing/2014/main" id="{33C2C803-73E2-0ECD-AE57-7D2AB05B470C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591335" y="1511377"/>
              <a:ext cx="106295" cy="151811"/>
            </a:xfrm>
            <a:custGeom>
              <a:avLst/>
              <a:gdLst/>
              <a:ahLst/>
              <a:cxnLst/>
              <a:rect l="0" t="0" r="0" b="0"/>
              <a:pathLst>
                <a:path w="106295" h="151811">
                  <a:moveTo>
                    <a:pt x="6065" y="6273"/>
                  </a:moveTo>
                  <a:lnTo>
                    <a:pt x="6065" y="6273"/>
                  </a:lnTo>
                  <a:lnTo>
                    <a:pt x="12338" y="0"/>
                  </a:lnTo>
                  <a:lnTo>
                    <a:pt x="9021" y="3317"/>
                  </a:lnTo>
                  <a:lnTo>
                    <a:pt x="7378" y="8722"/>
                  </a:lnTo>
                  <a:lnTo>
                    <a:pt x="1155" y="38796"/>
                  </a:lnTo>
                  <a:lnTo>
                    <a:pt x="0" y="60205"/>
                  </a:lnTo>
                  <a:lnTo>
                    <a:pt x="1723" y="67402"/>
                  </a:lnTo>
                  <a:lnTo>
                    <a:pt x="3170" y="70309"/>
                  </a:lnTo>
                  <a:lnTo>
                    <a:pt x="8541" y="75420"/>
                  </a:lnTo>
                  <a:lnTo>
                    <a:pt x="11949" y="77771"/>
                  </a:lnTo>
                  <a:lnTo>
                    <a:pt x="14927" y="78633"/>
                  </a:lnTo>
                  <a:lnTo>
                    <a:pt x="17617" y="78502"/>
                  </a:lnTo>
                  <a:lnTo>
                    <a:pt x="47190" y="66090"/>
                  </a:lnTo>
                  <a:lnTo>
                    <a:pt x="77461" y="59999"/>
                  </a:lnTo>
                  <a:lnTo>
                    <a:pt x="86245" y="61431"/>
                  </a:lnTo>
                  <a:lnTo>
                    <a:pt x="92971" y="66301"/>
                  </a:lnTo>
                  <a:lnTo>
                    <a:pt x="98312" y="73874"/>
                  </a:lnTo>
                  <a:lnTo>
                    <a:pt x="104581" y="90038"/>
                  </a:lnTo>
                  <a:lnTo>
                    <a:pt x="106294" y="102063"/>
                  </a:lnTo>
                  <a:lnTo>
                    <a:pt x="103293" y="114463"/>
                  </a:lnTo>
                  <a:lnTo>
                    <a:pt x="96550" y="126324"/>
                  </a:lnTo>
                  <a:lnTo>
                    <a:pt x="75679" y="146478"/>
                  </a:lnTo>
                  <a:lnTo>
                    <a:pt x="64757" y="149725"/>
                  </a:lnTo>
                  <a:lnTo>
                    <a:pt x="44861" y="151810"/>
                  </a:lnTo>
                  <a:lnTo>
                    <a:pt x="31465" y="1396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964">
              <a:extLst>
                <a:ext uri="{FF2B5EF4-FFF2-40B4-BE49-F238E27FC236}">
                  <a16:creationId xmlns:a16="http://schemas.microsoft.com/office/drawing/2014/main" id="{F19AAFB4-6FBC-7B2C-47BB-0AA23373B4B7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591933" y="1460500"/>
              <a:ext cx="157868" cy="44451"/>
            </a:xfrm>
            <a:custGeom>
              <a:avLst/>
              <a:gdLst/>
              <a:ahLst/>
              <a:cxnLst/>
              <a:rect l="0" t="0" r="0" b="0"/>
              <a:pathLst>
                <a:path w="157868" h="44451">
                  <a:moveTo>
                    <a:pt x="5467" y="44450"/>
                  </a:moveTo>
                  <a:lnTo>
                    <a:pt x="5467" y="44450"/>
                  </a:lnTo>
                  <a:lnTo>
                    <a:pt x="2096" y="44450"/>
                  </a:lnTo>
                  <a:lnTo>
                    <a:pt x="1103" y="43744"/>
                  </a:lnTo>
                  <a:lnTo>
                    <a:pt x="441" y="42568"/>
                  </a:lnTo>
                  <a:lnTo>
                    <a:pt x="0" y="41079"/>
                  </a:lnTo>
                  <a:lnTo>
                    <a:pt x="3272" y="35661"/>
                  </a:lnTo>
                  <a:lnTo>
                    <a:pt x="6120" y="32241"/>
                  </a:lnTo>
                  <a:lnTo>
                    <a:pt x="33671" y="17512"/>
                  </a:lnTo>
                  <a:lnTo>
                    <a:pt x="53335" y="9657"/>
                  </a:lnTo>
                  <a:lnTo>
                    <a:pt x="79363" y="7003"/>
                  </a:lnTo>
                  <a:lnTo>
                    <a:pt x="103405" y="3173"/>
                  </a:lnTo>
                  <a:lnTo>
                    <a:pt x="131774" y="940"/>
                  </a:lnTo>
                  <a:lnTo>
                    <a:pt x="15786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SMARTInkShape-Group221">
            <a:extLst>
              <a:ext uri="{FF2B5EF4-FFF2-40B4-BE49-F238E27FC236}">
                <a16:creationId xmlns:a16="http://schemas.microsoft.com/office/drawing/2014/main" id="{4EECCAD8-4F06-9A8F-29E1-A019FF96906C}"/>
              </a:ext>
            </a:extLst>
          </p:cNvPr>
          <p:cNvGrpSpPr/>
          <p:nvPr/>
        </p:nvGrpSpPr>
        <p:grpSpPr>
          <a:xfrm>
            <a:off x="3911623" y="4046052"/>
            <a:ext cx="266678" cy="532299"/>
            <a:chOff x="3911623" y="4046052"/>
            <a:chExt cx="266678" cy="532299"/>
          </a:xfrm>
        </p:grpSpPr>
        <p:sp>
          <p:nvSpPr>
            <p:cNvPr id="16" name="SMARTInkShape-965">
              <a:extLst>
                <a:ext uri="{FF2B5EF4-FFF2-40B4-BE49-F238E27FC236}">
                  <a16:creationId xmlns:a16="http://schemas.microsoft.com/office/drawing/2014/main" id="{B3F0C1A6-FA46-C9C1-EF49-E32F0A677B40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032250" y="4191293"/>
              <a:ext cx="6351" cy="387058"/>
            </a:xfrm>
            <a:custGeom>
              <a:avLst/>
              <a:gdLst/>
              <a:ahLst/>
              <a:cxnLst/>
              <a:rect l="0" t="0" r="0" b="0"/>
              <a:pathLst>
                <a:path w="6351" h="387058">
                  <a:moveTo>
                    <a:pt x="0" y="25107"/>
                  </a:moveTo>
                  <a:lnTo>
                    <a:pt x="0" y="25107"/>
                  </a:lnTo>
                  <a:lnTo>
                    <a:pt x="0" y="21736"/>
                  </a:lnTo>
                  <a:lnTo>
                    <a:pt x="1881" y="18200"/>
                  </a:lnTo>
                  <a:lnTo>
                    <a:pt x="4364" y="14276"/>
                  </a:lnTo>
                  <a:lnTo>
                    <a:pt x="6088" y="7279"/>
                  </a:lnTo>
                  <a:lnTo>
                    <a:pt x="6343" y="0"/>
                  </a:lnTo>
                  <a:lnTo>
                    <a:pt x="4468" y="31139"/>
                  </a:lnTo>
                  <a:lnTo>
                    <a:pt x="1986" y="52482"/>
                  </a:lnTo>
                  <a:lnTo>
                    <a:pt x="588" y="83626"/>
                  </a:lnTo>
                  <a:lnTo>
                    <a:pt x="879" y="111042"/>
                  </a:lnTo>
                  <a:lnTo>
                    <a:pt x="4416" y="137039"/>
                  </a:lnTo>
                  <a:lnTo>
                    <a:pt x="5777" y="162616"/>
                  </a:lnTo>
                  <a:lnTo>
                    <a:pt x="6180" y="188773"/>
                  </a:lnTo>
                  <a:lnTo>
                    <a:pt x="6300" y="217848"/>
                  </a:lnTo>
                  <a:lnTo>
                    <a:pt x="6335" y="244650"/>
                  </a:lnTo>
                  <a:lnTo>
                    <a:pt x="6346" y="271876"/>
                  </a:lnTo>
                  <a:lnTo>
                    <a:pt x="6348" y="294238"/>
                  </a:lnTo>
                  <a:lnTo>
                    <a:pt x="6349" y="316406"/>
                  </a:lnTo>
                  <a:lnTo>
                    <a:pt x="5645" y="338018"/>
                  </a:lnTo>
                  <a:lnTo>
                    <a:pt x="2692" y="367196"/>
                  </a:lnTo>
                  <a:lnTo>
                    <a:pt x="6350" y="3870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966">
              <a:extLst>
                <a:ext uri="{FF2B5EF4-FFF2-40B4-BE49-F238E27FC236}">
                  <a16:creationId xmlns:a16="http://schemas.microsoft.com/office/drawing/2014/main" id="{66B8EFCF-DCB8-F8FB-C17B-69F2F1A7DE74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032250" y="4294196"/>
              <a:ext cx="114370" cy="112705"/>
            </a:xfrm>
            <a:custGeom>
              <a:avLst/>
              <a:gdLst/>
              <a:ahLst/>
              <a:cxnLst/>
              <a:rect l="0" t="0" r="0" b="0"/>
              <a:pathLst>
                <a:path w="114370" h="112705">
                  <a:moveTo>
                    <a:pt x="0" y="49204"/>
                  </a:moveTo>
                  <a:lnTo>
                    <a:pt x="0" y="49204"/>
                  </a:lnTo>
                  <a:lnTo>
                    <a:pt x="0" y="36373"/>
                  </a:lnTo>
                  <a:lnTo>
                    <a:pt x="1881" y="31037"/>
                  </a:lnTo>
                  <a:lnTo>
                    <a:pt x="12209" y="18490"/>
                  </a:lnTo>
                  <a:lnTo>
                    <a:pt x="27136" y="9922"/>
                  </a:lnTo>
                  <a:lnTo>
                    <a:pt x="51848" y="1410"/>
                  </a:lnTo>
                  <a:lnTo>
                    <a:pt x="72904" y="0"/>
                  </a:lnTo>
                  <a:lnTo>
                    <a:pt x="96767" y="7359"/>
                  </a:lnTo>
                  <a:lnTo>
                    <a:pt x="106743" y="15084"/>
                  </a:lnTo>
                  <a:lnTo>
                    <a:pt x="111378" y="20107"/>
                  </a:lnTo>
                  <a:lnTo>
                    <a:pt x="113764" y="25573"/>
                  </a:lnTo>
                  <a:lnTo>
                    <a:pt x="114369" y="49045"/>
                  </a:lnTo>
                  <a:lnTo>
                    <a:pt x="107578" y="63739"/>
                  </a:lnTo>
                  <a:lnTo>
                    <a:pt x="89888" y="78126"/>
                  </a:lnTo>
                  <a:lnTo>
                    <a:pt x="60037" y="94925"/>
                  </a:lnTo>
                  <a:lnTo>
                    <a:pt x="30073" y="109622"/>
                  </a:lnTo>
                  <a:lnTo>
                    <a:pt x="12700" y="1127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967">
              <a:extLst>
                <a:ext uri="{FF2B5EF4-FFF2-40B4-BE49-F238E27FC236}">
                  <a16:creationId xmlns:a16="http://schemas.microsoft.com/office/drawing/2014/main" id="{6DF19F74-AE5E-5F29-916E-B625331D127D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3911623" y="4046052"/>
              <a:ext cx="266678" cy="170349"/>
            </a:xfrm>
            <a:custGeom>
              <a:avLst/>
              <a:gdLst/>
              <a:ahLst/>
              <a:cxnLst/>
              <a:rect l="0" t="0" r="0" b="0"/>
              <a:pathLst>
                <a:path w="266678" h="170349">
                  <a:moveTo>
                    <a:pt x="6327" y="144948"/>
                  </a:moveTo>
                  <a:lnTo>
                    <a:pt x="6327" y="144948"/>
                  </a:lnTo>
                  <a:lnTo>
                    <a:pt x="55" y="144948"/>
                  </a:lnTo>
                  <a:lnTo>
                    <a:pt x="0" y="141577"/>
                  </a:lnTo>
                  <a:lnTo>
                    <a:pt x="17655" y="112345"/>
                  </a:lnTo>
                  <a:lnTo>
                    <a:pt x="38175" y="81336"/>
                  </a:lnTo>
                  <a:lnTo>
                    <a:pt x="62249" y="51297"/>
                  </a:lnTo>
                  <a:lnTo>
                    <a:pt x="83467" y="26369"/>
                  </a:lnTo>
                  <a:lnTo>
                    <a:pt x="89266" y="6212"/>
                  </a:lnTo>
                  <a:lnTo>
                    <a:pt x="94303" y="0"/>
                  </a:lnTo>
                  <a:lnTo>
                    <a:pt x="101695" y="2596"/>
                  </a:lnTo>
                  <a:lnTo>
                    <a:pt x="130623" y="22391"/>
                  </a:lnTo>
                  <a:lnTo>
                    <a:pt x="158817" y="44808"/>
                  </a:lnTo>
                  <a:lnTo>
                    <a:pt x="186016" y="70758"/>
                  </a:lnTo>
                  <a:lnTo>
                    <a:pt x="214715" y="94988"/>
                  </a:lnTo>
                  <a:lnTo>
                    <a:pt x="224862" y="104431"/>
                  </a:lnTo>
                  <a:lnTo>
                    <a:pt x="243384" y="132538"/>
                  </a:lnTo>
                  <a:lnTo>
                    <a:pt x="266677" y="1703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222">
            <a:extLst>
              <a:ext uri="{FF2B5EF4-FFF2-40B4-BE49-F238E27FC236}">
                <a16:creationId xmlns:a16="http://schemas.microsoft.com/office/drawing/2014/main" id="{4F177A5D-7EB7-0638-8C83-D34143D95338}"/>
              </a:ext>
            </a:extLst>
          </p:cNvPr>
          <p:cNvGrpSpPr/>
          <p:nvPr/>
        </p:nvGrpSpPr>
        <p:grpSpPr>
          <a:xfrm>
            <a:off x="4394405" y="4027194"/>
            <a:ext cx="995836" cy="487657"/>
            <a:chOff x="4394405" y="4027194"/>
            <a:chExt cx="995836" cy="487657"/>
          </a:xfrm>
        </p:grpSpPr>
        <p:sp>
          <p:nvSpPr>
            <p:cNvPr id="20" name="SMARTInkShape-968">
              <a:extLst>
                <a:ext uri="{FF2B5EF4-FFF2-40B4-BE49-F238E27FC236}">
                  <a16:creationId xmlns:a16="http://schemas.microsoft.com/office/drawing/2014/main" id="{80997061-4852-D4D9-0AD2-515E94DA9330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4394405" y="4089675"/>
              <a:ext cx="176199" cy="425176"/>
            </a:xfrm>
            <a:custGeom>
              <a:avLst/>
              <a:gdLst/>
              <a:ahLst/>
              <a:cxnLst/>
              <a:rect l="0" t="0" r="0" b="0"/>
              <a:pathLst>
                <a:path w="176199" h="425176">
                  <a:moveTo>
                    <a:pt x="145845" y="18775"/>
                  </a:moveTo>
                  <a:lnTo>
                    <a:pt x="145845" y="18775"/>
                  </a:lnTo>
                  <a:lnTo>
                    <a:pt x="158231" y="10047"/>
                  </a:lnTo>
                  <a:lnTo>
                    <a:pt x="159041" y="8723"/>
                  </a:lnTo>
                  <a:lnTo>
                    <a:pt x="158876" y="7840"/>
                  </a:lnTo>
                  <a:lnTo>
                    <a:pt x="160176" y="7252"/>
                  </a:lnTo>
                  <a:lnTo>
                    <a:pt x="168044" y="5718"/>
                  </a:lnTo>
                  <a:lnTo>
                    <a:pt x="176198" y="654"/>
                  </a:lnTo>
                  <a:lnTo>
                    <a:pt x="175959" y="344"/>
                  </a:lnTo>
                  <a:lnTo>
                    <a:pt x="173810" y="0"/>
                  </a:lnTo>
                  <a:lnTo>
                    <a:pt x="170504" y="5492"/>
                  </a:lnTo>
                  <a:lnTo>
                    <a:pt x="168634" y="9920"/>
                  </a:lnTo>
                  <a:lnTo>
                    <a:pt x="165977" y="11460"/>
                  </a:lnTo>
                  <a:lnTo>
                    <a:pt x="162794" y="11076"/>
                  </a:lnTo>
                  <a:lnTo>
                    <a:pt x="159261" y="9409"/>
                  </a:lnTo>
                  <a:lnTo>
                    <a:pt x="154789" y="9709"/>
                  </a:lnTo>
                  <a:lnTo>
                    <a:pt x="132403" y="20329"/>
                  </a:lnTo>
                  <a:lnTo>
                    <a:pt x="107598" y="39386"/>
                  </a:lnTo>
                  <a:lnTo>
                    <a:pt x="82316" y="68603"/>
                  </a:lnTo>
                  <a:lnTo>
                    <a:pt x="63287" y="93903"/>
                  </a:lnTo>
                  <a:lnTo>
                    <a:pt x="44948" y="123428"/>
                  </a:lnTo>
                  <a:lnTo>
                    <a:pt x="34915" y="144074"/>
                  </a:lnTo>
                  <a:lnTo>
                    <a:pt x="27634" y="166892"/>
                  </a:lnTo>
                  <a:lnTo>
                    <a:pt x="21341" y="190438"/>
                  </a:lnTo>
                  <a:lnTo>
                    <a:pt x="13839" y="212662"/>
                  </a:lnTo>
                  <a:lnTo>
                    <a:pt x="7683" y="234299"/>
                  </a:lnTo>
                  <a:lnTo>
                    <a:pt x="2132" y="264432"/>
                  </a:lnTo>
                  <a:lnTo>
                    <a:pt x="488" y="291234"/>
                  </a:lnTo>
                  <a:lnTo>
                    <a:pt x="0" y="317050"/>
                  </a:lnTo>
                  <a:lnTo>
                    <a:pt x="3206" y="347686"/>
                  </a:lnTo>
                  <a:lnTo>
                    <a:pt x="11340" y="369756"/>
                  </a:lnTo>
                  <a:lnTo>
                    <a:pt x="29833" y="396632"/>
                  </a:lnTo>
                  <a:lnTo>
                    <a:pt x="48990" y="413425"/>
                  </a:lnTo>
                  <a:lnTo>
                    <a:pt x="82345" y="425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969">
              <a:extLst>
                <a:ext uri="{FF2B5EF4-FFF2-40B4-BE49-F238E27FC236}">
                  <a16:creationId xmlns:a16="http://schemas.microsoft.com/office/drawing/2014/main" id="{88883836-9E0B-667A-7036-15AA8E81F446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625686" y="4232140"/>
              <a:ext cx="22360" cy="219211"/>
            </a:xfrm>
            <a:custGeom>
              <a:avLst/>
              <a:gdLst/>
              <a:ahLst/>
              <a:cxnLst/>
              <a:rect l="0" t="0" r="0" b="0"/>
              <a:pathLst>
                <a:path w="22360" h="219211">
                  <a:moveTo>
                    <a:pt x="9814" y="16010"/>
                  </a:moveTo>
                  <a:lnTo>
                    <a:pt x="9814" y="16010"/>
                  </a:lnTo>
                  <a:lnTo>
                    <a:pt x="20748" y="5075"/>
                  </a:lnTo>
                  <a:lnTo>
                    <a:pt x="21729" y="2214"/>
                  </a:lnTo>
                  <a:lnTo>
                    <a:pt x="22165" y="0"/>
                  </a:lnTo>
                  <a:lnTo>
                    <a:pt x="22359" y="1369"/>
                  </a:lnTo>
                  <a:lnTo>
                    <a:pt x="20612" y="27540"/>
                  </a:lnTo>
                  <a:lnTo>
                    <a:pt x="15601" y="57526"/>
                  </a:lnTo>
                  <a:lnTo>
                    <a:pt x="11528" y="87578"/>
                  </a:lnTo>
                  <a:lnTo>
                    <a:pt x="6782" y="116695"/>
                  </a:lnTo>
                  <a:lnTo>
                    <a:pt x="3414" y="142829"/>
                  </a:lnTo>
                  <a:lnTo>
                    <a:pt x="0" y="161301"/>
                  </a:lnTo>
                  <a:lnTo>
                    <a:pt x="2570" y="186186"/>
                  </a:lnTo>
                  <a:lnTo>
                    <a:pt x="9814" y="2192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970">
              <a:extLst>
                <a:ext uri="{FF2B5EF4-FFF2-40B4-BE49-F238E27FC236}">
                  <a16:creationId xmlns:a16="http://schemas.microsoft.com/office/drawing/2014/main" id="{D8B98D8A-09F5-00B1-B2DB-0DBB3DD6FD0E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730750" y="4343400"/>
              <a:ext cx="184151" cy="12701"/>
            </a:xfrm>
            <a:custGeom>
              <a:avLst/>
              <a:gdLst/>
              <a:ahLst/>
              <a:cxnLst/>
              <a:rect l="0" t="0" r="0" b="0"/>
              <a:pathLst>
                <a:path w="18415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1411" y="8336"/>
                  </a:lnTo>
                  <a:lnTo>
                    <a:pt x="12255" y="6939"/>
                  </a:lnTo>
                  <a:lnTo>
                    <a:pt x="36871" y="6524"/>
                  </a:lnTo>
                  <a:lnTo>
                    <a:pt x="66507" y="5696"/>
                  </a:lnTo>
                  <a:lnTo>
                    <a:pt x="96925" y="2001"/>
                  </a:lnTo>
                  <a:lnTo>
                    <a:pt x="123420" y="593"/>
                  </a:lnTo>
                  <a:lnTo>
                    <a:pt x="146400" y="176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971">
              <a:extLst>
                <a:ext uri="{FF2B5EF4-FFF2-40B4-BE49-F238E27FC236}">
                  <a16:creationId xmlns:a16="http://schemas.microsoft.com/office/drawing/2014/main" id="{3546A26E-D1B8-00D6-C636-E370FFDBEC7B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5016500" y="4077067"/>
              <a:ext cx="190501" cy="132984"/>
            </a:xfrm>
            <a:custGeom>
              <a:avLst/>
              <a:gdLst/>
              <a:ahLst/>
              <a:cxnLst/>
              <a:rect l="0" t="0" r="0" b="0"/>
              <a:pathLst>
                <a:path w="190501" h="132984">
                  <a:moveTo>
                    <a:pt x="0" y="132983"/>
                  </a:moveTo>
                  <a:lnTo>
                    <a:pt x="0" y="132983"/>
                  </a:lnTo>
                  <a:lnTo>
                    <a:pt x="0" y="129612"/>
                  </a:lnTo>
                  <a:lnTo>
                    <a:pt x="1882" y="126076"/>
                  </a:lnTo>
                  <a:lnTo>
                    <a:pt x="19772" y="103832"/>
                  </a:lnTo>
                  <a:lnTo>
                    <a:pt x="27838" y="96744"/>
                  </a:lnTo>
                  <a:lnTo>
                    <a:pt x="55288" y="65309"/>
                  </a:lnTo>
                  <a:lnTo>
                    <a:pt x="80477" y="35453"/>
                  </a:lnTo>
                  <a:lnTo>
                    <a:pt x="99174" y="14105"/>
                  </a:lnTo>
                  <a:lnTo>
                    <a:pt x="100881" y="7997"/>
                  </a:lnTo>
                  <a:lnTo>
                    <a:pt x="101281" y="3821"/>
                  </a:lnTo>
                  <a:lnTo>
                    <a:pt x="102092" y="2425"/>
                  </a:lnTo>
                  <a:lnTo>
                    <a:pt x="103339" y="1494"/>
                  </a:lnTo>
                  <a:lnTo>
                    <a:pt x="107039" y="0"/>
                  </a:lnTo>
                  <a:lnTo>
                    <a:pt x="111052" y="3113"/>
                  </a:lnTo>
                  <a:lnTo>
                    <a:pt x="130716" y="32546"/>
                  </a:lnTo>
                  <a:lnTo>
                    <a:pt x="157852" y="62086"/>
                  </a:lnTo>
                  <a:lnTo>
                    <a:pt x="163289" y="69018"/>
                  </a:lnTo>
                  <a:lnTo>
                    <a:pt x="178981" y="97661"/>
                  </a:lnTo>
                  <a:lnTo>
                    <a:pt x="190500" y="1329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972">
              <a:extLst>
                <a:ext uri="{FF2B5EF4-FFF2-40B4-BE49-F238E27FC236}">
                  <a16:creationId xmlns:a16="http://schemas.microsoft.com/office/drawing/2014/main" id="{FF4B4AB7-AF10-D338-302C-638C6974A82F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245100" y="4027194"/>
              <a:ext cx="145141" cy="430104"/>
            </a:xfrm>
            <a:custGeom>
              <a:avLst/>
              <a:gdLst/>
              <a:ahLst/>
              <a:cxnLst/>
              <a:rect l="0" t="0" r="0" b="0"/>
              <a:pathLst>
                <a:path w="145141" h="430104">
                  <a:moveTo>
                    <a:pt x="0" y="5056"/>
                  </a:moveTo>
                  <a:lnTo>
                    <a:pt x="0" y="5056"/>
                  </a:lnTo>
                  <a:lnTo>
                    <a:pt x="3371" y="1685"/>
                  </a:lnTo>
                  <a:lnTo>
                    <a:pt x="8789" y="30"/>
                  </a:lnTo>
                  <a:lnTo>
                    <a:pt x="16606" y="0"/>
                  </a:lnTo>
                  <a:lnTo>
                    <a:pt x="27136" y="2338"/>
                  </a:lnTo>
                  <a:lnTo>
                    <a:pt x="41593" y="10992"/>
                  </a:lnTo>
                  <a:lnTo>
                    <a:pt x="59826" y="28675"/>
                  </a:lnTo>
                  <a:lnTo>
                    <a:pt x="76287" y="53526"/>
                  </a:lnTo>
                  <a:lnTo>
                    <a:pt x="90416" y="79076"/>
                  </a:lnTo>
                  <a:lnTo>
                    <a:pt x="103539" y="105226"/>
                  </a:lnTo>
                  <a:lnTo>
                    <a:pt x="116364" y="134298"/>
                  </a:lnTo>
                  <a:lnTo>
                    <a:pt x="128395" y="161805"/>
                  </a:lnTo>
                  <a:lnTo>
                    <a:pt x="136742" y="191984"/>
                  </a:lnTo>
                  <a:lnTo>
                    <a:pt x="142979" y="223269"/>
                  </a:lnTo>
                  <a:lnTo>
                    <a:pt x="145140" y="254175"/>
                  </a:lnTo>
                  <a:lnTo>
                    <a:pt x="145075" y="280815"/>
                  </a:lnTo>
                  <a:lnTo>
                    <a:pt x="139089" y="311018"/>
                  </a:lnTo>
                  <a:lnTo>
                    <a:pt x="131112" y="340581"/>
                  </a:lnTo>
                  <a:lnTo>
                    <a:pt x="118752" y="368195"/>
                  </a:lnTo>
                  <a:lnTo>
                    <a:pt x="96374" y="397220"/>
                  </a:lnTo>
                  <a:lnTo>
                    <a:pt x="76069" y="416001"/>
                  </a:lnTo>
                  <a:lnTo>
                    <a:pt x="55869" y="425917"/>
                  </a:lnTo>
                  <a:lnTo>
                    <a:pt x="39985" y="430103"/>
                  </a:lnTo>
                  <a:lnTo>
                    <a:pt x="40063" y="429532"/>
                  </a:lnTo>
                  <a:lnTo>
                    <a:pt x="44450" y="4241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SMARTInkShape-Group223">
            <a:extLst>
              <a:ext uri="{FF2B5EF4-FFF2-40B4-BE49-F238E27FC236}">
                <a16:creationId xmlns:a16="http://schemas.microsoft.com/office/drawing/2014/main" id="{EE3AFA6E-8F74-D3A0-69E5-D64A1724DBE5}"/>
              </a:ext>
            </a:extLst>
          </p:cNvPr>
          <p:cNvGrpSpPr/>
          <p:nvPr/>
        </p:nvGrpSpPr>
        <p:grpSpPr>
          <a:xfrm>
            <a:off x="5105400" y="4211456"/>
            <a:ext cx="122887" cy="322445"/>
            <a:chOff x="5105400" y="4211456"/>
            <a:chExt cx="122887" cy="322445"/>
          </a:xfrm>
        </p:grpSpPr>
        <p:sp>
          <p:nvSpPr>
            <p:cNvPr id="26" name="SMARTInkShape-973">
              <a:extLst>
                <a:ext uri="{FF2B5EF4-FFF2-40B4-BE49-F238E27FC236}">
                  <a16:creationId xmlns:a16="http://schemas.microsoft.com/office/drawing/2014/main" id="{B05A94FB-756F-537F-7A81-552BF1A63D57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139843" y="4211456"/>
              <a:ext cx="9992" cy="322445"/>
            </a:xfrm>
            <a:custGeom>
              <a:avLst/>
              <a:gdLst/>
              <a:ahLst/>
              <a:cxnLst/>
              <a:rect l="0" t="0" r="0" b="0"/>
              <a:pathLst>
                <a:path w="9992" h="322445">
                  <a:moveTo>
                    <a:pt x="3657" y="17644"/>
                  </a:moveTo>
                  <a:lnTo>
                    <a:pt x="3657" y="17644"/>
                  </a:lnTo>
                  <a:lnTo>
                    <a:pt x="8683" y="5711"/>
                  </a:lnTo>
                  <a:lnTo>
                    <a:pt x="9745" y="0"/>
                  </a:lnTo>
                  <a:lnTo>
                    <a:pt x="9956" y="24925"/>
                  </a:lnTo>
                  <a:lnTo>
                    <a:pt x="9991" y="56490"/>
                  </a:lnTo>
                  <a:lnTo>
                    <a:pt x="9296" y="83638"/>
                  </a:lnTo>
                  <a:lnTo>
                    <a:pt x="4980" y="114014"/>
                  </a:lnTo>
                  <a:lnTo>
                    <a:pt x="4049" y="138626"/>
                  </a:lnTo>
                  <a:lnTo>
                    <a:pt x="3735" y="168855"/>
                  </a:lnTo>
                  <a:lnTo>
                    <a:pt x="3673" y="200278"/>
                  </a:lnTo>
                  <a:lnTo>
                    <a:pt x="1778" y="231781"/>
                  </a:lnTo>
                  <a:lnTo>
                    <a:pt x="0" y="245461"/>
                  </a:lnTo>
                  <a:lnTo>
                    <a:pt x="2725" y="277134"/>
                  </a:lnTo>
                  <a:lnTo>
                    <a:pt x="3657" y="3224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974">
              <a:extLst>
                <a:ext uri="{FF2B5EF4-FFF2-40B4-BE49-F238E27FC236}">
                  <a16:creationId xmlns:a16="http://schemas.microsoft.com/office/drawing/2014/main" id="{33A0F299-6FB4-DE6E-608B-D72721411A2B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105400" y="4292995"/>
              <a:ext cx="122887" cy="113906"/>
            </a:xfrm>
            <a:custGeom>
              <a:avLst/>
              <a:gdLst/>
              <a:ahLst/>
              <a:cxnLst/>
              <a:rect l="0" t="0" r="0" b="0"/>
              <a:pathLst>
                <a:path w="122887" h="113906">
                  <a:moveTo>
                    <a:pt x="6350" y="56755"/>
                  </a:moveTo>
                  <a:lnTo>
                    <a:pt x="6350" y="56755"/>
                  </a:lnTo>
                  <a:lnTo>
                    <a:pt x="6350" y="47917"/>
                  </a:lnTo>
                  <a:lnTo>
                    <a:pt x="7761" y="45923"/>
                  </a:lnTo>
                  <a:lnTo>
                    <a:pt x="15078" y="39748"/>
                  </a:lnTo>
                  <a:lnTo>
                    <a:pt x="21898" y="29228"/>
                  </a:lnTo>
                  <a:lnTo>
                    <a:pt x="52620" y="8659"/>
                  </a:lnTo>
                  <a:lnTo>
                    <a:pt x="61252" y="4100"/>
                  </a:lnTo>
                  <a:lnTo>
                    <a:pt x="87724" y="493"/>
                  </a:lnTo>
                  <a:lnTo>
                    <a:pt x="101078" y="0"/>
                  </a:lnTo>
                  <a:lnTo>
                    <a:pt x="106190" y="1985"/>
                  </a:lnTo>
                  <a:lnTo>
                    <a:pt x="113753" y="9835"/>
                  </a:lnTo>
                  <a:lnTo>
                    <a:pt x="121977" y="26155"/>
                  </a:lnTo>
                  <a:lnTo>
                    <a:pt x="122886" y="36335"/>
                  </a:lnTo>
                  <a:lnTo>
                    <a:pt x="120233" y="46268"/>
                  </a:lnTo>
                  <a:lnTo>
                    <a:pt x="107031" y="68011"/>
                  </a:lnTo>
                  <a:lnTo>
                    <a:pt x="94978" y="79846"/>
                  </a:lnTo>
                  <a:lnTo>
                    <a:pt x="68978" y="96799"/>
                  </a:lnTo>
                  <a:lnTo>
                    <a:pt x="37985" y="109370"/>
                  </a:lnTo>
                  <a:lnTo>
                    <a:pt x="0" y="1139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SMARTInkShape-975">
            <a:extLst>
              <a:ext uri="{FF2B5EF4-FFF2-40B4-BE49-F238E27FC236}">
                <a16:creationId xmlns:a16="http://schemas.microsoft.com/office/drawing/2014/main" id="{22A396D1-ED2A-4D70-17AE-E0D6A0F424F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810000" y="4692650"/>
            <a:ext cx="1625601" cy="38101"/>
          </a:xfrm>
          <a:custGeom>
            <a:avLst/>
            <a:gdLst/>
            <a:ahLst/>
            <a:cxnLst/>
            <a:rect l="0" t="0" r="0" b="0"/>
            <a:pathLst>
              <a:path w="1625601" h="38101">
                <a:moveTo>
                  <a:pt x="0" y="38100"/>
                </a:moveTo>
                <a:lnTo>
                  <a:pt x="0" y="38100"/>
                </a:lnTo>
                <a:lnTo>
                  <a:pt x="0" y="31828"/>
                </a:lnTo>
                <a:lnTo>
                  <a:pt x="3371" y="31773"/>
                </a:lnTo>
                <a:lnTo>
                  <a:pt x="33613" y="25284"/>
                </a:lnTo>
                <a:lnTo>
                  <a:pt x="64286" y="20490"/>
                </a:lnTo>
                <a:lnTo>
                  <a:pt x="94151" y="15963"/>
                </a:lnTo>
                <a:lnTo>
                  <a:pt x="120716" y="13667"/>
                </a:lnTo>
                <a:lnTo>
                  <a:pt x="147560" y="12987"/>
                </a:lnTo>
                <a:lnTo>
                  <a:pt x="168593" y="10945"/>
                </a:lnTo>
                <a:lnTo>
                  <a:pt x="191347" y="8392"/>
                </a:lnTo>
                <a:lnTo>
                  <a:pt x="213219" y="7257"/>
                </a:lnTo>
                <a:lnTo>
                  <a:pt x="238462" y="6753"/>
                </a:lnTo>
                <a:lnTo>
                  <a:pt x="266145" y="6529"/>
                </a:lnTo>
                <a:lnTo>
                  <a:pt x="294910" y="6429"/>
                </a:lnTo>
                <a:lnTo>
                  <a:pt x="326040" y="6386"/>
                </a:lnTo>
                <a:lnTo>
                  <a:pt x="342243" y="6374"/>
                </a:lnTo>
                <a:lnTo>
                  <a:pt x="358690" y="6366"/>
                </a:lnTo>
                <a:lnTo>
                  <a:pt x="375299" y="6361"/>
                </a:lnTo>
                <a:lnTo>
                  <a:pt x="392016" y="6357"/>
                </a:lnTo>
                <a:lnTo>
                  <a:pt x="409511" y="6355"/>
                </a:lnTo>
                <a:lnTo>
                  <a:pt x="427524" y="6353"/>
                </a:lnTo>
                <a:lnTo>
                  <a:pt x="445882" y="6352"/>
                </a:lnTo>
                <a:lnTo>
                  <a:pt x="464472" y="6351"/>
                </a:lnTo>
                <a:lnTo>
                  <a:pt x="483215" y="6350"/>
                </a:lnTo>
                <a:lnTo>
                  <a:pt x="502060" y="6350"/>
                </a:lnTo>
                <a:lnTo>
                  <a:pt x="520973" y="6350"/>
                </a:lnTo>
                <a:lnTo>
                  <a:pt x="539932" y="6350"/>
                </a:lnTo>
                <a:lnTo>
                  <a:pt x="558921" y="6350"/>
                </a:lnTo>
                <a:lnTo>
                  <a:pt x="579342" y="6350"/>
                </a:lnTo>
                <a:lnTo>
                  <a:pt x="600717" y="6350"/>
                </a:lnTo>
                <a:lnTo>
                  <a:pt x="622728" y="6350"/>
                </a:lnTo>
                <a:lnTo>
                  <a:pt x="643753" y="6350"/>
                </a:lnTo>
                <a:lnTo>
                  <a:pt x="664118" y="6350"/>
                </a:lnTo>
                <a:lnTo>
                  <a:pt x="684045" y="6350"/>
                </a:lnTo>
                <a:lnTo>
                  <a:pt x="705091" y="6350"/>
                </a:lnTo>
                <a:lnTo>
                  <a:pt x="726883" y="6350"/>
                </a:lnTo>
                <a:lnTo>
                  <a:pt x="749172" y="6350"/>
                </a:lnTo>
                <a:lnTo>
                  <a:pt x="770381" y="6350"/>
                </a:lnTo>
                <a:lnTo>
                  <a:pt x="790871" y="6350"/>
                </a:lnTo>
                <a:lnTo>
                  <a:pt x="810880" y="6350"/>
                </a:lnTo>
                <a:lnTo>
                  <a:pt x="831981" y="6350"/>
                </a:lnTo>
                <a:lnTo>
                  <a:pt x="853810" y="6350"/>
                </a:lnTo>
                <a:lnTo>
                  <a:pt x="876123" y="6350"/>
                </a:lnTo>
                <a:lnTo>
                  <a:pt x="898055" y="6350"/>
                </a:lnTo>
                <a:lnTo>
                  <a:pt x="919731" y="6350"/>
                </a:lnTo>
                <a:lnTo>
                  <a:pt x="941237" y="6350"/>
                </a:lnTo>
                <a:lnTo>
                  <a:pt x="962630" y="6350"/>
                </a:lnTo>
                <a:lnTo>
                  <a:pt x="983948" y="6350"/>
                </a:lnTo>
                <a:lnTo>
                  <a:pt x="1005215" y="6350"/>
                </a:lnTo>
                <a:lnTo>
                  <a:pt x="1026449" y="6350"/>
                </a:lnTo>
                <a:lnTo>
                  <a:pt x="1047660" y="6350"/>
                </a:lnTo>
                <a:lnTo>
                  <a:pt x="1068857" y="6350"/>
                </a:lnTo>
                <a:lnTo>
                  <a:pt x="1090044" y="6350"/>
                </a:lnTo>
                <a:lnTo>
                  <a:pt x="1111224" y="6350"/>
                </a:lnTo>
                <a:lnTo>
                  <a:pt x="1132399" y="6350"/>
                </a:lnTo>
                <a:lnTo>
                  <a:pt x="1152866" y="6350"/>
                </a:lnTo>
                <a:lnTo>
                  <a:pt x="1172860" y="6350"/>
                </a:lnTo>
                <a:lnTo>
                  <a:pt x="1192541" y="6350"/>
                </a:lnTo>
                <a:lnTo>
                  <a:pt x="1212010" y="6350"/>
                </a:lnTo>
                <a:lnTo>
                  <a:pt x="1231339" y="6350"/>
                </a:lnTo>
                <a:lnTo>
                  <a:pt x="1250576" y="6350"/>
                </a:lnTo>
                <a:lnTo>
                  <a:pt x="1269046" y="5645"/>
                </a:lnTo>
                <a:lnTo>
                  <a:pt x="1287002" y="4469"/>
                </a:lnTo>
                <a:lnTo>
                  <a:pt x="1304618" y="2979"/>
                </a:lnTo>
                <a:lnTo>
                  <a:pt x="1322007" y="1986"/>
                </a:lnTo>
                <a:lnTo>
                  <a:pt x="1339243" y="1324"/>
                </a:lnTo>
                <a:lnTo>
                  <a:pt x="1356378" y="883"/>
                </a:lnTo>
                <a:lnTo>
                  <a:pt x="1372742" y="589"/>
                </a:lnTo>
                <a:lnTo>
                  <a:pt x="1404093" y="262"/>
                </a:lnTo>
                <a:lnTo>
                  <a:pt x="1434489" y="116"/>
                </a:lnTo>
                <a:lnTo>
                  <a:pt x="1463756" y="52"/>
                </a:lnTo>
                <a:lnTo>
                  <a:pt x="1490875" y="23"/>
                </a:lnTo>
                <a:lnTo>
                  <a:pt x="1515157" y="10"/>
                </a:lnTo>
                <a:lnTo>
                  <a:pt x="1537709" y="5"/>
                </a:lnTo>
                <a:lnTo>
                  <a:pt x="1559491" y="2"/>
                </a:lnTo>
                <a:lnTo>
                  <a:pt x="1588216" y="0"/>
                </a:lnTo>
                <a:lnTo>
                  <a:pt x="162560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MARTInkShape-976">
            <a:extLst>
              <a:ext uri="{FF2B5EF4-FFF2-40B4-BE49-F238E27FC236}">
                <a16:creationId xmlns:a16="http://schemas.microsoft.com/office/drawing/2014/main" id="{7835E439-1A0F-7CB7-8807-410F7C0A131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451350" y="4992345"/>
            <a:ext cx="228601" cy="167121"/>
          </a:xfrm>
          <a:custGeom>
            <a:avLst/>
            <a:gdLst/>
            <a:ahLst/>
            <a:cxnLst/>
            <a:rect l="0" t="0" r="0" b="0"/>
            <a:pathLst>
              <a:path w="228601" h="167121">
                <a:moveTo>
                  <a:pt x="0" y="24155"/>
                </a:moveTo>
                <a:lnTo>
                  <a:pt x="0" y="24155"/>
                </a:lnTo>
                <a:lnTo>
                  <a:pt x="3371" y="20785"/>
                </a:lnTo>
                <a:lnTo>
                  <a:pt x="5026" y="17247"/>
                </a:lnTo>
                <a:lnTo>
                  <a:pt x="5467" y="15317"/>
                </a:lnTo>
                <a:lnTo>
                  <a:pt x="11602" y="11290"/>
                </a:lnTo>
                <a:lnTo>
                  <a:pt x="32978" y="622"/>
                </a:lnTo>
                <a:lnTo>
                  <a:pt x="36802" y="0"/>
                </a:lnTo>
                <a:lnTo>
                  <a:pt x="40762" y="996"/>
                </a:lnTo>
                <a:lnTo>
                  <a:pt x="48926" y="5866"/>
                </a:lnTo>
                <a:lnTo>
                  <a:pt x="61455" y="19911"/>
                </a:lnTo>
                <a:lnTo>
                  <a:pt x="66119" y="31441"/>
                </a:lnTo>
                <a:lnTo>
                  <a:pt x="69112" y="59461"/>
                </a:lnTo>
                <a:lnTo>
                  <a:pt x="64727" y="88612"/>
                </a:lnTo>
                <a:lnTo>
                  <a:pt x="61982" y="105107"/>
                </a:lnTo>
                <a:lnTo>
                  <a:pt x="57339" y="129665"/>
                </a:lnTo>
                <a:lnTo>
                  <a:pt x="57234" y="127963"/>
                </a:lnTo>
                <a:lnTo>
                  <a:pt x="74453" y="98461"/>
                </a:lnTo>
                <a:lnTo>
                  <a:pt x="101745" y="68619"/>
                </a:lnTo>
                <a:lnTo>
                  <a:pt x="132039" y="43207"/>
                </a:lnTo>
                <a:lnTo>
                  <a:pt x="141939" y="35445"/>
                </a:lnTo>
                <a:lnTo>
                  <a:pt x="173633" y="15806"/>
                </a:lnTo>
                <a:lnTo>
                  <a:pt x="200116" y="3282"/>
                </a:lnTo>
                <a:lnTo>
                  <a:pt x="204672" y="3184"/>
                </a:lnTo>
                <a:lnTo>
                  <a:pt x="213497" y="6839"/>
                </a:lnTo>
                <a:lnTo>
                  <a:pt x="216414" y="10494"/>
                </a:lnTo>
                <a:lnTo>
                  <a:pt x="222979" y="35333"/>
                </a:lnTo>
                <a:lnTo>
                  <a:pt x="225396" y="53111"/>
                </a:lnTo>
                <a:lnTo>
                  <a:pt x="223080" y="83759"/>
                </a:lnTo>
                <a:lnTo>
                  <a:pt x="222359" y="113379"/>
                </a:lnTo>
                <a:lnTo>
                  <a:pt x="222264" y="144847"/>
                </a:lnTo>
                <a:lnTo>
                  <a:pt x="222250" y="166635"/>
                </a:lnTo>
                <a:lnTo>
                  <a:pt x="222955" y="167120"/>
                </a:lnTo>
                <a:lnTo>
                  <a:pt x="228600" y="16385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MARTInkShape-977">
            <a:extLst>
              <a:ext uri="{FF2B5EF4-FFF2-40B4-BE49-F238E27FC236}">
                <a16:creationId xmlns:a16="http://schemas.microsoft.com/office/drawing/2014/main" id="{57C51002-43D4-4E2F-39DC-B5484D3D0C0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200662" y="3867150"/>
            <a:ext cx="2539739" cy="1551014"/>
          </a:xfrm>
          <a:custGeom>
            <a:avLst/>
            <a:gdLst/>
            <a:ahLst/>
            <a:cxnLst/>
            <a:rect l="0" t="0" r="0" b="0"/>
            <a:pathLst>
              <a:path w="2539739" h="1551014">
                <a:moveTo>
                  <a:pt x="6088" y="1441450"/>
                </a:moveTo>
                <a:lnTo>
                  <a:pt x="6088" y="1441450"/>
                </a:lnTo>
                <a:lnTo>
                  <a:pt x="0" y="1441450"/>
                </a:lnTo>
                <a:lnTo>
                  <a:pt x="3187" y="1441450"/>
                </a:lnTo>
                <a:lnTo>
                  <a:pt x="4154" y="1440745"/>
                </a:lnTo>
                <a:lnTo>
                  <a:pt x="9469" y="1432661"/>
                </a:lnTo>
                <a:lnTo>
                  <a:pt x="36428" y="1401138"/>
                </a:lnTo>
                <a:lnTo>
                  <a:pt x="67438" y="1375358"/>
                </a:lnTo>
                <a:lnTo>
                  <a:pt x="74259" y="1372343"/>
                </a:lnTo>
                <a:lnTo>
                  <a:pt x="82182" y="1371820"/>
                </a:lnTo>
                <a:lnTo>
                  <a:pt x="85040" y="1373158"/>
                </a:lnTo>
                <a:lnTo>
                  <a:pt x="90096" y="1378407"/>
                </a:lnTo>
                <a:lnTo>
                  <a:pt x="92814" y="1385444"/>
                </a:lnTo>
                <a:lnTo>
                  <a:pt x="95433" y="1393980"/>
                </a:lnTo>
                <a:lnTo>
                  <a:pt x="107838" y="1421020"/>
                </a:lnTo>
                <a:lnTo>
                  <a:pt x="119372" y="1449200"/>
                </a:lnTo>
                <a:lnTo>
                  <a:pt x="130132" y="1477226"/>
                </a:lnTo>
                <a:lnTo>
                  <a:pt x="134386" y="1504282"/>
                </a:lnTo>
                <a:lnTo>
                  <a:pt x="143842" y="1535201"/>
                </a:lnTo>
                <a:lnTo>
                  <a:pt x="150290" y="1548268"/>
                </a:lnTo>
                <a:lnTo>
                  <a:pt x="150906" y="1550762"/>
                </a:lnTo>
                <a:lnTo>
                  <a:pt x="152022" y="1551013"/>
                </a:lnTo>
                <a:lnTo>
                  <a:pt x="155144" y="1547530"/>
                </a:lnTo>
                <a:lnTo>
                  <a:pt x="157002" y="1541278"/>
                </a:lnTo>
                <a:lnTo>
                  <a:pt x="158292" y="1511511"/>
                </a:lnTo>
                <a:lnTo>
                  <a:pt x="159135" y="1487452"/>
                </a:lnTo>
                <a:lnTo>
                  <a:pt x="163502" y="1457801"/>
                </a:lnTo>
                <a:lnTo>
                  <a:pt x="164574" y="1427825"/>
                </a:lnTo>
                <a:lnTo>
                  <a:pt x="164721" y="1406467"/>
                </a:lnTo>
                <a:lnTo>
                  <a:pt x="165491" y="1382863"/>
                </a:lnTo>
                <a:lnTo>
                  <a:pt x="168186" y="1358262"/>
                </a:lnTo>
                <a:lnTo>
                  <a:pt x="170299" y="1330724"/>
                </a:lnTo>
                <a:lnTo>
                  <a:pt x="170924" y="1305788"/>
                </a:lnTo>
                <a:lnTo>
                  <a:pt x="171841" y="1277147"/>
                </a:lnTo>
                <a:lnTo>
                  <a:pt x="176204" y="1249226"/>
                </a:lnTo>
                <a:lnTo>
                  <a:pt x="177143" y="1225040"/>
                </a:lnTo>
                <a:lnTo>
                  <a:pt x="179302" y="1199998"/>
                </a:lnTo>
                <a:lnTo>
                  <a:pt x="182529" y="1174705"/>
                </a:lnTo>
                <a:lnTo>
                  <a:pt x="185367" y="1149336"/>
                </a:lnTo>
                <a:lnTo>
                  <a:pt x="188795" y="1123946"/>
                </a:lnTo>
                <a:lnTo>
                  <a:pt x="191691" y="1098548"/>
                </a:lnTo>
                <a:lnTo>
                  <a:pt x="197019" y="1073150"/>
                </a:lnTo>
                <a:lnTo>
                  <a:pt x="201184" y="1045869"/>
                </a:lnTo>
                <a:lnTo>
                  <a:pt x="204300" y="1017324"/>
                </a:lnTo>
                <a:lnTo>
                  <a:pt x="207810" y="990992"/>
                </a:lnTo>
                <a:lnTo>
                  <a:pt x="208850" y="965316"/>
                </a:lnTo>
                <a:lnTo>
                  <a:pt x="211039" y="939834"/>
                </a:lnTo>
                <a:lnTo>
                  <a:pt x="214275" y="914410"/>
                </a:lnTo>
                <a:lnTo>
                  <a:pt x="215234" y="889003"/>
                </a:lnTo>
                <a:lnTo>
                  <a:pt x="217400" y="861719"/>
                </a:lnTo>
                <a:lnTo>
                  <a:pt x="222510" y="833174"/>
                </a:lnTo>
                <a:lnTo>
                  <a:pt x="226611" y="806842"/>
                </a:lnTo>
                <a:lnTo>
                  <a:pt x="227571" y="786869"/>
                </a:lnTo>
                <a:lnTo>
                  <a:pt x="227997" y="759177"/>
                </a:lnTo>
                <a:lnTo>
                  <a:pt x="230068" y="735581"/>
                </a:lnTo>
                <a:lnTo>
                  <a:pt x="233319" y="708311"/>
                </a:lnTo>
                <a:lnTo>
                  <a:pt x="237789" y="676763"/>
                </a:lnTo>
                <a:lnTo>
                  <a:pt x="236705" y="651764"/>
                </a:lnTo>
                <a:lnTo>
                  <a:pt x="239451" y="622397"/>
                </a:lnTo>
                <a:lnTo>
                  <a:pt x="240567" y="598418"/>
                </a:lnTo>
                <a:lnTo>
                  <a:pt x="240898" y="571323"/>
                </a:lnTo>
                <a:lnTo>
                  <a:pt x="240976" y="546491"/>
                </a:lnTo>
                <a:lnTo>
                  <a:pt x="244390" y="514858"/>
                </a:lnTo>
                <a:lnTo>
                  <a:pt x="246796" y="483249"/>
                </a:lnTo>
                <a:lnTo>
                  <a:pt x="247918" y="456765"/>
                </a:lnTo>
                <a:lnTo>
                  <a:pt x="250681" y="432078"/>
                </a:lnTo>
                <a:lnTo>
                  <a:pt x="252379" y="406523"/>
                </a:lnTo>
                <a:lnTo>
                  <a:pt x="253840" y="381055"/>
                </a:lnTo>
                <a:lnTo>
                  <a:pt x="256841" y="355625"/>
                </a:lnTo>
                <a:lnTo>
                  <a:pt x="258645" y="330211"/>
                </a:lnTo>
                <a:lnTo>
                  <a:pt x="260152" y="306922"/>
                </a:lnTo>
                <a:lnTo>
                  <a:pt x="264262" y="280499"/>
                </a:lnTo>
                <a:lnTo>
                  <a:pt x="266498" y="252366"/>
                </a:lnTo>
                <a:lnTo>
                  <a:pt x="271337" y="225063"/>
                </a:lnTo>
                <a:lnTo>
                  <a:pt x="272501" y="195759"/>
                </a:lnTo>
                <a:lnTo>
                  <a:pt x="276074" y="169637"/>
                </a:lnTo>
                <a:lnTo>
                  <a:pt x="278735" y="138974"/>
                </a:lnTo>
                <a:lnTo>
                  <a:pt x="279085" y="107854"/>
                </a:lnTo>
                <a:lnTo>
                  <a:pt x="279138" y="76252"/>
                </a:lnTo>
                <a:lnTo>
                  <a:pt x="287976" y="85043"/>
                </a:lnTo>
                <a:lnTo>
                  <a:pt x="293884" y="87186"/>
                </a:lnTo>
                <a:lnTo>
                  <a:pt x="305144" y="90274"/>
                </a:lnTo>
                <a:lnTo>
                  <a:pt x="314685" y="93039"/>
                </a:lnTo>
                <a:lnTo>
                  <a:pt x="343806" y="96694"/>
                </a:lnTo>
                <a:lnTo>
                  <a:pt x="360091" y="98714"/>
                </a:lnTo>
                <a:lnTo>
                  <a:pt x="385125" y="96590"/>
                </a:lnTo>
                <a:lnTo>
                  <a:pt x="409711" y="95647"/>
                </a:lnTo>
                <a:lnTo>
                  <a:pt x="441102" y="95329"/>
                </a:lnTo>
                <a:lnTo>
                  <a:pt x="466827" y="93392"/>
                </a:lnTo>
                <a:lnTo>
                  <a:pt x="491618" y="90231"/>
                </a:lnTo>
                <a:lnTo>
                  <a:pt x="523187" y="89295"/>
                </a:lnTo>
                <a:lnTo>
                  <a:pt x="553708" y="87135"/>
                </a:lnTo>
                <a:lnTo>
                  <a:pt x="582984" y="83456"/>
                </a:lnTo>
                <a:lnTo>
                  <a:pt x="612818" y="82818"/>
                </a:lnTo>
                <a:lnTo>
                  <a:pt x="638356" y="79258"/>
                </a:lnTo>
                <a:lnTo>
                  <a:pt x="662699" y="77106"/>
                </a:lnTo>
                <a:lnTo>
                  <a:pt x="687786" y="76468"/>
                </a:lnTo>
                <a:lnTo>
                  <a:pt x="717183" y="71889"/>
                </a:lnTo>
                <a:lnTo>
                  <a:pt x="741167" y="70454"/>
                </a:lnTo>
                <a:lnTo>
                  <a:pt x="766148" y="70029"/>
                </a:lnTo>
                <a:lnTo>
                  <a:pt x="791423" y="69197"/>
                </a:lnTo>
                <a:lnTo>
                  <a:pt x="816787" y="65501"/>
                </a:lnTo>
                <a:lnTo>
                  <a:pt x="842882" y="64093"/>
                </a:lnTo>
                <a:lnTo>
                  <a:pt x="871937" y="63676"/>
                </a:lnTo>
                <a:lnTo>
                  <a:pt x="898734" y="62847"/>
                </a:lnTo>
                <a:lnTo>
                  <a:pt x="924547" y="59151"/>
                </a:lnTo>
                <a:lnTo>
                  <a:pt x="950775" y="57743"/>
                </a:lnTo>
                <a:lnTo>
                  <a:pt x="979870" y="57326"/>
                </a:lnTo>
                <a:lnTo>
                  <a:pt x="1006678" y="56497"/>
                </a:lnTo>
                <a:lnTo>
                  <a:pt x="1033201" y="52801"/>
                </a:lnTo>
                <a:lnTo>
                  <a:pt x="1062383" y="51393"/>
                </a:lnTo>
                <a:lnTo>
                  <a:pt x="1089218" y="50976"/>
                </a:lnTo>
                <a:lnTo>
                  <a:pt x="1115042" y="50852"/>
                </a:lnTo>
                <a:lnTo>
                  <a:pt x="1141274" y="50816"/>
                </a:lnTo>
                <a:lnTo>
                  <a:pt x="1169665" y="50099"/>
                </a:lnTo>
                <a:lnTo>
                  <a:pt x="1200817" y="45775"/>
                </a:lnTo>
                <a:lnTo>
                  <a:pt x="1225563" y="44843"/>
                </a:lnTo>
                <a:lnTo>
                  <a:pt x="1250770" y="46448"/>
                </a:lnTo>
                <a:lnTo>
                  <a:pt x="1267658" y="48160"/>
                </a:lnTo>
                <a:lnTo>
                  <a:pt x="1293032" y="45863"/>
                </a:lnTo>
                <a:lnTo>
                  <a:pt x="1318425" y="44869"/>
                </a:lnTo>
                <a:lnTo>
                  <a:pt x="1344528" y="44574"/>
                </a:lnTo>
                <a:lnTo>
                  <a:pt x="1373586" y="44487"/>
                </a:lnTo>
                <a:lnTo>
                  <a:pt x="1400384" y="44461"/>
                </a:lnTo>
                <a:lnTo>
                  <a:pt x="1426198" y="44453"/>
                </a:lnTo>
                <a:lnTo>
                  <a:pt x="1451720" y="44451"/>
                </a:lnTo>
                <a:lnTo>
                  <a:pt x="1477156" y="44450"/>
                </a:lnTo>
                <a:lnTo>
                  <a:pt x="1502566" y="44450"/>
                </a:lnTo>
                <a:lnTo>
                  <a:pt x="1528676" y="44450"/>
                </a:lnTo>
                <a:lnTo>
                  <a:pt x="1557734" y="44450"/>
                </a:lnTo>
                <a:lnTo>
                  <a:pt x="1585238" y="44450"/>
                </a:lnTo>
                <a:lnTo>
                  <a:pt x="1615416" y="44450"/>
                </a:lnTo>
                <a:lnTo>
                  <a:pt x="1645995" y="44450"/>
                </a:lnTo>
                <a:lnTo>
                  <a:pt x="1673949" y="44450"/>
                </a:lnTo>
                <a:lnTo>
                  <a:pt x="1704966" y="44450"/>
                </a:lnTo>
                <a:lnTo>
                  <a:pt x="1728462" y="44450"/>
                </a:lnTo>
                <a:lnTo>
                  <a:pt x="1758747" y="41079"/>
                </a:lnTo>
                <a:lnTo>
                  <a:pt x="1788966" y="38983"/>
                </a:lnTo>
                <a:lnTo>
                  <a:pt x="1820263" y="38362"/>
                </a:lnTo>
                <a:lnTo>
                  <a:pt x="1851878" y="38178"/>
                </a:lnTo>
                <a:lnTo>
                  <a:pt x="1883588" y="34752"/>
                </a:lnTo>
                <a:lnTo>
                  <a:pt x="1915327" y="32639"/>
                </a:lnTo>
                <a:lnTo>
                  <a:pt x="1947073" y="32014"/>
                </a:lnTo>
                <a:lnTo>
                  <a:pt x="1978822" y="31828"/>
                </a:lnTo>
                <a:lnTo>
                  <a:pt x="2010571" y="28402"/>
                </a:lnTo>
                <a:lnTo>
                  <a:pt x="2042321" y="26289"/>
                </a:lnTo>
                <a:lnTo>
                  <a:pt x="2074071" y="25664"/>
                </a:lnTo>
                <a:lnTo>
                  <a:pt x="2105821" y="25478"/>
                </a:lnTo>
                <a:lnTo>
                  <a:pt x="2137571" y="22052"/>
                </a:lnTo>
                <a:lnTo>
                  <a:pt x="2169321" y="19939"/>
                </a:lnTo>
                <a:lnTo>
                  <a:pt x="2201071" y="19314"/>
                </a:lnTo>
                <a:lnTo>
                  <a:pt x="2229450" y="15758"/>
                </a:lnTo>
                <a:lnTo>
                  <a:pt x="2255732" y="13606"/>
                </a:lnTo>
                <a:lnTo>
                  <a:pt x="2284766" y="12968"/>
                </a:lnTo>
                <a:lnTo>
                  <a:pt x="2308969" y="12779"/>
                </a:lnTo>
                <a:lnTo>
                  <a:pt x="2332916" y="9352"/>
                </a:lnTo>
                <a:lnTo>
                  <a:pt x="2357887" y="7239"/>
                </a:lnTo>
                <a:lnTo>
                  <a:pt x="2383158" y="6614"/>
                </a:lnTo>
                <a:lnTo>
                  <a:pt x="2414735" y="5697"/>
                </a:lnTo>
                <a:lnTo>
                  <a:pt x="2438555" y="3002"/>
                </a:lnTo>
                <a:lnTo>
                  <a:pt x="2469620" y="889"/>
                </a:lnTo>
                <a:lnTo>
                  <a:pt x="2500209" y="117"/>
                </a:lnTo>
                <a:lnTo>
                  <a:pt x="2539738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89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Distribution of the Sample Proportion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80160"/>
                <a:ext cx="8229600" cy="45720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Sampling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 approaches normality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becomes sufficiently large and</a:t>
                </a:r>
              </a:p>
              <a:p>
                <a:endParaRPr lang="en-US" b="0" dirty="0">
                  <a:ea typeface="Cambria Math" panose="02040503050406030204" pitchFamily="18" charset="0"/>
                </a:endParaRPr>
              </a:p>
              <a:p>
                <a:endParaRPr lang="en-US" dirty="0">
                  <a:ea typeface="Cambria Math" panose="02040503050406030204" pitchFamily="18" charset="0"/>
                </a:endParaRPr>
              </a:p>
              <a:p>
                <a:endParaRPr lang="en-US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80160"/>
                <a:ext cx="8229600" cy="4572000"/>
              </a:xfrm>
              <a:blipFill>
                <a:blip r:embed="rId85"/>
                <a:stretch>
                  <a:fillRect l="-1481" t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2667000"/>
            <a:ext cx="4800600" cy="26860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7500A4-6D55-468B-9A0A-C5039B7229BE}"/>
              </a:ext>
            </a:extLst>
          </p:cNvPr>
          <p:cNvSpPr txBox="1"/>
          <p:nvPr/>
        </p:nvSpPr>
        <p:spPr>
          <a:xfrm>
            <a:off x="228600" y="5498068"/>
            <a:ext cx="861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http://digitalfirst.bfwpub.com/stats_applet/generic_stats_applet_24_sampdistprop.html</a:t>
            </a:r>
          </a:p>
        </p:txBody>
      </p:sp>
      <p:sp>
        <p:nvSpPr>
          <p:cNvPr id="106" name="SMARTInkShape-1061">
            <a:extLst>
              <a:ext uri="{FF2B5EF4-FFF2-40B4-BE49-F238E27FC236}">
                <a16:creationId xmlns:a16="http://schemas.microsoft.com/office/drawing/2014/main" id="{43D28DDD-83AA-9E20-70C9-7E2377040DB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172200" y="3816350"/>
            <a:ext cx="2006601" cy="31751"/>
          </a:xfrm>
          <a:custGeom>
            <a:avLst/>
            <a:gdLst/>
            <a:ahLst/>
            <a:cxnLst/>
            <a:rect l="0" t="0" r="0" b="0"/>
            <a:pathLst>
              <a:path w="2006601" h="31751">
                <a:moveTo>
                  <a:pt x="0" y="31750"/>
                </a:moveTo>
                <a:lnTo>
                  <a:pt x="0" y="31750"/>
                </a:lnTo>
                <a:lnTo>
                  <a:pt x="0" y="26283"/>
                </a:lnTo>
                <a:lnTo>
                  <a:pt x="705" y="25989"/>
                </a:lnTo>
                <a:lnTo>
                  <a:pt x="29769" y="25410"/>
                </a:lnTo>
                <a:lnTo>
                  <a:pt x="53387" y="25402"/>
                </a:lnTo>
                <a:lnTo>
                  <a:pt x="84101" y="25400"/>
                </a:lnTo>
                <a:lnTo>
                  <a:pt x="112402" y="25400"/>
                </a:lnTo>
                <a:lnTo>
                  <a:pt x="140973" y="25400"/>
                </a:lnTo>
                <a:lnTo>
                  <a:pt x="163080" y="25400"/>
                </a:lnTo>
                <a:lnTo>
                  <a:pt x="194762" y="25400"/>
                </a:lnTo>
                <a:lnTo>
                  <a:pt x="217793" y="23519"/>
                </a:lnTo>
                <a:lnTo>
                  <a:pt x="242142" y="21036"/>
                </a:lnTo>
                <a:lnTo>
                  <a:pt x="267075" y="19933"/>
                </a:lnTo>
                <a:lnTo>
                  <a:pt x="292266" y="19442"/>
                </a:lnTo>
                <a:lnTo>
                  <a:pt x="318280" y="19224"/>
                </a:lnTo>
                <a:lnTo>
                  <a:pt x="346304" y="19128"/>
                </a:lnTo>
                <a:lnTo>
                  <a:pt x="375222" y="19084"/>
                </a:lnTo>
                <a:lnTo>
                  <a:pt x="405243" y="18360"/>
                </a:lnTo>
                <a:lnTo>
                  <a:pt x="421151" y="17179"/>
                </a:lnTo>
                <a:lnTo>
                  <a:pt x="437400" y="15686"/>
                </a:lnTo>
                <a:lnTo>
                  <a:pt x="454584" y="14691"/>
                </a:lnTo>
                <a:lnTo>
                  <a:pt x="472389" y="14027"/>
                </a:lnTo>
                <a:lnTo>
                  <a:pt x="490609" y="13585"/>
                </a:lnTo>
                <a:lnTo>
                  <a:pt x="509106" y="13290"/>
                </a:lnTo>
                <a:lnTo>
                  <a:pt x="527787" y="13093"/>
                </a:lnTo>
                <a:lnTo>
                  <a:pt x="546591" y="12962"/>
                </a:lnTo>
                <a:lnTo>
                  <a:pt x="564772" y="12169"/>
                </a:lnTo>
                <a:lnTo>
                  <a:pt x="582537" y="10935"/>
                </a:lnTo>
                <a:lnTo>
                  <a:pt x="600025" y="9406"/>
                </a:lnTo>
                <a:lnTo>
                  <a:pt x="618739" y="8387"/>
                </a:lnTo>
                <a:lnTo>
                  <a:pt x="638271" y="7708"/>
                </a:lnTo>
                <a:lnTo>
                  <a:pt x="658347" y="7256"/>
                </a:lnTo>
                <a:lnTo>
                  <a:pt x="679493" y="6248"/>
                </a:lnTo>
                <a:lnTo>
                  <a:pt x="701350" y="4871"/>
                </a:lnTo>
                <a:lnTo>
                  <a:pt x="723683" y="3247"/>
                </a:lnTo>
                <a:lnTo>
                  <a:pt x="745627" y="2165"/>
                </a:lnTo>
                <a:lnTo>
                  <a:pt x="767313" y="1443"/>
                </a:lnTo>
                <a:lnTo>
                  <a:pt x="788825" y="962"/>
                </a:lnTo>
                <a:lnTo>
                  <a:pt x="811634" y="641"/>
                </a:lnTo>
                <a:lnTo>
                  <a:pt x="835306" y="428"/>
                </a:lnTo>
                <a:lnTo>
                  <a:pt x="859554" y="285"/>
                </a:lnTo>
                <a:lnTo>
                  <a:pt x="883480" y="190"/>
                </a:lnTo>
                <a:lnTo>
                  <a:pt x="907193" y="126"/>
                </a:lnTo>
                <a:lnTo>
                  <a:pt x="930762" y="84"/>
                </a:lnTo>
                <a:lnTo>
                  <a:pt x="954236" y="56"/>
                </a:lnTo>
                <a:lnTo>
                  <a:pt x="977646" y="38"/>
                </a:lnTo>
                <a:lnTo>
                  <a:pt x="1001014" y="25"/>
                </a:lnTo>
                <a:lnTo>
                  <a:pt x="1025060" y="17"/>
                </a:lnTo>
                <a:lnTo>
                  <a:pt x="1049557" y="11"/>
                </a:lnTo>
                <a:lnTo>
                  <a:pt x="1074355" y="7"/>
                </a:lnTo>
                <a:lnTo>
                  <a:pt x="1098648" y="5"/>
                </a:lnTo>
                <a:lnTo>
                  <a:pt x="1122604" y="3"/>
                </a:lnTo>
                <a:lnTo>
                  <a:pt x="1146337" y="2"/>
                </a:lnTo>
                <a:lnTo>
                  <a:pt x="1170625" y="1"/>
                </a:lnTo>
                <a:lnTo>
                  <a:pt x="1195283" y="1"/>
                </a:lnTo>
                <a:lnTo>
                  <a:pt x="1220188" y="0"/>
                </a:lnTo>
                <a:lnTo>
                  <a:pt x="1244553" y="0"/>
                </a:lnTo>
                <a:lnTo>
                  <a:pt x="1268558" y="0"/>
                </a:lnTo>
                <a:lnTo>
                  <a:pt x="1292323" y="0"/>
                </a:lnTo>
                <a:lnTo>
                  <a:pt x="1315926" y="0"/>
                </a:lnTo>
                <a:lnTo>
                  <a:pt x="1339423" y="0"/>
                </a:lnTo>
                <a:lnTo>
                  <a:pt x="1362849" y="0"/>
                </a:lnTo>
                <a:lnTo>
                  <a:pt x="1386227" y="705"/>
                </a:lnTo>
                <a:lnTo>
                  <a:pt x="1409573" y="1881"/>
                </a:lnTo>
                <a:lnTo>
                  <a:pt x="1432899" y="3371"/>
                </a:lnTo>
                <a:lnTo>
                  <a:pt x="1455505" y="4364"/>
                </a:lnTo>
                <a:lnTo>
                  <a:pt x="1477631" y="5026"/>
                </a:lnTo>
                <a:lnTo>
                  <a:pt x="1499438" y="5467"/>
                </a:lnTo>
                <a:lnTo>
                  <a:pt x="1521030" y="5761"/>
                </a:lnTo>
                <a:lnTo>
                  <a:pt x="1542482" y="5958"/>
                </a:lnTo>
                <a:lnTo>
                  <a:pt x="1563838" y="6088"/>
                </a:lnTo>
                <a:lnTo>
                  <a:pt x="1585131" y="6881"/>
                </a:lnTo>
                <a:lnTo>
                  <a:pt x="1606382" y="8115"/>
                </a:lnTo>
                <a:lnTo>
                  <a:pt x="1627605" y="9644"/>
                </a:lnTo>
                <a:lnTo>
                  <a:pt x="1648103" y="9957"/>
                </a:lnTo>
                <a:lnTo>
                  <a:pt x="1668118" y="9460"/>
                </a:lnTo>
                <a:lnTo>
                  <a:pt x="1687812" y="8424"/>
                </a:lnTo>
                <a:lnTo>
                  <a:pt x="1706586" y="8438"/>
                </a:lnTo>
                <a:lnTo>
                  <a:pt x="1724747" y="9153"/>
                </a:lnTo>
                <a:lnTo>
                  <a:pt x="1742498" y="10335"/>
                </a:lnTo>
                <a:lnTo>
                  <a:pt x="1759271" y="11123"/>
                </a:lnTo>
                <a:lnTo>
                  <a:pt x="1775392" y="11649"/>
                </a:lnTo>
                <a:lnTo>
                  <a:pt x="1805769" y="12233"/>
                </a:lnTo>
                <a:lnTo>
                  <a:pt x="1833380" y="12492"/>
                </a:lnTo>
                <a:lnTo>
                  <a:pt x="1859764" y="12608"/>
                </a:lnTo>
                <a:lnTo>
                  <a:pt x="1884190" y="12659"/>
                </a:lnTo>
                <a:lnTo>
                  <a:pt x="1914513" y="12688"/>
                </a:lnTo>
                <a:lnTo>
                  <a:pt x="1946232" y="12697"/>
                </a:lnTo>
                <a:lnTo>
                  <a:pt x="1969893" y="12698"/>
                </a:lnTo>
                <a:lnTo>
                  <a:pt x="2006600" y="63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0" name="SMARTInkShape-Group250">
            <a:extLst>
              <a:ext uri="{FF2B5EF4-FFF2-40B4-BE49-F238E27FC236}">
                <a16:creationId xmlns:a16="http://schemas.microsoft.com/office/drawing/2014/main" id="{EC606B1E-F5F6-0C71-90C6-F67792707BDA}"/>
              </a:ext>
            </a:extLst>
          </p:cNvPr>
          <p:cNvGrpSpPr/>
          <p:nvPr/>
        </p:nvGrpSpPr>
        <p:grpSpPr>
          <a:xfrm>
            <a:off x="8115300" y="4591651"/>
            <a:ext cx="850420" cy="691550"/>
            <a:chOff x="8115300" y="4591651"/>
            <a:chExt cx="850420" cy="691550"/>
          </a:xfrm>
        </p:grpSpPr>
        <p:sp>
          <p:nvSpPr>
            <p:cNvPr id="107" name="SMARTInkShape-1062">
              <a:extLst>
                <a:ext uri="{FF2B5EF4-FFF2-40B4-BE49-F238E27FC236}">
                  <a16:creationId xmlns:a16="http://schemas.microsoft.com/office/drawing/2014/main" id="{0AD8A89E-FAA8-AF63-C916-8E1E8D038718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8115300" y="4776445"/>
              <a:ext cx="25401" cy="24156"/>
            </a:xfrm>
            <a:custGeom>
              <a:avLst/>
              <a:gdLst/>
              <a:ahLst/>
              <a:cxnLst/>
              <a:rect l="0" t="0" r="0" b="0"/>
              <a:pathLst>
                <a:path w="25401" h="24156">
                  <a:moveTo>
                    <a:pt x="0" y="24155"/>
                  </a:moveTo>
                  <a:lnTo>
                    <a:pt x="0" y="24155"/>
                  </a:lnTo>
                  <a:lnTo>
                    <a:pt x="0" y="20784"/>
                  </a:lnTo>
                  <a:lnTo>
                    <a:pt x="1882" y="17247"/>
                  </a:lnTo>
                  <a:lnTo>
                    <a:pt x="14927" y="2956"/>
                  </a:lnTo>
                  <a:lnTo>
                    <a:pt x="19099" y="622"/>
                  </a:lnTo>
                  <a:lnTo>
                    <a:pt x="21199" y="0"/>
                  </a:lnTo>
                  <a:lnTo>
                    <a:pt x="22600" y="290"/>
                  </a:lnTo>
                  <a:lnTo>
                    <a:pt x="23533" y="1190"/>
                  </a:lnTo>
                  <a:lnTo>
                    <a:pt x="25400" y="510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1063">
              <a:extLst>
                <a:ext uri="{FF2B5EF4-FFF2-40B4-BE49-F238E27FC236}">
                  <a16:creationId xmlns:a16="http://schemas.microsoft.com/office/drawing/2014/main" id="{87669ED1-F389-47ED-4CBD-23298F6298BD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8134350" y="4902200"/>
              <a:ext cx="33991" cy="95251"/>
            </a:xfrm>
            <a:custGeom>
              <a:avLst/>
              <a:gdLst/>
              <a:ahLst/>
              <a:cxnLst/>
              <a:rect l="0" t="0" r="0" b="0"/>
              <a:pathLst>
                <a:path w="33991" h="95251">
                  <a:moveTo>
                    <a:pt x="0" y="0"/>
                  </a:moveTo>
                  <a:lnTo>
                    <a:pt x="0" y="0"/>
                  </a:lnTo>
                  <a:lnTo>
                    <a:pt x="8837" y="0"/>
                  </a:lnTo>
                  <a:lnTo>
                    <a:pt x="12864" y="1882"/>
                  </a:lnTo>
                  <a:lnTo>
                    <a:pt x="17712" y="6481"/>
                  </a:lnTo>
                  <a:lnTo>
                    <a:pt x="32994" y="29231"/>
                  </a:lnTo>
                  <a:lnTo>
                    <a:pt x="33990" y="33599"/>
                  </a:lnTo>
                  <a:lnTo>
                    <a:pt x="33217" y="42215"/>
                  </a:lnTo>
                  <a:lnTo>
                    <a:pt x="26970" y="62902"/>
                  </a:lnTo>
                  <a:lnTo>
                    <a:pt x="20300" y="73357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1064">
              <a:extLst>
                <a:ext uri="{FF2B5EF4-FFF2-40B4-BE49-F238E27FC236}">
                  <a16:creationId xmlns:a16="http://schemas.microsoft.com/office/drawing/2014/main" id="{D8322BFD-2E72-901E-7288-ED99307FF12B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8197850" y="4651532"/>
              <a:ext cx="152401" cy="110969"/>
            </a:xfrm>
            <a:custGeom>
              <a:avLst/>
              <a:gdLst/>
              <a:ahLst/>
              <a:cxnLst/>
              <a:rect l="0" t="0" r="0" b="0"/>
              <a:pathLst>
                <a:path w="152401" h="110969">
                  <a:moveTo>
                    <a:pt x="0" y="15718"/>
                  </a:moveTo>
                  <a:lnTo>
                    <a:pt x="0" y="15718"/>
                  </a:lnTo>
                  <a:lnTo>
                    <a:pt x="3372" y="12347"/>
                  </a:lnTo>
                  <a:lnTo>
                    <a:pt x="6907" y="10692"/>
                  </a:lnTo>
                  <a:lnTo>
                    <a:pt x="25734" y="4473"/>
                  </a:lnTo>
                  <a:lnTo>
                    <a:pt x="34123" y="0"/>
                  </a:lnTo>
                  <a:lnTo>
                    <a:pt x="35449" y="300"/>
                  </a:lnTo>
                  <a:lnTo>
                    <a:pt x="37576" y="2482"/>
                  </a:lnTo>
                  <a:lnTo>
                    <a:pt x="45918" y="31541"/>
                  </a:lnTo>
                  <a:lnTo>
                    <a:pt x="49836" y="54435"/>
                  </a:lnTo>
                  <a:lnTo>
                    <a:pt x="45248" y="85230"/>
                  </a:lnTo>
                  <a:lnTo>
                    <a:pt x="42923" y="90827"/>
                  </a:lnTo>
                  <a:lnTo>
                    <a:pt x="40949" y="94255"/>
                  </a:lnTo>
                  <a:lnTo>
                    <a:pt x="41411" y="94182"/>
                  </a:lnTo>
                  <a:lnTo>
                    <a:pt x="42423" y="93428"/>
                  </a:lnTo>
                  <a:lnTo>
                    <a:pt x="43549" y="90707"/>
                  </a:lnTo>
                  <a:lnTo>
                    <a:pt x="43849" y="88994"/>
                  </a:lnTo>
                  <a:lnTo>
                    <a:pt x="70917" y="59174"/>
                  </a:lnTo>
                  <a:lnTo>
                    <a:pt x="98258" y="32469"/>
                  </a:lnTo>
                  <a:lnTo>
                    <a:pt x="114486" y="21308"/>
                  </a:lnTo>
                  <a:lnTo>
                    <a:pt x="130587" y="16454"/>
                  </a:lnTo>
                  <a:lnTo>
                    <a:pt x="135885" y="19808"/>
                  </a:lnTo>
                  <a:lnTo>
                    <a:pt x="139274" y="22678"/>
                  </a:lnTo>
                  <a:lnTo>
                    <a:pt x="143039" y="35275"/>
                  </a:lnTo>
                  <a:lnTo>
                    <a:pt x="148827" y="65363"/>
                  </a:lnTo>
                  <a:lnTo>
                    <a:pt x="151695" y="94643"/>
                  </a:lnTo>
                  <a:lnTo>
                    <a:pt x="152400" y="1109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1065">
              <a:extLst>
                <a:ext uri="{FF2B5EF4-FFF2-40B4-BE49-F238E27FC236}">
                  <a16:creationId xmlns:a16="http://schemas.microsoft.com/office/drawing/2014/main" id="{C64336F8-86E9-5460-0EAD-25D8FF87E8FE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8434349" y="4591651"/>
              <a:ext cx="115059" cy="266100"/>
            </a:xfrm>
            <a:custGeom>
              <a:avLst/>
              <a:gdLst/>
              <a:ahLst/>
              <a:cxnLst/>
              <a:rect l="0" t="0" r="0" b="0"/>
              <a:pathLst>
                <a:path w="115059" h="266100">
                  <a:moveTo>
                    <a:pt x="93701" y="18449"/>
                  </a:moveTo>
                  <a:lnTo>
                    <a:pt x="93701" y="18449"/>
                  </a:lnTo>
                  <a:lnTo>
                    <a:pt x="108896" y="3960"/>
                  </a:lnTo>
                  <a:lnTo>
                    <a:pt x="115058" y="750"/>
                  </a:lnTo>
                  <a:lnTo>
                    <a:pt x="114995" y="300"/>
                  </a:lnTo>
                  <a:lnTo>
                    <a:pt x="114246" y="0"/>
                  </a:lnTo>
                  <a:lnTo>
                    <a:pt x="82996" y="17128"/>
                  </a:lnTo>
                  <a:lnTo>
                    <a:pt x="72950" y="27034"/>
                  </a:lnTo>
                  <a:lnTo>
                    <a:pt x="53260" y="56843"/>
                  </a:lnTo>
                  <a:lnTo>
                    <a:pt x="32288" y="88338"/>
                  </a:lnTo>
                  <a:lnTo>
                    <a:pt x="16173" y="120054"/>
                  </a:lnTo>
                  <a:lnTo>
                    <a:pt x="3676" y="145449"/>
                  </a:lnTo>
                  <a:lnTo>
                    <a:pt x="0" y="174612"/>
                  </a:lnTo>
                  <a:lnTo>
                    <a:pt x="1021" y="196040"/>
                  </a:lnTo>
                  <a:lnTo>
                    <a:pt x="3681" y="222292"/>
                  </a:lnTo>
                  <a:lnTo>
                    <a:pt x="4054" y="228428"/>
                  </a:lnTo>
                  <a:lnTo>
                    <a:pt x="8233" y="239008"/>
                  </a:lnTo>
                  <a:lnTo>
                    <a:pt x="19040" y="253927"/>
                  </a:lnTo>
                  <a:lnTo>
                    <a:pt x="29169" y="261395"/>
                  </a:lnTo>
                  <a:lnTo>
                    <a:pt x="42901" y="2660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1066">
              <a:extLst>
                <a:ext uri="{FF2B5EF4-FFF2-40B4-BE49-F238E27FC236}">
                  <a16:creationId xmlns:a16="http://schemas.microsoft.com/office/drawing/2014/main" id="{C9DE0D7B-069E-4F69-DD28-45F0320B6B20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8569467" y="4686823"/>
              <a:ext cx="13043" cy="113778"/>
            </a:xfrm>
            <a:custGeom>
              <a:avLst/>
              <a:gdLst/>
              <a:ahLst/>
              <a:cxnLst/>
              <a:rect l="0" t="0" r="0" b="0"/>
              <a:pathLst>
                <a:path w="13043" h="113778">
                  <a:moveTo>
                    <a:pt x="9383" y="12177"/>
                  </a:moveTo>
                  <a:lnTo>
                    <a:pt x="9383" y="12177"/>
                  </a:lnTo>
                  <a:lnTo>
                    <a:pt x="9383" y="5435"/>
                  </a:lnTo>
                  <a:lnTo>
                    <a:pt x="10088" y="3449"/>
                  </a:lnTo>
                  <a:lnTo>
                    <a:pt x="11265" y="2125"/>
                  </a:lnTo>
                  <a:lnTo>
                    <a:pt x="12755" y="1242"/>
                  </a:lnTo>
                  <a:lnTo>
                    <a:pt x="13042" y="654"/>
                  </a:lnTo>
                  <a:lnTo>
                    <a:pt x="12528" y="262"/>
                  </a:lnTo>
                  <a:lnTo>
                    <a:pt x="11480" y="0"/>
                  </a:lnTo>
                  <a:lnTo>
                    <a:pt x="10315" y="5354"/>
                  </a:lnTo>
                  <a:lnTo>
                    <a:pt x="4436" y="32706"/>
                  </a:lnTo>
                  <a:lnTo>
                    <a:pt x="0" y="55576"/>
                  </a:lnTo>
                  <a:lnTo>
                    <a:pt x="2225" y="84825"/>
                  </a:lnTo>
                  <a:lnTo>
                    <a:pt x="3033" y="11377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1067">
              <a:extLst>
                <a:ext uri="{FF2B5EF4-FFF2-40B4-BE49-F238E27FC236}">
                  <a16:creationId xmlns:a16="http://schemas.microsoft.com/office/drawing/2014/main" id="{E2E4E7DF-59C4-8D30-B954-702D449F055C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8616950" y="4737100"/>
              <a:ext cx="88901" cy="12701"/>
            </a:xfrm>
            <a:custGeom>
              <a:avLst/>
              <a:gdLst/>
              <a:ahLst/>
              <a:cxnLst/>
              <a:rect l="0" t="0" r="0" b="0"/>
              <a:pathLst>
                <a:path w="88901" h="12701">
                  <a:moveTo>
                    <a:pt x="0" y="12700"/>
                  </a:moveTo>
                  <a:lnTo>
                    <a:pt x="0" y="12700"/>
                  </a:lnTo>
                  <a:lnTo>
                    <a:pt x="3372" y="9329"/>
                  </a:lnTo>
                  <a:lnTo>
                    <a:pt x="15581" y="3862"/>
                  </a:lnTo>
                  <a:lnTo>
                    <a:pt x="42947" y="509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1068">
              <a:extLst>
                <a:ext uri="{FF2B5EF4-FFF2-40B4-BE49-F238E27FC236}">
                  <a16:creationId xmlns:a16="http://schemas.microsoft.com/office/drawing/2014/main" id="{29CA7C3B-AF8B-EBBB-0B7A-346DB37B7754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8778755" y="4668133"/>
              <a:ext cx="9646" cy="215018"/>
            </a:xfrm>
            <a:custGeom>
              <a:avLst/>
              <a:gdLst/>
              <a:ahLst/>
              <a:cxnLst/>
              <a:rect l="0" t="0" r="0" b="0"/>
              <a:pathLst>
                <a:path w="9646" h="215018">
                  <a:moveTo>
                    <a:pt x="9645" y="5467"/>
                  </a:moveTo>
                  <a:lnTo>
                    <a:pt x="9645" y="5467"/>
                  </a:lnTo>
                  <a:lnTo>
                    <a:pt x="9645" y="0"/>
                  </a:lnTo>
                  <a:lnTo>
                    <a:pt x="6274" y="23613"/>
                  </a:lnTo>
                  <a:lnTo>
                    <a:pt x="4176" y="53413"/>
                  </a:lnTo>
                  <a:lnTo>
                    <a:pt x="3556" y="78939"/>
                  </a:lnTo>
                  <a:lnTo>
                    <a:pt x="0" y="110021"/>
                  </a:lnTo>
                  <a:lnTo>
                    <a:pt x="1223" y="135929"/>
                  </a:lnTo>
                  <a:lnTo>
                    <a:pt x="2886" y="165058"/>
                  </a:lnTo>
                  <a:lnTo>
                    <a:pt x="3174" y="191121"/>
                  </a:lnTo>
                  <a:lnTo>
                    <a:pt x="3295" y="2150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1069">
              <a:extLst>
                <a:ext uri="{FF2B5EF4-FFF2-40B4-BE49-F238E27FC236}">
                  <a16:creationId xmlns:a16="http://schemas.microsoft.com/office/drawing/2014/main" id="{FF4743B4-646E-E00F-E019-875D67F8BC34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8769350" y="4732001"/>
              <a:ext cx="83111" cy="68600"/>
            </a:xfrm>
            <a:custGeom>
              <a:avLst/>
              <a:gdLst/>
              <a:ahLst/>
              <a:cxnLst/>
              <a:rect l="0" t="0" r="0" b="0"/>
              <a:pathLst>
                <a:path w="83111" h="68600">
                  <a:moveTo>
                    <a:pt x="0" y="30499"/>
                  </a:moveTo>
                  <a:lnTo>
                    <a:pt x="0" y="30499"/>
                  </a:lnTo>
                  <a:lnTo>
                    <a:pt x="14746" y="17634"/>
                  </a:lnTo>
                  <a:lnTo>
                    <a:pt x="45186" y="5085"/>
                  </a:lnTo>
                  <a:lnTo>
                    <a:pt x="66625" y="0"/>
                  </a:lnTo>
                  <a:lnTo>
                    <a:pt x="75707" y="1187"/>
                  </a:lnTo>
                  <a:lnTo>
                    <a:pt x="80104" y="2491"/>
                  </a:lnTo>
                  <a:lnTo>
                    <a:pt x="82331" y="4772"/>
                  </a:lnTo>
                  <a:lnTo>
                    <a:pt x="83110" y="7702"/>
                  </a:lnTo>
                  <a:lnTo>
                    <a:pt x="82923" y="11068"/>
                  </a:lnTo>
                  <a:lnTo>
                    <a:pt x="78953" y="18571"/>
                  </a:lnTo>
                  <a:lnTo>
                    <a:pt x="71074" y="26609"/>
                  </a:lnTo>
                  <a:lnTo>
                    <a:pt x="41384" y="47332"/>
                  </a:lnTo>
                  <a:lnTo>
                    <a:pt x="28646" y="57908"/>
                  </a:lnTo>
                  <a:lnTo>
                    <a:pt x="0" y="685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070">
              <a:extLst>
                <a:ext uri="{FF2B5EF4-FFF2-40B4-BE49-F238E27FC236}">
                  <a16:creationId xmlns:a16="http://schemas.microsoft.com/office/drawing/2014/main" id="{216A8C9A-EEB7-5755-4A65-DCAC28775E46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8839200" y="4603750"/>
              <a:ext cx="93747" cy="332707"/>
            </a:xfrm>
            <a:custGeom>
              <a:avLst/>
              <a:gdLst/>
              <a:ahLst/>
              <a:cxnLst/>
              <a:rect l="0" t="0" r="0" b="0"/>
              <a:pathLst>
                <a:path w="93747" h="332707">
                  <a:moveTo>
                    <a:pt x="31750" y="0"/>
                  </a:moveTo>
                  <a:lnTo>
                    <a:pt x="31750" y="0"/>
                  </a:lnTo>
                  <a:lnTo>
                    <a:pt x="35121" y="0"/>
                  </a:lnTo>
                  <a:lnTo>
                    <a:pt x="47652" y="10139"/>
                  </a:lnTo>
                  <a:lnTo>
                    <a:pt x="59588" y="23780"/>
                  </a:lnTo>
                  <a:lnTo>
                    <a:pt x="74382" y="55157"/>
                  </a:lnTo>
                  <a:lnTo>
                    <a:pt x="84307" y="82156"/>
                  </a:lnTo>
                  <a:lnTo>
                    <a:pt x="88698" y="112236"/>
                  </a:lnTo>
                  <a:lnTo>
                    <a:pt x="93746" y="141174"/>
                  </a:lnTo>
                  <a:lnTo>
                    <a:pt x="92922" y="169300"/>
                  </a:lnTo>
                  <a:lnTo>
                    <a:pt x="86330" y="198800"/>
                  </a:lnTo>
                  <a:lnTo>
                    <a:pt x="74830" y="227731"/>
                  </a:lnTo>
                  <a:lnTo>
                    <a:pt x="56691" y="258354"/>
                  </a:lnTo>
                  <a:lnTo>
                    <a:pt x="35923" y="286322"/>
                  </a:lnTo>
                  <a:lnTo>
                    <a:pt x="14809" y="314204"/>
                  </a:lnTo>
                  <a:lnTo>
                    <a:pt x="3658" y="327014"/>
                  </a:lnTo>
                  <a:lnTo>
                    <a:pt x="1083" y="332706"/>
                  </a:lnTo>
                  <a:lnTo>
                    <a:pt x="722" y="332576"/>
                  </a:lnTo>
                  <a:lnTo>
                    <a:pt x="320" y="329845"/>
                  </a:lnTo>
                  <a:lnTo>
                    <a:pt x="0" y="317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1071">
              <a:extLst>
                <a:ext uri="{FF2B5EF4-FFF2-40B4-BE49-F238E27FC236}">
                  <a16:creationId xmlns:a16="http://schemas.microsoft.com/office/drawing/2014/main" id="{9158EB75-E30D-11AB-7D87-6D6350583B09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8483600" y="5080000"/>
              <a:ext cx="76201" cy="19051"/>
            </a:xfrm>
            <a:custGeom>
              <a:avLst/>
              <a:gdLst/>
              <a:ahLst/>
              <a:cxnLst/>
              <a:rect l="0" t="0" r="0" b="0"/>
              <a:pathLst>
                <a:path w="76201" h="19051">
                  <a:moveTo>
                    <a:pt x="0" y="0"/>
                  </a:moveTo>
                  <a:lnTo>
                    <a:pt x="0" y="0"/>
                  </a:lnTo>
                  <a:lnTo>
                    <a:pt x="0" y="3370"/>
                  </a:lnTo>
                  <a:lnTo>
                    <a:pt x="705" y="4364"/>
                  </a:lnTo>
                  <a:lnTo>
                    <a:pt x="1882" y="5026"/>
                  </a:lnTo>
                  <a:lnTo>
                    <a:pt x="8837" y="6088"/>
                  </a:lnTo>
                  <a:lnTo>
                    <a:pt x="35547" y="7040"/>
                  </a:lnTo>
                  <a:lnTo>
                    <a:pt x="76200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072">
              <a:extLst>
                <a:ext uri="{FF2B5EF4-FFF2-40B4-BE49-F238E27FC236}">
                  <a16:creationId xmlns:a16="http://schemas.microsoft.com/office/drawing/2014/main" id="{2DA721E2-AB3B-BE93-D99A-ADB54FB009C0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8464550" y="5146192"/>
              <a:ext cx="107951" cy="10009"/>
            </a:xfrm>
            <a:custGeom>
              <a:avLst/>
              <a:gdLst/>
              <a:ahLst/>
              <a:cxnLst/>
              <a:rect l="0" t="0" r="0" b="0"/>
              <a:pathLst>
                <a:path w="107951" h="10009">
                  <a:moveTo>
                    <a:pt x="0" y="3658"/>
                  </a:moveTo>
                  <a:lnTo>
                    <a:pt x="0" y="3658"/>
                  </a:lnTo>
                  <a:lnTo>
                    <a:pt x="12242" y="2953"/>
                  </a:lnTo>
                  <a:lnTo>
                    <a:pt x="26440" y="0"/>
                  </a:lnTo>
                  <a:lnTo>
                    <a:pt x="49882" y="2726"/>
                  </a:lnTo>
                  <a:lnTo>
                    <a:pt x="107950" y="100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073">
              <a:extLst>
                <a:ext uri="{FF2B5EF4-FFF2-40B4-BE49-F238E27FC236}">
                  <a16:creationId xmlns:a16="http://schemas.microsoft.com/office/drawing/2014/main" id="{4241F394-A799-66D6-02B2-1A6B39E96613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8720896" y="5064214"/>
              <a:ext cx="92865" cy="180887"/>
            </a:xfrm>
            <a:custGeom>
              <a:avLst/>
              <a:gdLst/>
              <a:ahLst/>
              <a:cxnLst/>
              <a:rect l="0" t="0" r="0" b="0"/>
              <a:pathLst>
                <a:path w="92865" h="180887">
                  <a:moveTo>
                    <a:pt x="80204" y="41186"/>
                  </a:moveTo>
                  <a:lnTo>
                    <a:pt x="80204" y="41186"/>
                  </a:lnTo>
                  <a:lnTo>
                    <a:pt x="83575" y="37815"/>
                  </a:lnTo>
                  <a:lnTo>
                    <a:pt x="85230" y="34279"/>
                  </a:lnTo>
                  <a:lnTo>
                    <a:pt x="86552" y="16079"/>
                  </a:lnTo>
                  <a:lnTo>
                    <a:pt x="86554" y="10343"/>
                  </a:lnTo>
                  <a:lnTo>
                    <a:pt x="83183" y="6334"/>
                  </a:lnTo>
                  <a:lnTo>
                    <a:pt x="77765" y="4529"/>
                  </a:lnTo>
                  <a:lnTo>
                    <a:pt x="66782" y="1633"/>
                  </a:lnTo>
                  <a:lnTo>
                    <a:pt x="62789" y="0"/>
                  </a:lnTo>
                  <a:lnTo>
                    <a:pt x="52709" y="68"/>
                  </a:lnTo>
                  <a:lnTo>
                    <a:pt x="24191" y="7759"/>
                  </a:lnTo>
                  <a:lnTo>
                    <a:pt x="13356" y="14504"/>
                  </a:lnTo>
                  <a:lnTo>
                    <a:pt x="5573" y="21331"/>
                  </a:lnTo>
                  <a:lnTo>
                    <a:pt x="1173" y="29069"/>
                  </a:lnTo>
                  <a:lnTo>
                    <a:pt x="0" y="33108"/>
                  </a:lnTo>
                  <a:lnTo>
                    <a:pt x="578" y="41358"/>
                  </a:lnTo>
                  <a:lnTo>
                    <a:pt x="3328" y="51411"/>
                  </a:lnTo>
                  <a:lnTo>
                    <a:pt x="10544" y="59895"/>
                  </a:lnTo>
                  <a:lnTo>
                    <a:pt x="19610" y="63612"/>
                  </a:lnTo>
                  <a:lnTo>
                    <a:pt x="29991" y="64558"/>
                  </a:lnTo>
                  <a:lnTo>
                    <a:pt x="56081" y="60003"/>
                  </a:lnTo>
                  <a:lnTo>
                    <a:pt x="72184" y="53105"/>
                  </a:lnTo>
                  <a:lnTo>
                    <a:pt x="85178" y="43958"/>
                  </a:lnTo>
                  <a:lnTo>
                    <a:pt x="87754" y="43034"/>
                  </a:lnTo>
                  <a:lnTo>
                    <a:pt x="89471" y="41713"/>
                  </a:lnTo>
                  <a:lnTo>
                    <a:pt x="92452" y="35881"/>
                  </a:lnTo>
                  <a:lnTo>
                    <a:pt x="92602" y="36238"/>
                  </a:lnTo>
                  <a:lnTo>
                    <a:pt x="92864" y="50508"/>
                  </a:lnTo>
                  <a:lnTo>
                    <a:pt x="87873" y="77796"/>
                  </a:lnTo>
                  <a:lnTo>
                    <a:pt x="86815" y="102666"/>
                  </a:lnTo>
                  <a:lnTo>
                    <a:pt x="85900" y="134050"/>
                  </a:lnTo>
                  <a:lnTo>
                    <a:pt x="82911" y="154779"/>
                  </a:lnTo>
                  <a:lnTo>
                    <a:pt x="86554" y="1808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074">
              <a:extLst>
                <a:ext uri="{FF2B5EF4-FFF2-40B4-BE49-F238E27FC236}">
                  <a16:creationId xmlns:a16="http://schemas.microsoft.com/office/drawing/2014/main" id="{3EADE468-D986-0E5E-6490-D89CC8D4E4B0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8873219" y="5096814"/>
              <a:ext cx="92501" cy="186387"/>
            </a:xfrm>
            <a:custGeom>
              <a:avLst/>
              <a:gdLst/>
              <a:ahLst/>
              <a:cxnLst/>
              <a:rect l="0" t="0" r="0" b="0"/>
              <a:pathLst>
                <a:path w="92501" h="186387">
                  <a:moveTo>
                    <a:pt x="73931" y="40336"/>
                  </a:moveTo>
                  <a:lnTo>
                    <a:pt x="73931" y="40336"/>
                  </a:lnTo>
                  <a:lnTo>
                    <a:pt x="73931" y="36965"/>
                  </a:lnTo>
                  <a:lnTo>
                    <a:pt x="75813" y="33429"/>
                  </a:lnTo>
                  <a:lnTo>
                    <a:pt x="78294" y="29504"/>
                  </a:lnTo>
                  <a:lnTo>
                    <a:pt x="79888" y="21238"/>
                  </a:lnTo>
                  <a:lnTo>
                    <a:pt x="80020" y="19136"/>
                  </a:lnTo>
                  <a:lnTo>
                    <a:pt x="76832" y="9440"/>
                  </a:lnTo>
                  <a:lnTo>
                    <a:pt x="71420" y="999"/>
                  </a:lnTo>
                  <a:lnTo>
                    <a:pt x="68729" y="0"/>
                  </a:lnTo>
                  <a:lnTo>
                    <a:pt x="61977" y="772"/>
                  </a:lnTo>
                  <a:lnTo>
                    <a:pt x="46870" y="5173"/>
                  </a:lnTo>
                  <a:lnTo>
                    <a:pt x="17027" y="28060"/>
                  </a:lnTo>
                  <a:lnTo>
                    <a:pt x="5643" y="42342"/>
                  </a:lnTo>
                  <a:lnTo>
                    <a:pt x="1247" y="53927"/>
                  </a:lnTo>
                  <a:lnTo>
                    <a:pt x="0" y="66132"/>
                  </a:lnTo>
                  <a:lnTo>
                    <a:pt x="1797" y="78613"/>
                  </a:lnTo>
                  <a:lnTo>
                    <a:pt x="3969" y="82787"/>
                  </a:lnTo>
                  <a:lnTo>
                    <a:pt x="6829" y="85569"/>
                  </a:lnTo>
                  <a:lnTo>
                    <a:pt x="10148" y="87426"/>
                  </a:lnTo>
                  <a:lnTo>
                    <a:pt x="19476" y="87606"/>
                  </a:lnTo>
                  <a:lnTo>
                    <a:pt x="24929" y="86665"/>
                  </a:lnTo>
                  <a:lnTo>
                    <a:pt x="34748" y="79977"/>
                  </a:lnTo>
                  <a:lnTo>
                    <a:pt x="43816" y="72065"/>
                  </a:lnTo>
                  <a:lnTo>
                    <a:pt x="61136" y="63223"/>
                  </a:lnTo>
                  <a:lnTo>
                    <a:pt x="91353" y="35568"/>
                  </a:lnTo>
                  <a:lnTo>
                    <a:pt x="91896" y="36452"/>
                  </a:lnTo>
                  <a:lnTo>
                    <a:pt x="92500" y="41197"/>
                  </a:lnTo>
                  <a:lnTo>
                    <a:pt x="87818" y="65880"/>
                  </a:lnTo>
                  <a:lnTo>
                    <a:pt x="81978" y="96051"/>
                  </a:lnTo>
                  <a:lnTo>
                    <a:pt x="80617" y="125974"/>
                  </a:lnTo>
                  <a:lnTo>
                    <a:pt x="80347" y="153991"/>
                  </a:lnTo>
                  <a:lnTo>
                    <a:pt x="80281" y="1863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SMARTInkShape-Group251">
            <a:extLst>
              <a:ext uri="{FF2B5EF4-FFF2-40B4-BE49-F238E27FC236}">
                <a16:creationId xmlns:a16="http://schemas.microsoft.com/office/drawing/2014/main" id="{57CE0E1E-18FE-0A68-15AE-84FE702EE651}"/>
              </a:ext>
            </a:extLst>
          </p:cNvPr>
          <p:cNvGrpSpPr/>
          <p:nvPr/>
        </p:nvGrpSpPr>
        <p:grpSpPr>
          <a:xfrm>
            <a:off x="8172450" y="4008333"/>
            <a:ext cx="685767" cy="284268"/>
            <a:chOff x="8172450" y="4008333"/>
            <a:chExt cx="685767" cy="284268"/>
          </a:xfrm>
        </p:grpSpPr>
        <p:sp>
          <p:nvSpPr>
            <p:cNvPr id="121" name="SMARTInkShape-1075">
              <a:extLst>
                <a:ext uri="{FF2B5EF4-FFF2-40B4-BE49-F238E27FC236}">
                  <a16:creationId xmlns:a16="http://schemas.microsoft.com/office/drawing/2014/main" id="{86264449-3867-86BC-9D9F-69D08FB33B7D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8172450" y="4089764"/>
              <a:ext cx="152401" cy="120287"/>
            </a:xfrm>
            <a:custGeom>
              <a:avLst/>
              <a:gdLst/>
              <a:ahLst/>
              <a:cxnLst/>
              <a:rect l="0" t="0" r="0" b="0"/>
              <a:pathLst>
                <a:path w="152401" h="120287">
                  <a:moveTo>
                    <a:pt x="0" y="25036"/>
                  </a:moveTo>
                  <a:lnTo>
                    <a:pt x="0" y="25036"/>
                  </a:lnTo>
                  <a:lnTo>
                    <a:pt x="0" y="19569"/>
                  </a:lnTo>
                  <a:lnTo>
                    <a:pt x="14927" y="3782"/>
                  </a:lnTo>
                  <a:lnTo>
                    <a:pt x="19099" y="1479"/>
                  </a:lnTo>
                  <a:lnTo>
                    <a:pt x="27296" y="182"/>
                  </a:lnTo>
                  <a:lnTo>
                    <a:pt x="30897" y="0"/>
                  </a:lnTo>
                  <a:lnTo>
                    <a:pt x="38661" y="3561"/>
                  </a:lnTo>
                  <a:lnTo>
                    <a:pt x="42708" y="6486"/>
                  </a:lnTo>
                  <a:lnTo>
                    <a:pt x="45406" y="10552"/>
                  </a:lnTo>
                  <a:lnTo>
                    <a:pt x="48402" y="20715"/>
                  </a:lnTo>
                  <a:lnTo>
                    <a:pt x="50484" y="51966"/>
                  </a:lnTo>
                  <a:lnTo>
                    <a:pt x="49954" y="60288"/>
                  </a:lnTo>
                  <a:lnTo>
                    <a:pt x="44834" y="90770"/>
                  </a:lnTo>
                  <a:lnTo>
                    <a:pt x="44525" y="94073"/>
                  </a:lnTo>
                  <a:lnTo>
                    <a:pt x="44472" y="91274"/>
                  </a:lnTo>
                  <a:lnTo>
                    <a:pt x="58758" y="60165"/>
                  </a:lnTo>
                  <a:lnTo>
                    <a:pt x="81716" y="32876"/>
                  </a:lnTo>
                  <a:lnTo>
                    <a:pt x="91352" y="24287"/>
                  </a:lnTo>
                  <a:lnTo>
                    <a:pt x="106559" y="15485"/>
                  </a:lnTo>
                  <a:lnTo>
                    <a:pt x="112713" y="9114"/>
                  </a:lnTo>
                  <a:lnTo>
                    <a:pt x="116652" y="7377"/>
                  </a:lnTo>
                  <a:lnTo>
                    <a:pt x="122837" y="6398"/>
                  </a:lnTo>
                  <a:lnTo>
                    <a:pt x="128913" y="11814"/>
                  </a:lnTo>
                  <a:lnTo>
                    <a:pt x="132508" y="16221"/>
                  </a:lnTo>
                  <a:lnTo>
                    <a:pt x="136503" y="26763"/>
                  </a:lnTo>
                  <a:lnTo>
                    <a:pt x="143643" y="57719"/>
                  </a:lnTo>
                  <a:lnTo>
                    <a:pt x="145733" y="87291"/>
                  </a:lnTo>
                  <a:lnTo>
                    <a:pt x="152400" y="1202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076">
              <a:extLst>
                <a:ext uri="{FF2B5EF4-FFF2-40B4-BE49-F238E27FC236}">
                  <a16:creationId xmlns:a16="http://schemas.microsoft.com/office/drawing/2014/main" id="{7D93A26F-07F1-B0EF-B56B-E1A4B8FE65B2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8445500" y="4008333"/>
              <a:ext cx="24440" cy="284268"/>
            </a:xfrm>
            <a:custGeom>
              <a:avLst/>
              <a:gdLst/>
              <a:ahLst/>
              <a:cxnLst/>
              <a:rect l="0" t="0" r="0" b="0"/>
              <a:pathLst>
                <a:path w="24440" h="284268">
                  <a:moveTo>
                    <a:pt x="12700" y="23917"/>
                  </a:moveTo>
                  <a:lnTo>
                    <a:pt x="12700" y="23917"/>
                  </a:lnTo>
                  <a:lnTo>
                    <a:pt x="12700" y="11708"/>
                  </a:lnTo>
                  <a:lnTo>
                    <a:pt x="14582" y="6026"/>
                  </a:lnTo>
                  <a:lnTo>
                    <a:pt x="18168" y="0"/>
                  </a:lnTo>
                  <a:lnTo>
                    <a:pt x="19168" y="917"/>
                  </a:lnTo>
                  <a:lnTo>
                    <a:pt x="22160" y="5698"/>
                  </a:lnTo>
                  <a:lnTo>
                    <a:pt x="24439" y="23066"/>
                  </a:lnTo>
                  <a:lnTo>
                    <a:pt x="20846" y="52807"/>
                  </a:lnTo>
                  <a:lnTo>
                    <a:pt x="19404" y="81260"/>
                  </a:lnTo>
                  <a:lnTo>
                    <a:pt x="19155" y="112874"/>
                  </a:lnTo>
                  <a:lnTo>
                    <a:pt x="17199" y="140821"/>
                  </a:lnTo>
                  <a:lnTo>
                    <a:pt x="14032" y="166270"/>
                  </a:lnTo>
                  <a:lnTo>
                    <a:pt x="12587" y="186668"/>
                  </a:lnTo>
                  <a:lnTo>
                    <a:pt x="9593" y="209846"/>
                  </a:lnTo>
                  <a:lnTo>
                    <a:pt x="5910" y="232376"/>
                  </a:lnTo>
                  <a:lnTo>
                    <a:pt x="0" y="2842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077">
              <a:extLst>
                <a:ext uri="{FF2B5EF4-FFF2-40B4-BE49-F238E27FC236}">
                  <a16:creationId xmlns:a16="http://schemas.microsoft.com/office/drawing/2014/main" id="{50A27A08-34ED-4A56-09FF-87B3BEC35435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8426450" y="4089872"/>
              <a:ext cx="110094" cy="94779"/>
            </a:xfrm>
            <a:custGeom>
              <a:avLst/>
              <a:gdLst/>
              <a:ahLst/>
              <a:cxnLst/>
              <a:rect l="0" t="0" r="0" b="0"/>
              <a:pathLst>
                <a:path w="110094" h="94779">
                  <a:moveTo>
                    <a:pt x="31750" y="56678"/>
                  </a:moveTo>
                  <a:lnTo>
                    <a:pt x="31750" y="56678"/>
                  </a:lnTo>
                  <a:lnTo>
                    <a:pt x="31750" y="53307"/>
                  </a:lnTo>
                  <a:lnTo>
                    <a:pt x="29868" y="49771"/>
                  </a:lnTo>
                  <a:lnTo>
                    <a:pt x="27386" y="45847"/>
                  </a:lnTo>
                  <a:lnTo>
                    <a:pt x="26282" y="41751"/>
                  </a:lnTo>
                  <a:lnTo>
                    <a:pt x="26694" y="39671"/>
                  </a:lnTo>
                  <a:lnTo>
                    <a:pt x="29032" y="35479"/>
                  </a:lnTo>
                  <a:lnTo>
                    <a:pt x="47089" y="18016"/>
                  </a:lnTo>
                  <a:lnTo>
                    <a:pt x="67001" y="4905"/>
                  </a:lnTo>
                  <a:lnTo>
                    <a:pt x="80217" y="1121"/>
                  </a:lnTo>
                  <a:lnTo>
                    <a:pt x="89698" y="0"/>
                  </a:lnTo>
                  <a:lnTo>
                    <a:pt x="96545" y="5382"/>
                  </a:lnTo>
                  <a:lnTo>
                    <a:pt x="103587" y="14830"/>
                  </a:lnTo>
                  <a:lnTo>
                    <a:pt x="109068" y="26085"/>
                  </a:lnTo>
                  <a:lnTo>
                    <a:pt x="110093" y="40023"/>
                  </a:lnTo>
                  <a:lnTo>
                    <a:pt x="109379" y="47691"/>
                  </a:lnTo>
                  <a:lnTo>
                    <a:pt x="102941" y="59975"/>
                  </a:lnTo>
                  <a:lnTo>
                    <a:pt x="81559" y="79358"/>
                  </a:lnTo>
                  <a:lnTo>
                    <a:pt x="67528" y="84397"/>
                  </a:lnTo>
                  <a:lnTo>
                    <a:pt x="35939" y="87897"/>
                  </a:lnTo>
                  <a:lnTo>
                    <a:pt x="15666" y="88976"/>
                  </a:lnTo>
                  <a:lnTo>
                    <a:pt x="0" y="9477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078">
              <a:extLst>
                <a:ext uri="{FF2B5EF4-FFF2-40B4-BE49-F238E27FC236}">
                  <a16:creationId xmlns:a16="http://schemas.microsoft.com/office/drawing/2014/main" id="{1217EE43-665A-8D84-B773-F72F0BE9A868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8648700" y="4114800"/>
              <a:ext cx="76201" cy="6351"/>
            </a:xfrm>
            <a:custGeom>
              <a:avLst/>
              <a:gdLst/>
              <a:ahLst/>
              <a:cxnLst/>
              <a:rect l="0" t="0" r="0" b="0"/>
              <a:pathLst>
                <a:path w="76201" h="6351">
                  <a:moveTo>
                    <a:pt x="0" y="6350"/>
                  </a:moveTo>
                  <a:lnTo>
                    <a:pt x="0" y="6350"/>
                  </a:lnTo>
                  <a:lnTo>
                    <a:pt x="12209" y="6350"/>
                  </a:lnTo>
                  <a:lnTo>
                    <a:pt x="17891" y="4469"/>
                  </a:lnTo>
                  <a:lnTo>
                    <a:pt x="20394" y="2979"/>
                  </a:lnTo>
                  <a:lnTo>
                    <a:pt x="48608" y="392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079">
              <a:extLst>
                <a:ext uri="{FF2B5EF4-FFF2-40B4-BE49-F238E27FC236}">
                  <a16:creationId xmlns:a16="http://schemas.microsoft.com/office/drawing/2014/main" id="{1339CBBD-1583-70FE-93E8-ACF58A965CA1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8630532" y="4165992"/>
              <a:ext cx="100719" cy="5959"/>
            </a:xfrm>
            <a:custGeom>
              <a:avLst/>
              <a:gdLst/>
              <a:ahLst/>
              <a:cxnLst/>
              <a:rect l="0" t="0" r="0" b="0"/>
              <a:pathLst>
                <a:path w="100719" h="5959">
                  <a:moveTo>
                    <a:pt x="5468" y="5958"/>
                  </a:moveTo>
                  <a:lnTo>
                    <a:pt x="5468" y="5958"/>
                  </a:lnTo>
                  <a:lnTo>
                    <a:pt x="0" y="5958"/>
                  </a:lnTo>
                  <a:lnTo>
                    <a:pt x="30971" y="1594"/>
                  </a:lnTo>
                  <a:lnTo>
                    <a:pt x="61175" y="0"/>
                  </a:lnTo>
                  <a:lnTo>
                    <a:pt x="100718" y="59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080">
              <a:extLst>
                <a:ext uri="{FF2B5EF4-FFF2-40B4-BE49-F238E27FC236}">
                  <a16:creationId xmlns:a16="http://schemas.microsoft.com/office/drawing/2014/main" id="{82A801B3-533C-F32A-9DDB-2AC97E93223B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8832850" y="4076700"/>
              <a:ext cx="25367" cy="190501"/>
            </a:xfrm>
            <a:custGeom>
              <a:avLst/>
              <a:gdLst/>
              <a:ahLst/>
              <a:cxnLst/>
              <a:rect l="0" t="0" r="0" b="0"/>
              <a:pathLst>
                <a:path w="25367" h="190501">
                  <a:moveTo>
                    <a:pt x="19050" y="0"/>
                  </a:moveTo>
                  <a:lnTo>
                    <a:pt x="19050" y="0"/>
                  </a:lnTo>
                  <a:lnTo>
                    <a:pt x="25139" y="0"/>
                  </a:lnTo>
                  <a:lnTo>
                    <a:pt x="25366" y="24485"/>
                  </a:lnTo>
                  <a:lnTo>
                    <a:pt x="22023" y="55715"/>
                  </a:lnTo>
                  <a:lnTo>
                    <a:pt x="14569" y="83677"/>
                  </a:lnTo>
                  <a:lnTo>
                    <a:pt x="9099" y="109538"/>
                  </a:lnTo>
                  <a:lnTo>
                    <a:pt x="3340" y="140048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SMARTInkShape-Group252">
            <a:extLst>
              <a:ext uri="{FF2B5EF4-FFF2-40B4-BE49-F238E27FC236}">
                <a16:creationId xmlns:a16="http://schemas.microsoft.com/office/drawing/2014/main" id="{06BB0375-71CE-209B-F06C-FABE33F6777E}"/>
              </a:ext>
            </a:extLst>
          </p:cNvPr>
          <p:cNvGrpSpPr/>
          <p:nvPr/>
        </p:nvGrpSpPr>
        <p:grpSpPr>
          <a:xfrm>
            <a:off x="7937500" y="4025900"/>
            <a:ext cx="66867" cy="266701"/>
            <a:chOff x="7937500" y="4025900"/>
            <a:chExt cx="66867" cy="266701"/>
          </a:xfrm>
        </p:grpSpPr>
        <p:sp>
          <p:nvSpPr>
            <p:cNvPr id="128" name="SMARTInkShape-1081">
              <a:extLst>
                <a:ext uri="{FF2B5EF4-FFF2-40B4-BE49-F238E27FC236}">
                  <a16:creationId xmlns:a16="http://schemas.microsoft.com/office/drawing/2014/main" id="{D71450B5-8C7F-7B5C-819A-247124EB9268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7962900" y="4025900"/>
              <a:ext cx="19051" cy="25401"/>
            </a:xfrm>
            <a:custGeom>
              <a:avLst/>
              <a:gdLst/>
              <a:ahLst/>
              <a:cxnLst/>
              <a:rect l="0" t="0" r="0" b="0"/>
              <a:pathLst>
                <a:path w="1905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705" y="21036"/>
                  </a:lnTo>
                  <a:lnTo>
                    <a:pt x="1882" y="20374"/>
                  </a:lnTo>
                  <a:lnTo>
                    <a:pt x="3372" y="19933"/>
                  </a:lnTo>
                  <a:lnTo>
                    <a:pt x="4364" y="18228"/>
                  </a:lnTo>
                  <a:lnTo>
                    <a:pt x="6468" y="9791"/>
                  </a:lnTo>
                  <a:lnTo>
                    <a:pt x="12416" y="424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1082">
              <a:extLst>
                <a:ext uri="{FF2B5EF4-FFF2-40B4-BE49-F238E27FC236}">
                  <a16:creationId xmlns:a16="http://schemas.microsoft.com/office/drawing/2014/main" id="{1DE60773-D144-4539-5782-5AE736FAD3A3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7937500" y="4165600"/>
              <a:ext cx="66867" cy="127001"/>
            </a:xfrm>
            <a:custGeom>
              <a:avLst/>
              <a:gdLst/>
              <a:ahLst/>
              <a:cxnLst/>
              <a:rect l="0" t="0" r="0" b="0"/>
              <a:pathLst>
                <a:path w="66867" h="127001">
                  <a:moveTo>
                    <a:pt x="38100" y="0"/>
                  </a:moveTo>
                  <a:lnTo>
                    <a:pt x="38100" y="0"/>
                  </a:lnTo>
                  <a:lnTo>
                    <a:pt x="60163" y="22768"/>
                  </a:lnTo>
                  <a:lnTo>
                    <a:pt x="66432" y="40541"/>
                  </a:lnTo>
                  <a:lnTo>
                    <a:pt x="66866" y="44666"/>
                  </a:lnTo>
                  <a:lnTo>
                    <a:pt x="64082" y="62108"/>
                  </a:lnTo>
                  <a:lnTo>
                    <a:pt x="59996" y="70172"/>
                  </a:lnTo>
                  <a:lnTo>
                    <a:pt x="41166" y="91059"/>
                  </a:lnTo>
                  <a:lnTo>
                    <a:pt x="22165" y="107958"/>
                  </a:lnTo>
                  <a:lnTo>
                    <a:pt x="15495" y="115715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SMARTInkShape-Group253">
            <a:extLst>
              <a:ext uri="{FF2B5EF4-FFF2-40B4-BE49-F238E27FC236}">
                <a16:creationId xmlns:a16="http://schemas.microsoft.com/office/drawing/2014/main" id="{436099F7-1322-4A33-5953-00255682BA0B}"/>
              </a:ext>
            </a:extLst>
          </p:cNvPr>
          <p:cNvGrpSpPr/>
          <p:nvPr/>
        </p:nvGrpSpPr>
        <p:grpSpPr>
          <a:xfrm>
            <a:off x="7221521" y="5251529"/>
            <a:ext cx="670388" cy="284063"/>
            <a:chOff x="7221521" y="5251529"/>
            <a:chExt cx="670388" cy="284063"/>
          </a:xfrm>
        </p:grpSpPr>
        <p:sp>
          <p:nvSpPr>
            <p:cNvPr id="131" name="SMARTInkShape-1083">
              <a:extLst>
                <a:ext uri="{FF2B5EF4-FFF2-40B4-BE49-F238E27FC236}">
                  <a16:creationId xmlns:a16="http://schemas.microsoft.com/office/drawing/2014/main" id="{537E1914-30BE-4BCB-F4F2-490BED8F6F9D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7221521" y="5251529"/>
              <a:ext cx="100004" cy="158672"/>
            </a:xfrm>
            <a:custGeom>
              <a:avLst/>
              <a:gdLst/>
              <a:ahLst/>
              <a:cxnLst/>
              <a:rect l="0" t="0" r="0" b="0"/>
              <a:pathLst>
                <a:path w="100004" h="158672">
                  <a:moveTo>
                    <a:pt x="80979" y="38021"/>
                  </a:moveTo>
                  <a:lnTo>
                    <a:pt x="80979" y="38021"/>
                  </a:lnTo>
                  <a:lnTo>
                    <a:pt x="84351" y="38021"/>
                  </a:lnTo>
                  <a:lnTo>
                    <a:pt x="87886" y="36139"/>
                  </a:lnTo>
                  <a:lnTo>
                    <a:pt x="99046" y="26281"/>
                  </a:lnTo>
                  <a:lnTo>
                    <a:pt x="99738" y="22234"/>
                  </a:lnTo>
                  <a:lnTo>
                    <a:pt x="100003" y="13790"/>
                  </a:lnTo>
                  <a:lnTo>
                    <a:pt x="96650" y="9596"/>
                  </a:lnTo>
                  <a:lnTo>
                    <a:pt x="93118" y="7749"/>
                  </a:lnTo>
                  <a:lnTo>
                    <a:pt x="88472" y="6564"/>
                  </a:lnTo>
                  <a:lnTo>
                    <a:pt x="84297" y="2987"/>
                  </a:lnTo>
                  <a:lnTo>
                    <a:pt x="78691" y="1284"/>
                  </a:lnTo>
                  <a:lnTo>
                    <a:pt x="51212" y="0"/>
                  </a:lnTo>
                  <a:lnTo>
                    <a:pt x="23838" y="5395"/>
                  </a:lnTo>
                  <a:lnTo>
                    <a:pt x="16543" y="11526"/>
                  </a:lnTo>
                  <a:lnTo>
                    <a:pt x="3732" y="29339"/>
                  </a:lnTo>
                  <a:lnTo>
                    <a:pt x="0" y="42190"/>
                  </a:lnTo>
                  <a:lnTo>
                    <a:pt x="2265" y="58306"/>
                  </a:lnTo>
                  <a:lnTo>
                    <a:pt x="7404" y="69745"/>
                  </a:lnTo>
                  <a:lnTo>
                    <a:pt x="13396" y="77603"/>
                  </a:lnTo>
                  <a:lnTo>
                    <a:pt x="21309" y="80308"/>
                  </a:lnTo>
                  <a:lnTo>
                    <a:pt x="36894" y="82044"/>
                  </a:lnTo>
                  <a:lnTo>
                    <a:pt x="38889" y="81481"/>
                  </a:lnTo>
                  <a:lnTo>
                    <a:pt x="40219" y="80400"/>
                  </a:lnTo>
                  <a:lnTo>
                    <a:pt x="41106" y="78974"/>
                  </a:lnTo>
                  <a:lnTo>
                    <a:pt x="54579" y="67708"/>
                  </a:lnTo>
                  <a:lnTo>
                    <a:pt x="60073" y="61092"/>
                  </a:lnTo>
                  <a:lnTo>
                    <a:pt x="73217" y="49216"/>
                  </a:lnTo>
                  <a:lnTo>
                    <a:pt x="79447" y="40232"/>
                  </a:lnTo>
                  <a:lnTo>
                    <a:pt x="80677" y="34799"/>
                  </a:lnTo>
                  <a:lnTo>
                    <a:pt x="80845" y="36119"/>
                  </a:lnTo>
                  <a:lnTo>
                    <a:pt x="79079" y="65401"/>
                  </a:lnTo>
                  <a:lnTo>
                    <a:pt x="75948" y="89407"/>
                  </a:lnTo>
                  <a:lnTo>
                    <a:pt x="71518" y="119433"/>
                  </a:lnTo>
                  <a:lnTo>
                    <a:pt x="71600" y="129003"/>
                  </a:lnTo>
                  <a:lnTo>
                    <a:pt x="80979" y="1586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1084">
              <a:extLst>
                <a:ext uri="{FF2B5EF4-FFF2-40B4-BE49-F238E27FC236}">
                  <a16:creationId xmlns:a16="http://schemas.microsoft.com/office/drawing/2014/main" id="{3B8B4785-9E1C-B820-4044-E38F4E449342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7367956" y="5283564"/>
              <a:ext cx="74143" cy="139337"/>
            </a:xfrm>
            <a:custGeom>
              <a:avLst/>
              <a:gdLst/>
              <a:ahLst/>
              <a:cxnLst/>
              <a:rect l="0" t="0" r="0" b="0"/>
              <a:pathLst>
                <a:path w="74143" h="139337">
                  <a:moveTo>
                    <a:pt x="61544" y="31386"/>
                  </a:moveTo>
                  <a:lnTo>
                    <a:pt x="61544" y="31386"/>
                  </a:lnTo>
                  <a:lnTo>
                    <a:pt x="61544" y="21742"/>
                  </a:lnTo>
                  <a:lnTo>
                    <a:pt x="60839" y="20723"/>
                  </a:lnTo>
                  <a:lnTo>
                    <a:pt x="59662" y="20044"/>
                  </a:lnTo>
                  <a:lnTo>
                    <a:pt x="58172" y="19593"/>
                  </a:lnTo>
                  <a:lnTo>
                    <a:pt x="57180" y="18585"/>
                  </a:lnTo>
                  <a:lnTo>
                    <a:pt x="56076" y="15583"/>
                  </a:lnTo>
                  <a:lnTo>
                    <a:pt x="54662" y="7908"/>
                  </a:lnTo>
                  <a:lnTo>
                    <a:pt x="51900" y="3783"/>
                  </a:lnTo>
                  <a:lnTo>
                    <a:pt x="46440" y="1479"/>
                  </a:lnTo>
                  <a:lnTo>
                    <a:pt x="31437" y="0"/>
                  </a:lnTo>
                  <a:lnTo>
                    <a:pt x="15700" y="6486"/>
                  </a:lnTo>
                  <a:lnTo>
                    <a:pt x="7537" y="13499"/>
                  </a:lnTo>
                  <a:lnTo>
                    <a:pt x="4373" y="17345"/>
                  </a:lnTo>
                  <a:lnTo>
                    <a:pt x="856" y="27262"/>
                  </a:lnTo>
                  <a:lnTo>
                    <a:pt x="0" y="37315"/>
                  </a:lnTo>
                  <a:lnTo>
                    <a:pt x="1970" y="44134"/>
                  </a:lnTo>
                  <a:lnTo>
                    <a:pt x="19878" y="71287"/>
                  </a:lnTo>
                  <a:lnTo>
                    <a:pt x="23741" y="73813"/>
                  </a:lnTo>
                  <a:lnTo>
                    <a:pt x="25759" y="74489"/>
                  </a:lnTo>
                  <a:lnTo>
                    <a:pt x="27810" y="74231"/>
                  </a:lnTo>
                  <a:lnTo>
                    <a:pt x="31970" y="72066"/>
                  </a:lnTo>
                  <a:lnTo>
                    <a:pt x="59407" y="46210"/>
                  </a:lnTo>
                  <a:lnTo>
                    <a:pt x="60594" y="41266"/>
                  </a:lnTo>
                  <a:lnTo>
                    <a:pt x="61828" y="35071"/>
                  </a:lnTo>
                  <a:lnTo>
                    <a:pt x="66489" y="27618"/>
                  </a:lnTo>
                  <a:lnTo>
                    <a:pt x="73901" y="19076"/>
                  </a:lnTo>
                  <a:lnTo>
                    <a:pt x="74142" y="25543"/>
                  </a:lnTo>
                  <a:lnTo>
                    <a:pt x="69154" y="44030"/>
                  </a:lnTo>
                  <a:lnTo>
                    <a:pt x="64113" y="55515"/>
                  </a:lnTo>
                  <a:lnTo>
                    <a:pt x="60170" y="83608"/>
                  </a:lnTo>
                  <a:lnTo>
                    <a:pt x="52806" y="112964"/>
                  </a:lnTo>
                  <a:lnTo>
                    <a:pt x="48844" y="13933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085">
              <a:extLst>
                <a:ext uri="{FF2B5EF4-FFF2-40B4-BE49-F238E27FC236}">
                  <a16:creationId xmlns:a16="http://schemas.microsoft.com/office/drawing/2014/main" id="{B8587972-949D-F8E4-9B92-FF1BA36391D7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7473950" y="5302512"/>
              <a:ext cx="120651" cy="229854"/>
            </a:xfrm>
            <a:custGeom>
              <a:avLst/>
              <a:gdLst/>
              <a:ahLst/>
              <a:cxnLst/>
              <a:rect l="0" t="0" r="0" b="0"/>
              <a:pathLst>
                <a:path w="120651" h="229854">
                  <a:moveTo>
                    <a:pt x="120650" y="6088"/>
                  </a:moveTo>
                  <a:lnTo>
                    <a:pt x="120650" y="6088"/>
                  </a:lnTo>
                  <a:lnTo>
                    <a:pt x="120650" y="0"/>
                  </a:lnTo>
                  <a:lnTo>
                    <a:pt x="120650" y="3187"/>
                  </a:lnTo>
                  <a:lnTo>
                    <a:pt x="99693" y="32650"/>
                  </a:lnTo>
                  <a:lnTo>
                    <a:pt x="85597" y="60880"/>
                  </a:lnTo>
                  <a:lnTo>
                    <a:pt x="70753" y="89821"/>
                  </a:lnTo>
                  <a:lnTo>
                    <a:pt x="57418" y="120738"/>
                  </a:lnTo>
                  <a:lnTo>
                    <a:pt x="46411" y="146597"/>
                  </a:lnTo>
                  <a:lnTo>
                    <a:pt x="33000" y="174718"/>
                  </a:lnTo>
                  <a:lnTo>
                    <a:pt x="21127" y="206040"/>
                  </a:lnTo>
                  <a:lnTo>
                    <a:pt x="8575" y="228494"/>
                  </a:lnTo>
                  <a:lnTo>
                    <a:pt x="7127" y="229853"/>
                  </a:lnTo>
                  <a:lnTo>
                    <a:pt x="0" y="2283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086">
              <a:extLst>
                <a:ext uri="{FF2B5EF4-FFF2-40B4-BE49-F238E27FC236}">
                  <a16:creationId xmlns:a16="http://schemas.microsoft.com/office/drawing/2014/main" id="{140A204D-3617-1B17-DB07-87D1483B648F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7620000" y="5410539"/>
              <a:ext cx="12701" cy="101262"/>
            </a:xfrm>
            <a:custGeom>
              <a:avLst/>
              <a:gdLst/>
              <a:ahLst/>
              <a:cxnLst/>
              <a:rect l="0" t="0" r="0" b="0"/>
              <a:pathLst>
                <a:path w="12701" h="101262">
                  <a:moveTo>
                    <a:pt x="0" y="12361"/>
                  </a:moveTo>
                  <a:lnTo>
                    <a:pt x="0" y="12361"/>
                  </a:lnTo>
                  <a:lnTo>
                    <a:pt x="0" y="8990"/>
                  </a:lnTo>
                  <a:lnTo>
                    <a:pt x="1882" y="5454"/>
                  </a:lnTo>
                  <a:lnTo>
                    <a:pt x="3372" y="3523"/>
                  </a:lnTo>
                  <a:lnTo>
                    <a:pt x="6907" y="1378"/>
                  </a:lnTo>
                  <a:lnTo>
                    <a:pt x="11555" y="0"/>
                  </a:lnTo>
                  <a:lnTo>
                    <a:pt x="12633" y="28515"/>
                  </a:lnTo>
                  <a:lnTo>
                    <a:pt x="10806" y="56030"/>
                  </a:lnTo>
                  <a:lnTo>
                    <a:pt x="9036" y="69164"/>
                  </a:lnTo>
                  <a:lnTo>
                    <a:pt x="12700" y="1012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087">
              <a:extLst>
                <a:ext uri="{FF2B5EF4-FFF2-40B4-BE49-F238E27FC236}">
                  <a16:creationId xmlns:a16="http://schemas.microsoft.com/office/drawing/2014/main" id="{1CEEE9BF-73A1-C08C-8267-2FBF5A024CF6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7704275" y="5405179"/>
              <a:ext cx="44233" cy="116523"/>
            </a:xfrm>
            <a:custGeom>
              <a:avLst/>
              <a:gdLst/>
              <a:ahLst/>
              <a:cxnLst/>
              <a:rect l="0" t="0" r="0" b="0"/>
              <a:pathLst>
                <a:path w="44233" h="116523">
                  <a:moveTo>
                    <a:pt x="23675" y="36771"/>
                  </a:moveTo>
                  <a:lnTo>
                    <a:pt x="23675" y="36771"/>
                  </a:lnTo>
                  <a:lnTo>
                    <a:pt x="32512" y="27933"/>
                  </a:lnTo>
                  <a:lnTo>
                    <a:pt x="34659" y="22025"/>
                  </a:lnTo>
                  <a:lnTo>
                    <a:pt x="36275" y="3156"/>
                  </a:lnTo>
                  <a:lnTo>
                    <a:pt x="34897" y="1662"/>
                  </a:lnTo>
                  <a:lnTo>
                    <a:pt x="29604" y="0"/>
                  </a:lnTo>
                  <a:lnTo>
                    <a:pt x="26922" y="967"/>
                  </a:lnTo>
                  <a:lnTo>
                    <a:pt x="22061" y="5807"/>
                  </a:lnTo>
                  <a:lnTo>
                    <a:pt x="8827" y="30550"/>
                  </a:lnTo>
                  <a:lnTo>
                    <a:pt x="1714" y="55075"/>
                  </a:lnTo>
                  <a:lnTo>
                    <a:pt x="0" y="82254"/>
                  </a:lnTo>
                  <a:lnTo>
                    <a:pt x="5384" y="105153"/>
                  </a:lnTo>
                  <a:lnTo>
                    <a:pt x="7247" y="109875"/>
                  </a:lnTo>
                  <a:lnTo>
                    <a:pt x="9901" y="113024"/>
                  </a:lnTo>
                  <a:lnTo>
                    <a:pt x="16612" y="116522"/>
                  </a:lnTo>
                  <a:lnTo>
                    <a:pt x="20378" y="116045"/>
                  </a:lnTo>
                  <a:lnTo>
                    <a:pt x="33990" y="108141"/>
                  </a:lnTo>
                  <a:lnTo>
                    <a:pt x="42411" y="93588"/>
                  </a:lnTo>
                  <a:lnTo>
                    <a:pt x="44232" y="81073"/>
                  </a:lnTo>
                  <a:lnTo>
                    <a:pt x="42218" y="53110"/>
                  </a:lnTo>
                  <a:lnTo>
                    <a:pt x="37283" y="25081"/>
                  </a:lnTo>
                  <a:lnTo>
                    <a:pt x="35570" y="21922"/>
                  </a:lnTo>
                  <a:lnTo>
                    <a:pt x="29902" y="16532"/>
                  </a:lnTo>
                  <a:lnTo>
                    <a:pt x="27121" y="15515"/>
                  </a:lnTo>
                  <a:lnTo>
                    <a:pt x="17325" y="177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1088">
              <a:extLst>
                <a:ext uri="{FF2B5EF4-FFF2-40B4-BE49-F238E27FC236}">
                  <a16:creationId xmlns:a16="http://schemas.microsoft.com/office/drawing/2014/main" id="{9C77EB31-1480-C7AE-EFC9-9859446616F0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7810957" y="5410562"/>
              <a:ext cx="80952" cy="125030"/>
            </a:xfrm>
            <a:custGeom>
              <a:avLst/>
              <a:gdLst/>
              <a:ahLst/>
              <a:cxnLst/>
              <a:rect l="0" t="0" r="0" b="0"/>
              <a:pathLst>
                <a:path w="80952" h="125030">
                  <a:moveTo>
                    <a:pt x="37643" y="18688"/>
                  </a:moveTo>
                  <a:lnTo>
                    <a:pt x="37643" y="18688"/>
                  </a:lnTo>
                  <a:lnTo>
                    <a:pt x="41015" y="15317"/>
                  </a:lnTo>
                  <a:lnTo>
                    <a:pt x="42669" y="11781"/>
                  </a:lnTo>
                  <a:lnTo>
                    <a:pt x="43111" y="9850"/>
                  </a:lnTo>
                  <a:lnTo>
                    <a:pt x="50059" y="0"/>
                  </a:lnTo>
                  <a:lnTo>
                    <a:pt x="40148" y="5485"/>
                  </a:lnTo>
                  <a:lnTo>
                    <a:pt x="29370" y="15561"/>
                  </a:lnTo>
                  <a:lnTo>
                    <a:pt x="10199" y="45727"/>
                  </a:lnTo>
                  <a:lnTo>
                    <a:pt x="3014" y="68485"/>
                  </a:lnTo>
                  <a:lnTo>
                    <a:pt x="0" y="99738"/>
                  </a:lnTo>
                  <a:lnTo>
                    <a:pt x="3509" y="107862"/>
                  </a:lnTo>
                  <a:lnTo>
                    <a:pt x="6420" y="112004"/>
                  </a:lnTo>
                  <a:lnTo>
                    <a:pt x="15299" y="118488"/>
                  </a:lnTo>
                  <a:lnTo>
                    <a:pt x="31505" y="125029"/>
                  </a:lnTo>
                  <a:lnTo>
                    <a:pt x="40559" y="122160"/>
                  </a:lnTo>
                  <a:lnTo>
                    <a:pt x="60249" y="108820"/>
                  </a:lnTo>
                  <a:lnTo>
                    <a:pt x="73426" y="86630"/>
                  </a:lnTo>
                  <a:lnTo>
                    <a:pt x="78241" y="65818"/>
                  </a:lnTo>
                  <a:lnTo>
                    <a:pt x="80951" y="37826"/>
                  </a:lnTo>
                  <a:lnTo>
                    <a:pt x="80881" y="26488"/>
                  </a:lnTo>
                  <a:lnTo>
                    <a:pt x="78497" y="19098"/>
                  </a:lnTo>
                  <a:lnTo>
                    <a:pt x="76168" y="16845"/>
                  </a:lnTo>
                  <a:lnTo>
                    <a:pt x="69818" y="14341"/>
                  </a:lnTo>
                  <a:lnTo>
                    <a:pt x="54937" y="16302"/>
                  </a:lnTo>
                  <a:lnTo>
                    <a:pt x="36721" y="23286"/>
                  </a:lnTo>
                  <a:lnTo>
                    <a:pt x="24943" y="313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8" name="SMARTInkShape-1089">
            <a:extLst>
              <a:ext uri="{FF2B5EF4-FFF2-40B4-BE49-F238E27FC236}">
                <a16:creationId xmlns:a16="http://schemas.microsoft.com/office/drawing/2014/main" id="{2549A2C6-EE10-4DA2-CF2A-329BBBDFCB8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908800" y="5295900"/>
            <a:ext cx="82551" cy="6351"/>
          </a:xfrm>
          <a:custGeom>
            <a:avLst/>
            <a:gdLst/>
            <a:ahLst/>
            <a:cxnLst/>
            <a:rect l="0" t="0" r="0" b="0"/>
            <a:pathLst>
              <a:path w="82551" h="6351">
                <a:moveTo>
                  <a:pt x="0" y="0"/>
                </a:moveTo>
                <a:lnTo>
                  <a:pt x="0" y="0"/>
                </a:lnTo>
                <a:lnTo>
                  <a:pt x="27887" y="0"/>
                </a:lnTo>
                <a:lnTo>
                  <a:pt x="56066" y="0"/>
                </a:lnTo>
                <a:lnTo>
                  <a:pt x="66863" y="705"/>
                </a:lnTo>
                <a:lnTo>
                  <a:pt x="82550" y="63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SMARTInkShape-Group255">
            <a:extLst>
              <a:ext uri="{FF2B5EF4-FFF2-40B4-BE49-F238E27FC236}">
                <a16:creationId xmlns:a16="http://schemas.microsoft.com/office/drawing/2014/main" id="{F188ED7C-8F7A-6F99-C700-32BE7DEA529B}"/>
              </a:ext>
            </a:extLst>
          </p:cNvPr>
          <p:cNvGrpSpPr/>
          <p:nvPr/>
        </p:nvGrpSpPr>
        <p:grpSpPr>
          <a:xfrm>
            <a:off x="6261368" y="5239917"/>
            <a:ext cx="736333" cy="252834"/>
            <a:chOff x="6261368" y="5239917"/>
            <a:chExt cx="736333" cy="252834"/>
          </a:xfrm>
        </p:grpSpPr>
        <p:sp>
          <p:nvSpPr>
            <p:cNvPr id="139" name="SMARTInkShape-1090">
              <a:extLst>
                <a:ext uri="{FF2B5EF4-FFF2-40B4-BE49-F238E27FC236}">
                  <a16:creationId xmlns:a16="http://schemas.microsoft.com/office/drawing/2014/main" id="{8E13A57A-7FD0-9C99-1450-1178C8FAF83E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6261368" y="5251473"/>
              <a:ext cx="18521" cy="165078"/>
            </a:xfrm>
            <a:custGeom>
              <a:avLst/>
              <a:gdLst/>
              <a:ahLst/>
              <a:cxnLst/>
              <a:rect l="0" t="0" r="0" b="0"/>
              <a:pathLst>
                <a:path w="18521" h="165078">
                  <a:moveTo>
                    <a:pt x="6082" y="6327"/>
                  </a:moveTo>
                  <a:lnTo>
                    <a:pt x="6082" y="6327"/>
                  </a:lnTo>
                  <a:lnTo>
                    <a:pt x="12170" y="6327"/>
                  </a:lnTo>
                  <a:lnTo>
                    <a:pt x="12426" y="239"/>
                  </a:lnTo>
                  <a:lnTo>
                    <a:pt x="17899" y="0"/>
                  </a:lnTo>
                  <a:lnTo>
                    <a:pt x="18193" y="698"/>
                  </a:lnTo>
                  <a:lnTo>
                    <a:pt x="18520" y="3355"/>
                  </a:lnTo>
                  <a:lnTo>
                    <a:pt x="13721" y="31684"/>
                  </a:lnTo>
                  <a:lnTo>
                    <a:pt x="12815" y="54527"/>
                  </a:lnTo>
                  <a:lnTo>
                    <a:pt x="10664" y="79876"/>
                  </a:lnTo>
                  <a:lnTo>
                    <a:pt x="6685" y="110269"/>
                  </a:lnTo>
                  <a:lnTo>
                    <a:pt x="4319" y="138677"/>
                  </a:lnTo>
                  <a:lnTo>
                    <a:pt x="0" y="163021"/>
                  </a:lnTo>
                  <a:lnTo>
                    <a:pt x="1321" y="163707"/>
                  </a:lnTo>
                  <a:lnTo>
                    <a:pt x="12432" y="16507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1091">
              <a:extLst>
                <a:ext uri="{FF2B5EF4-FFF2-40B4-BE49-F238E27FC236}">
                  <a16:creationId xmlns:a16="http://schemas.microsoft.com/office/drawing/2014/main" id="{0E9A3211-A413-ACA8-8F52-2C4D729972EA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6375662" y="5334000"/>
              <a:ext cx="145789" cy="6351"/>
            </a:xfrm>
            <a:custGeom>
              <a:avLst/>
              <a:gdLst/>
              <a:ahLst/>
              <a:cxnLst/>
              <a:rect l="0" t="0" r="0" b="0"/>
              <a:pathLst>
                <a:path w="145789" h="6351">
                  <a:moveTo>
                    <a:pt x="6088" y="6350"/>
                  </a:moveTo>
                  <a:lnTo>
                    <a:pt x="6088" y="6350"/>
                  </a:lnTo>
                  <a:lnTo>
                    <a:pt x="6088" y="262"/>
                  </a:lnTo>
                  <a:lnTo>
                    <a:pt x="2716" y="78"/>
                  </a:lnTo>
                  <a:lnTo>
                    <a:pt x="1724" y="757"/>
                  </a:lnTo>
                  <a:lnTo>
                    <a:pt x="1062" y="1916"/>
                  </a:lnTo>
                  <a:lnTo>
                    <a:pt x="0" y="5474"/>
                  </a:lnTo>
                  <a:lnTo>
                    <a:pt x="618" y="5766"/>
                  </a:lnTo>
                  <a:lnTo>
                    <a:pt x="25166" y="6316"/>
                  </a:lnTo>
                  <a:lnTo>
                    <a:pt x="52269" y="6343"/>
                  </a:lnTo>
                  <a:lnTo>
                    <a:pt x="80644" y="1983"/>
                  </a:lnTo>
                  <a:lnTo>
                    <a:pt x="109244" y="392"/>
                  </a:lnTo>
                  <a:lnTo>
                    <a:pt x="14578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092">
              <a:extLst>
                <a:ext uri="{FF2B5EF4-FFF2-40B4-BE49-F238E27FC236}">
                  <a16:creationId xmlns:a16="http://schemas.microsoft.com/office/drawing/2014/main" id="{1E115F9A-51D0-ED5D-EF22-19639B6286AB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6657666" y="5239917"/>
              <a:ext cx="9833" cy="252834"/>
            </a:xfrm>
            <a:custGeom>
              <a:avLst/>
              <a:gdLst/>
              <a:ahLst/>
              <a:cxnLst/>
              <a:rect l="0" t="0" r="0" b="0"/>
              <a:pathLst>
                <a:path w="9833" h="252834">
                  <a:moveTo>
                    <a:pt x="3484" y="17883"/>
                  </a:moveTo>
                  <a:lnTo>
                    <a:pt x="3484" y="17883"/>
                  </a:lnTo>
                  <a:lnTo>
                    <a:pt x="3484" y="14512"/>
                  </a:lnTo>
                  <a:lnTo>
                    <a:pt x="4189" y="13519"/>
                  </a:lnTo>
                  <a:lnTo>
                    <a:pt x="5366" y="12857"/>
                  </a:lnTo>
                  <a:lnTo>
                    <a:pt x="6856" y="12416"/>
                  </a:lnTo>
                  <a:lnTo>
                    <a:pt x="7848" y="11416"/>
                  </a:lnTo>
                  <a:lnTo>
                    <a:pt x="8952" y="8423"/>
                  </a:lnTo>
                  <a:lnTo>
                    <a:pt x="9756" y="0"/>
                  </a:lnTo>
                  <a:lnTo>
                    <a:pt x="9825" y="23472"/>
                  </a:lnTo>
                  <a:lnTo>
                    <a:pt x="9832" y="54578"/>
                  </a:lnTo>
                  <a:lnTo>
                    <a:pt x="9129" y="85469"/>
                  </a:lnTo>
                  <a:lnTo>
                    <a:pt x="5470" y="108229"/>
                  </a:lnTo>
                  <a:lnTo>
                    <a:pt x="3366" y="138726"/>
                  </a:lnTo>
                  <a:lnTo>
                    <a:pt x="0" y="162109"/>
                  </a:lnTo>
                  <a:lnTo>
                    <a:pt x="2885" y="192072"/>
                  </a:lnTo>
                  <a:lnTo>
                    <a:pt x="3306" y="215936"/>
                  </a:lnTo>
                  <a:lnTo>
                    <a:pt x="3484" y="2528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1093">
              <a:extLst>
                <a:ext uri="{FF2B5EF4-FFF2-40B4-BE49-F238E27FC236}">
                  <a16:creationId xmlns:a16="http://schemas.microsoft.com/office/drawing/2014/main" id="{859369CD-5926-98B9-5FD7-EE9AD39E6496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6642100" y="5296283"/>
              <a:ext cx="109239" cy="103740"/>
            </a:xfrm>
            <a:custGeom>
              <a:avLst/>
              <a:gdLst/>
              <a:ahLst/>
              <a:cxnLst/>
              <a:rect l="0" t="0" r="0" b="0"/>
              <a:pathLst>
                <a:path w="109239" h="103740">
                  <a:moveTo>
                    <a:pt x="0" y="37717"/>
                  </a:moveTo>
                  <a:lnTo>
                    <a:pt x="0" y="37717"/>
                  </a:lnTo>
                  <a:lnTo>
                    <a:pt x="10139" y="23919"/>
                  </a:lnTo>
                  <a:lnTo>
                    <a:pt x="17676" y="17945"/>
                  </a:lnTo>
                  <a:lnTo>
                    <a:pt x="43447" y="8359"/>
                  </a:lnTo>
                  <a:lnTo>
                    <a:pt x="73734" y="477"/>
                  </a:lnTo>
                  <a:lnTo>
                    <a:pt x="84276" y="0"/>
                  </a:lnTo>
                  <a:lnTo>
                    <a:pt x="94136" y="3550"/>
                  </a:lnTo>
                  <a:lnTo>
                    <a:pt x="98741" y="6472"/>
                  </a:lnTo>
                  <a:lnTo>
                    <a:pt x="105739" y="17245"/>
                  </a:lnTo>
                  <a:lnTo>
                    <a:pt x="108593" y="24069"/>
                  </a:lnTo>
                  <a:lnTo>
                    <a:pt x="109238" y="50529"/>
                  </a:lnTo>
                  <a:lnTo>
                    <a:pt x="102878" y="64813"/>
                  </a:lnTo>
                  <a:lnTo>
                    <a:pt x="81549" y="85481"/>
                  </a:lnTo>
                  <a:lnTo>
                    <a:pt x="56247" y="98082"/>
                  </a:lnTo>
                  <a:lnTo>
                    <a:pt x="33677" y="103739"/>
                  </a:lnTo>
                  <a:lnTo>
                    <a:pt x="0" y="1012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1094">
              <a:extLst>
                <a:ext uri="{FF2B5EF4-FFF2-40B4-BE49-F238E27FC236}">
                  <a16:creationId xmlns:a16="http://schemas.microsoft.com/office/drawing/2014/main" id="{A313EA00-966C-81EB-D0AB-591D467C7FDC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6896100" y="5372100"/>
              <a:ext cx="101601" cy="6351"/>
            </a:xfrm>
            <a:custGeom>
              <a:avLst/>
              <a:gdLst/>
              <a:ahLst/>
              <a:cxnLst/>
              <a:rect l="0" t="0" r="0" b="0"/>
              <a:pathLst>
                <a:path w="101601" h="6351">
                  <a:moveTo>
                    <a:pt x="0" y="6350"/>
                  </a:moveTo>
                  <a:lnTo>
                    <a:pt x="0" y="6350"/>
                  </a:lnTo>
                  <a:lnTo>
                    <a:pt x="28562" y="6350"/>
                  </a:lnTo>
                  <a:lnTo>
                    <a:pt x="41621" y="5645"/>
                  </a:lnTo>
                  <a:lnTo>
                    <a:pt x="68450" y="883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SMARTInkShape-Group256">
            <a:extLst>
              <a:ext uri="{FF2B5EF4-FFF2-40B4-BE49-F238E27FC236}">
                <a16:creationId xmlns:a16="http://schemas.microsoft.com/office/drawing/2014/main" id="{687104D5-7541-365D-7BFA-379E6DFA1195}"/>
              </a:ext>
            </a:extLst>
          </p:cNvPr>
          <p:cNvGrpSpPr/>
          <p:nvPr/>
        </p:nvGrpSpPr>
        <p:grpSpPr>
          <a:xfrm>
            <a:off x="7562850" y="4838876"/>
            <a:ext cx="412751" cy="306679"/>
            <a:chOff x="7562850" y="4838876"/>
            <a:chExt cx="412751" cy="306679"/>
          </a:xfrm>
        </p:grpSpPr>
        <p:sp>
          <p:nvSpPr>
            <p:cNvPr id="145" name="SMARTInkShape-1095">
              <a:extLst>
                <a:ext uri="{FF2B5EF4-FFF2-40B4-BE49-F238E27FC236}">
                  <a16:creationId xmlns:a16="http://schemas.microsoft.com/office/drawing/2014/main" id="{6F92C230-2BD9-EDC3-F3DE-B45242A60711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7562850" y="4838876"/>
              <a:ext cx="412751" cy="18875"/>
            </a:xfrm>
            <a:custGeom>
              <a:avLst/>
              <a:gdLst/>
              <a:ahLst/>
              <a:cxnLst/>
              <a:rect l="0" t="0" r="0" b="0"/>
              <a:pathLst>
                <a:path w="412751" h="18875">
                  <a:moveTo>
                    <a:pt x="0" y="18874"/>
                  </a:moveTo>
                  <a:lnTo>
                    <a:pt x="0" y="18874"/>
                  </a:lnTo>
                  <a:lnTo>
                    <a:pt x="16606" y="18169"/>
                  </a:lnTo>
                  <a:lnTo>
                    <a:pt x="44965" y="13407"/>
                  </a:lnTo>
                  <a:lnTo>
                    <a:pt x="75022" y="11993"/>
                  </a:lnTo>
                  <a:lnTo>
                    <a:pt x="100467" y="8211"/>
                  </a:lnTo>
                  <a:lnTo>
                    <a:pt x="129330" y="6777"/>
                  </a:lnTo>
                  <a:lnTo>
                    <a:pt x="157480" y="6353"/>
                  </a:lnTo>
                  <a:lnTo>
                    <a:pt x="180058" y="6253"/>
                  </a:lnTo>
                  <a:lnTo>
                    <a:pt x="204204" y="4328"/>
                  </a:lnTo>
                  <a:lnTo>
                    <a:pt x="229046" y="1825"/>
                  </a:lnTo>
                  <a:lnTo>
                    <a:pt x="254198" y="713"/>
                  </a:lnTo>
                  <a:lnTo>
                    <a:pt x="277606" y="219"/>
                  </a:lnTo>
                  <a:lnTo>
                    <a:pt x="299769" y="0"/>
                  </a:lnTo>
                  <a:lnTo>
                    <a:pt x="331374" y="582"/>
                  </a:lnTo>
                  <a:lnTo>
                    <a:pt x="359632" y="4204"/>
                  </a:lnTo>
                  <a:lnTo>
                    <a:pt x="387917" y="5590"/>
                  </a:lnTo>
                  <a:lnTo>
                    <a:pt x="412750" y="617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096">
              <a:extLst>
                <a:ext uri="{FF2B5EF4-FFF2-40B4-BE49-F238E27FC236}">
                  <a16:creationId xmlns:a16="http://schemas.microsoft.com/office/drawing/2014/main" id="{93670265-D218-E25C-DEC5-BECD99D0A358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7562850" y="4978400"/>
              <a:ext cx="9645" cy="158751"/>
            </a:xfrm>
            <a:custGeom>
              <a:avLst/>
              <a:gdLst/>
              <a:ahLst/>
              <a:cxnLst/>
              <a:rect l="0" t="0" r="0" b="0"/>
              <a:pathLst>
                <a:path w="9645" h="158751">
                  <a:moveTo>
                    <a:pt x="0" y="0"/>
                  </a:moveTo>
                  <a:lnTo>
                    <a:pt x="0" y="0"/>
                  </a:lnTo>
                  <a:lnTo>
                    <a:pt x="6089" y="0"/>
                  </a:lnTo>
                  <a:lnTo>
                    <a:pt x="9644" y="10113"/>
                  </a:lnTo>
                  <a:lnTo>
                    <a:pt x="9460" y="18841"/>
                  </a:lnTo>
                  <a:lnTo>
                    <a:pt x="6054" y="49623"/>
                  </a:lnTo>
                  <a:lnTo>
                    <a:pt x="1405" y="75967"/>
                  </a:lnTo>
                  <a:lnTo>
                    <a:pt x="278" y="104925"/>
                  </a:lnTo>
                  <a:lnTo>
                    <a:pt x="760" y="135706"/>
                  </a:lnTo>
                  <a:lnTo>
                    <a:pt x="6350" y="158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097">
              <a:extLst>
                <a:ext uri="{FF2B5EF4-FFF2-40B4-BE49-F238E27FC236}">
                  <a16:creationId xmlns:a16="http://schemas.microsoft.com/office/drawing/2014/main" id="{A782054D-D241-196B-D54C-749C35875844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7653029" y="4987867"/>
              <a:ext cx="79427" cy="157536"/>
            </a:xfrm>
            <a:custGeom>
              <a:avLst/>
              <a:gdLst/>
              <a:ahLst/>
              <a:cxnLst/>
              <a:rect l="0" t="0" r="0" b="0"/>
              <a:pathLst>
                <a:path w="79427" h="157536">
                  <a:moveTo>
                    <a:pt x="43171" y="47683"/>
                  </a:moveTo>
                  <a:lnTo>
                    <a:pt x="43171" y="47683"/>
                  </a:lnTo>
                  <a:lnTo>
                    <a:pt x="48241" y="41908"/>
                  </a:lnTo>
                  <a:lnTo>
                    <a:pt x="60389" y="22627"/>
                  </a:lnTo>
                  <a:lnTo>
                    <a:pt x="62115" y="5391"/>
                  </a:lnTo>
                  <a:lnTo>
                    <a:pt x="62190" y="500"/>
                  </a:lnTo>
                  <a:lnTo>
                    <a:pt x="60789" y="0"/>
                  </a:lnTo>
                  <a:lnTo>
                    <a:pt x="55470" y="1326"/>
                  </a:lnTo>
                  <a:lnTo>
                    <a:pt x="32571" y="20421"/>
                  </a:lnTo>
                  <a:lnTo>
                    <a:pt x="22078" y="32157"/>
                  </a:lnTo>
                  <a:lnTo>
                    <a:pt x="9592" y="60847"/>
                  </a:lnTo>
                  <a:lnTo>
                    <a:pt x="1600" y="91650"/>
                  </a:lnTo>
                  <a:lnTo>
                    <a:pt x="0" y="110733"/>
                  </a:lnTo>
                  <a:lnTo>
                    <a:pt x="3053" y="125329"/>
                  </a:lnTo>
                  <a:lnTo>
                    <a:pt x="9818" y="136520"/>
                  </a:lnTo>
                  <a:lnTo>
                    <a:pt x="29527" y="153321"/>
                  </a:lnTo>
                  <a:lnTo>
                    <a:pt x="34075" y="156208"/>
                  </a:lnTo>
                  <a:lnTo>
                    <a:pt x="44773" y="157535"/>
                  </a:lnTo>
                  <a:lnTo>
                    <a:pt x="50588" y="156901"/>
                  </a:lnTo>
                  <a:lnTo>
                    <a:pt x="60814" y="150553"/>
                  </a:lnTo>
                  <a:lnTo>
                    <a:pt x="69357" y="139969"/>
                  </a:lnTo>
                  <a:lnTo>
                    <a:pt x="77427" y="118850"/>
                  </a:lnTo>
                  <a:lnTo>
                    <a:pt x="79426" y="97462"/>
                  </a:lnTo>
                  <a:lnTo>
                    <a:pt x="75864" y="70821"/>
                  </a:lnTo>
                  <a:lnTo>
                    <a:pt x="62221" y="286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1098">
              <a:extLst>
                <a:ext uri="{FF2B5EF4-FFF2-40B4-BE49-F238E27FC236}">
                  <a16:creationId xmlns:a16="http://schemas.microsoft.com/office/drawing/2014/main" id="{85A05FB8-322F-0170-F273-CBE7728F0AF3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7811250" y="4998487"/>
              <a:ext cx="93034" cy="147068"/>
            </a:xfrm>
            <a:custGeom>
              <a:avLst/>
              <a:gdLst/>
              <a:ahLst/>
              <a:cxnLst/>
              <a:rect l="0" t="0" r="0" b="0"/>
              <a:pathLst>
                <a:path w="93034" h="147068">
                  <a:moveTo>
                    <a:pt x="50050" y="18013"/>
                  </a:moveTo>
                  <a:lnTo>
                    <a:pt x="50050" y="18013"/>
                  </a:lnTo>
                  <a:lnTo>
                    <a:pt x="53422" y="11271"/>
                  </a:lnTo>
                  <a:lnTo>
                    <a:pt x="53709" y="9285"/>
                  </a:lnTo>
                  <a:lnTo>
                    <a:pt x="53195" y="7961"/>
                  </a:lnTo>
                  <a:lnTo>
                    <a:pt x="52147" y="7078"/>
                  </a:lnTo>
                  <a:lnTo>
                    <a:pt x="50982" y="4217"/>
                  </a:lnTo>
                  <a:lnTo>
                    <a:pt x="50671" y="2465"/>
                  </a:lnTo>
                  <a:lnTo>
                    <a:pt x="49759" y="1299"/>
                  </a:lnTo>
                  <a:lnTo>
                    <a:pt x="46863" y="0"/>
                  </a:lnTo>
                  <a:lnTo>
                    <a:pt x="45808" y="360"/>
                  </a:lnTo>
                  <a:lnTo>
                    <a:pt x="45106" y="1306"/>
                  </a:lnTo>
                  <a:lnTo>
                    <a:pt x="44637" y="2641"/>
                  </a:lnTo>
                  <a:lnTo>
                    <a:pt x="29381" y="11972"/>
                  </a:lnTo>
                  <a:lnTo>
                    <a:pt x="12048" y="38796"/>
                  </a:lnTo>
                  <a:lnTo>
                    <a:pt x="3042" y="59214"/>
                  </a:lnTo>
                  <a:lnTo>
                    <a:pt x="0" y="85496"/>
                  </a:lnTo>
                  <a:lnTo>
                    <a:pt x="4468" y="115749"/>
                  </a:lnTo>
                  <a:lnTo>
                    <a:pt x="8154" y="124480"/>
                  </a:lnTo>
                  <a:lnTo>
                    <a:pt x="20939" y="136734"/>
                  </a:lnTo>
                  <a:lnTo>
                    <a:pt x="34761" y="145932"/>
                  </a:lnTo>
                  <a:lnTo>
                    <a:pt x="45371" y="147067"/>
                  </a:lnTo>
                  <a:lnTo>
                    <a:pt x="57143" y="144515"/>
                  </a:lnTo>
                  <a:lnTo>
                    <a:pt x="81506" y="130827"/>
                  </a:lnTo>
                  <a:lnTo>
                    <a:pt x="89552" y="107178"/>
                  </a:lnTo>
                  <a:lnTo>
                    <a:pt x="93033" y="80102"/>
                  </a:lnTo>
                  <a:lnTo>
                    <a:pt x="89141" y="50033"/>
                  </a:lnTo>
                  <a:lnTo>
                    <a:pt x="81578" y="23292"/>
                  </a:lnTo>
                  <a:lnTo>
                    <a:pt x="76762" y="16126"/>
                  </a:lnTo>
                  <a:lnTo>
                    <a:pt x="69919" y="10589"/>
                  </a:lnTo>
                  <a:lnTo>
                    <a:pt x="62173" y="7659"/>
                  </a:lnTo>
                  <a:lnTo>
                    <a:pt x="43700" y="53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0" name="SMARTInkShape-1099">
            <a:extLst>
              <a:ext uri="{FF2B5EF4-FFF2-40B4-BE49-F238E27FC236}">
                <a16:creationId xmlns:a16="http://schemas.microsoft.com/office/drawing/2014/main" id="{EF29A477-1BF4-9543-3C04-D9C9BD60ADD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740650" y="4572960"/>
            <a:ext cx="12701" cy="157791"/>
          </a:xfrm>
          <a:custGeom>
            <a:avLst/>
            <a:gdLst/>
            <a:ahLst/>
            <a:cxnLst/>
            <a:rect l="0" t="0" r="0" b="0"/>
            <a:pathLst>
              <a:path w="12701" h="157791">
                <a:moveTo>
                  <a:pt x="0" y="11740"/>
                </a:moveTo>
                <a:lnTo>
                  <a:pt x="0" y="11740"/>
                </a:lnTo>
                <a:lnTo>
                  <a:pt x="0" y="8369"/>
                </a:lnTo>
                <a:lnTo>
                  <a:pt x="705" y="7376"/>
                </a:lnTo>
                <a:lnTo>
                  <a:pt x="1882" y="6714"/>
                </a:lnTo>
                <a:lnTo>
                  <a:pt x="3372" y="6273"/>
                </a:lnTo>
                <a:lnTo>
                  <a:pt x="4364" y="5273"/>
                </a:lnTo>
                <a:lnTo>
                  <a:pt x="6089" y="0"/>
                </a:lnTo>
                <a:lnTo>
                  <a:pt x="8221" y="27639"/>
                </a:lnTo>
                <a:lnTo>
                  <a:pt x="12110" y="58467"/>
                </a:lnTo>
                <a:lnTo>
                  <a:pt x="12584" y="86926"/>
                </a:lnTo>
                <a:lnTo>
                  <a:pt x="12684" y="118146"/>
                </a:lnTo>
                <a:lnTo>
                  <a:pt x="12700" y="149279"/>
                </a:lnTo>
                <a:lnTo>
                  <a:pt x="12700" y="15779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3" name="SMARTInkShape-Group258">
            <a:extLst>
              <a:ext uri="{FF2B5EF4-FFF2-40B4-BE49-F238E27FC236}">
                <a16:creationId xmlns:a16="http://schemas.microsoft.com/office/drawing/2014/main" id="{15A04191-DFBA-A9EC-583E-E79960EBFD16}"/>
              </a:ext>
            </a:extLst>
          </p:cNvPr>
          <p:cNvGrpSpPr/>
          <p:nvPr/>
        </p:nvGrpSpPr>
        <p:grpSpPr>
          <a:xfrm>
            <a:off x="7302761" y="4654550"/>
            <a:ext cx="158490" cy="98545"/>
            <a:chOff x="7302761" y="4654550"/>
            <a:chExt cx="158490" cy="98545"/>
          </a:xfrm>
        </p:grpSpPr>
        <p:sp>
          <p:nvSpPr>
            <p:cNvPr id="151" name="SMARTInkShape-1100">
              <a:extLst>
                <a:ext uri="{FF2B5EF4-FFF2-40B4-BE49-F238E27FC236}">
                  <a16:creationId xmlns:a16="http://schemas.microsoft.com/office/drawing/2014/main" id="{DA1FA7DA-DB2B-35DD-2A12-2F9980E709F3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7315200" y="4654550"/>
              <a:ext cx="114301" cy="6351"/>
            </a:xfrm>
            <a:custGeom>
              <a:avLst/>
              <a:gdLst/>
              <a:ahLst/>
              <a:cxnLst/>
              <a:rect l="0" t="0" r="0" b="0"/>
              <a:pathLst>
                <a:path w="114301" h="6351">
                  <a:moveTo>
                    <a:pt x="0" y="6350"/>
                  </a:moveTo>
                  <a:lnTo>
                    <a:pt x="0" y="6350"/>
                  </a:lnTo>
                  <a:lnTo>
                    <a:pt x="16606" y="5645"/>
                  </a:lnTo>
                  <a:lnTo>
                    <a:pt x="46779" y="589"/>
                  </a:lnTo>
                  <a:lnTo>
                    <a:pt x="76507" y="7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1101">
              <a:extLst>
                <a:ext uri="{FF2B5EF4-FFF2-40B4-BE49-F238E27FC236}">
                  <a16:creationId xmlns:a16="http://schemas.microsoft.com/office/drawing/2014/main" id="{A6524CCE-0383-AF3F-ECF3-D236B74BF3AB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7302761" y="4743450"/>
              <a:ext cx="158490" cy="9645"/>
            </a:xfrm>
            <a:custGeom>
              <a:avLst/>
              <a:gdLst/>
              <a:ahLst/>
              <a:cxnLst/>
              <a:rect l="0" t="0" r="0" b="0"/>
              <a:pathLst>
                <a:path w="158490" h="9645">
                  <a:moveTo>
                    <a:pt x="6089" y="0"/>
                  </a:moveTo>
                  <a:lnTo>
                    <a:pt x="6089" y="0"/>
                  </a:lnTo>
                  <a:lnTo>
                    <a:pt x="0" y="6088"/>
                  </a:lnTo>
                  <a:lnTo>
                    <a:pt x="9929" y="9644"/>
                  </a:lnTo>
                  <a:lnTo>
                    <a:pt x="41489" y="7272"/>
                  </a:lnTo>
                  <a:lnTo>
                    <a:pt x="70702" y="6532"/>
                  </a:lnTo>
                  <a:lnTo>
                    <a:pt x="100179" y="6404"/>
                  </a:lnTo>
                  <a:lnTo>
                    <a:pt x="131255" y="6366"/>
                  </a:lnTo>
                  <a:lnTo>
                    <a:pt x="158489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SMARTInkShape-Group259">
            <a:extLst>
              <a:ext uri="{FF2B5EF4-FFF2-40B4-BE49-F238E27FC236}">
                <a16:creationId xmlns:a16="http://schemas.microsoft.com/office/drawing/2014/main" id="{8B39E420-CFFC-E973-F9FD-46C8304384C6}"/>
              </a:ext>
            </a:extLst>
          </p:cNvPr>
          <p:cNvGrpSpPr/>
          <p:nvPr/>
        </p:nvGrpSpPr>
        <p:grpSpPr>
          <a:xfrm>
            <a:off x="6953250" y="4534869"/>
            <a:ext cx="128987" cy="316532"/>
            <a:chOff x="6953250" y="4534869"/>
            <a:chExt cx="128987" cy="316532"/>
          </a:xfrm>
        </p:grpSpPr>
        <p:sp>
          <p:nvSpPr>
            <p:cNvPr id="154" name="SMARTInkShape-1102">
              <a:extLst>
                <a:ext uri="{FF2B5EF4-FFF2-40B4-BE49-F238E27FC236}">
                  <a16:creationId xmlns:a16="http://schemas.microsoft.com/office/drawing/2014/main" id="{311D46D9-6967-A284-20BC-DEE050E0AA64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6953250" y="4534869"/>
              <a:ext cx="30440" cy="316532"/>
            </a:xfrm>
            <a:custGeom>
              <a:avLst/>
              <a:gdLst/>
              <a:ahLst/>
              <a:cxnLst/>
              <a:rect l="0" t="0" r="0" b="0"/>
              <a:pathLst>
                <a:path w="30440" h="316532">
                  <a:moveTo>
                    <a:pt x="0" y="30781"/>
                  </a:moveTo>
                  <a:lnTo>
                    <a:pt x="0" y="30781"/>
                  </a:lnTo>
                  <a:lnTo>
                    <a:pt x="10125" y="19949"/>
                  </a:lnTo>
                  <a:lnTo>
                    <a:pt x="11555" y="15854"/>
                  </a:lnTo>
                  <a:lnTo>
                    <a:pt x="12643" y="14480"/>
                  </a:lnTo>
                  <a:lnTo>
                    <a:pt x="16838" y="11840"/>
                  </a:lnTo>
                  <a:lnTo>
                    <a:pt x="18067" y="8722"/>
                  </a:lnTo>
                  <a:lnTo>
                    <a:pt x="19100" y="7608"/>
                  </a:lnTo>
                  <a:lnTo>
                    <a:pt x="22130" y="6371"/>
                  </a:lnTo>
                  <a:lnTo>
                    <a:pt x="23220" y="5336"/>
                  </a:lnTo>
                  <a:lnTo>
                    <a:pt x="25112" y="0"/>
                  </a:lnTo>
                  <a:lnTo>
                    <a:pt x="28686" y="9432"/>
                  </a:lnTo>
                  <a:lnTo>
                    <a:pt x="30439" y="41014"/>
                  </a:lnTo>
                  <a:lnTo>
                    <a:pt x="27207" y="66661"/>
                  </a:lnTo>
                  <a:lnTo>
                    <a:pt x="25936" y="92134"/>
                  </a:lnTo>
                  <a:lnTo>
                    <a:pt x="25559" y="117555"/>
                  </a:lnTo>
                  <a:lnTo>
                    <a:pt x="25447" y="145078"/>
                  </a:lnTo>
                  <a:lnTo>
                    <a:pt x="25420" y="170010"/>
                  </a:lnTo>
                  <a:lnTo>
                    <a:pt x="22035" y="198329"/>
                  </a:lnTo>
                  <a:lnTo>
                    <a:pt x="20376" y="218841"/>
                  </a:lnTo>
                  <a:lnTo>
                    <a:pt x="18934" y="241363"/>
                  </a:lnTo>
                  <a:lnTo>
                    <a:pt x="15941" y="263132"/>
                  </a:lnTo>
                  <a:lnTo>
                    <a:pt x="13661" y="291850"/>
                  </a:lnTo>
                  <a:lnTo>
                    <a:pt x="12700" y="3165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103">
              <a:extLst>
                <a:ext uri="{FF2B5EF4-FFF2-40B4-BE49-F238E27FC236}">
                  <a16:creationId xmlns:a16="http://schemas.microsoft.com/office/drawing/2014/main" id="{B4BBBFF1-3D05-EACB-D05D-B9E17EFE5BCD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6978650" y="4626454"/>
              <a:ext cx="103587" cy="97947"/>
            </a:xfrm>
            <a:custGeom>
              <a:avLst/>
              <a:gdLst/>
              <a:ahLst/>
              <a:cxnLst/>
              <a:rect l="0" t="0" r="0" b="0"/>
              <a:pathLst>
                <a:path w="103587" h="97947">
                  <a:moveTo>
                    <a:pt x="6350" y="34446"/>
                  </a:moveTo>
                  <a:lnTo>
                    <a:pt x="6350" y="34446"/>
                  </a:lnTo>
                  <a:lnTo>
                    <a:pt x="6350" y="28979"/>
                  </a:lnTo>
                  <a:lnTo>
                    <a:pt x="11420" y="18836"/>
                  </a:lnTo>
                  <a:lnTo>
                    <a:pt x="15187" y="13869"/>
                  </a:lnTo>
                  <a:lnTo>
                    <a:pt x="19214" y="11189"/>
                  </a:lnTo>
                  <a:lnTo>
                    <a:pt x="46086" y="333"/>
                  </a:lnTo>
                  <a:lnTo>
                    <a:pt x="57877" y="0"/>
                  </a:lnTo>
                  <a:lnTo>
                    <a:pt x="79322" y="5534"/>
                  </a:lnTo>
                  <a:lnTo>
                    <a:pt x="88407" y="13130"/>
                  </a:lnTo>
                  <a:lnTo>
                    <a:pt x="99572" y="29306"/>
                  </a:lnTo>
                  <a:lnTo>
                    <a:pt x="102364" y="35253"/>
                  </a:lnTo>
                  <a:lnTo>
                    <a:pt x="103586" y="47505"/>
                  </a:lnTo>
                  <a:lnTo>
                    <a:pt x="102924" y="53735"/>
                  </a:lnTo>
                  <a:lnTo>
                    <a:pt x="96543" y="64421"/>
                  </a:lnTo>
                  <a:lnTo>
                    <a:pt x="87357" y="72463"/>
                  </a:lnTo>
                  <a:lnTo>
                    <a:pt x="58951" y="84791"/>
                  </a:lnTo>
                  <a:lnTo>
                    <a:pt x="27518" y="92581"/>
                  </a:lnTo>
                  <a:lnTo>
                    <a:pt x="13327" y="96357"/>
                  </a:lnTo>
                  <a:lnTo>
                    <a:pt x="0" y="9794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SMARTInkShape-Group260">
            <a:extLst>
              <a:ext uri="{FF2B5EF4-FFF2-40B4-BE49-F238E27FC236}">
                <a16:creationId xmlns:a16="http://schemas.microsoft.com/office/drawing/2014/main" id="{D67BE67C-7307-99FF-06C8-D10516E61BDA}"/>
              </a:ext>
            </a:extLst>
          </p:cNvPr>
          <p:cNvGrpSpPr/>
          <p:nvPr/>
        </p:nvGrpSpPr>
        <p:grpSpPr>
          <a:xfrm>
            <a:off x="7340630" y="4038600"/>
            <a:ext cx="417239" cy="177801"/>
            <a:chOff x="7340630" y="4038600"/>
            <a:chExt cx="417239" cy="177801"/>
          </a:xfrm>
        </p:grpSpPr>
        <p:sp>
          <p:nvSpPr>
            <p:cNvPr id="157" name="SMARTInkShape-1104">
              <a:extLst>
                <a:ext uri="{FF2B5EF4-FFF2-40B4-BE49-F238E27FC236}">
                  <a16:creationId xmlns:a16="http://schemas.microsoft.com/office/drawing/2014/main" id="{988B8450-665B-8477-714A-DAB0FBA4F0CA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7340630" y="4045856"/>
              <a:ext cx="25365" cy="170545"/>
            </a:xfrm>
            <a:custGeom>
              <a:avLst/>
              <a:gdLst/>
              <a:ahLst/>
              <a:cxnLst/>
              <a:rect l="0" t="0" r="0" b="0"/>
              <a:pathLst>
                <a:path w="25365" h="170545">
                  <a:moveTo>
                    <a:pt x="19020" y="11794"/>
                  </a:moveTo>
                  <a:lnTo>
                    <a:pt x="19020" y="11794"/>
                  </a:lnTo>
                  <a:lnTo>
                    <a:pt x="19020" y="8423"/>
                  </a:lnTo>
                  <a:lnTo>
                    <a:pt x="19725" y="7430"/>
                  </a:lnTo>
                  <a:lnTo>
                    <a:pt x="20902" y="6768"/>
                  </a:lnTo>
                  <a:lnTo>
                    <a:pt x="24488" y="5706"/>
                  </a:lnTo>
                  <a:lnTo>
                    <a:pt x="24978" y="3679"/>
                  </a:lnTo>
                  <a:lnTo>
                    <a:pt x="25292" y="0"/>
                  </a:lnTo>
                  <a:lnTo>
                    <a:pt x="25364" y="8012"/>
                  </a:lnTo>
                  <a:lnTo>
                    <a:pt x="19608" y="38997"/>
                  </a:lnTo>
                  <a:lnTo>
                    <a:pt x="18488" y="51918"/>
                  </a:lnTo>
                  <a:lnTo>
                    <a:pt x="12568" y="81766"/>
                  </a:lnTo>
                  <a:lnTo>
                    <a:pt x="3911" y="111407"/>
                  </a:lnTo>
                  <a:lnTo>
                    <a:pt x="201" y="141135"/>
                  </a:lnTo>
                  <a:lnTo>
                    <a:pt x="0" y="158736"/>
                  </a:lnTo>
                  <a:lnTo>
                    <a:pt x="1864" y="163650"/>
                  </a:lnTo>
                  <a:lnTo>
                    <a:pt x="6320" y="1705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1105">
              <a:extLst>
                <a:ext uri="{FF2B5EF4-FFF2-40B4-BE49-F238E27FC236}">
                  <a16:creationId xmlns:a16="http://schemas.microsoft.com/office/drawing/2014/main" id="{B561C5BC-1455-1ECA-8E9D-564AFDD607F0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7463152" y="4038600"/>
              <a:ext cx="109200" cy="175395"/>
            </a:xfrm>
            <a:custGeom>
              <a:avLst/>
              <a:gdLst/>
              <a:ahLst/>
              <a:cxnLst/>
              <a:rect l="0" t="0" r="0" b="0"/>
              <a:pathLst>
                <a:path w="109200" h="175395">
                  <a:moveTo>
                    <a:pt x="74298" y="50800"/>
                  </a:moveTo>
                  <a:lnTo>
                    <a:pt x="74298" y="50800"/>
                  </a:lnTo>
                  <a:lnTo>
                    <a:pt x="74298" y="41962"/>
                  </a:lnTo>
                  <a:lnTo>
                    <a:pt x="75003" y="40675"/>
                  </a:lnTo>
                  <a:lnTo>
                    <a:pt x="76180" y="39817"/>
                  </a:lnTo>
                  <a:lnTo>
                    <a:pt x="77670" y="39245"/>
                  </a:lnTo>
                  <a:lnTo>
                    <a:pt x="78662" y="38158"/>
                  </a:lnTo>
                  <a:lnTo>
                    <a:pt x="79766" y="35068"/>
                  </a:lnTo>
                  <a:lnTo>
                    <a:pt x="79354" y="33256"/>
                  </a:lnTo>
                  <a:lnTo>
                    <a:pt x="75404" y="27336"/>
                  </a:lnTo>
                  <a:lnTo>
                    <a:pt x="69069" y="20280"/>
                  </a:lnTo>
                  <a:lnTo>
                    <a:pt x="58168" y="22785"/>
                  </a:lnTo>
                  <a:lnTo>
                    <a:pt x="41532" y="34739"/>
                  </a:lnTo>
                  <a:lnTo>
                    <a:pt x="17653" y="63516"/>
                  </a:lnTo>
                  <a:lnTo>
                    <a:pt x="4519" y="90159"/>
                  </a:lnTo>
                  <a:lnTo>
                    <a:pt x="0" y="110048"/>
                  </a:lnTo>
                  <a:lnTo>
                    <a:pt x="72" y="136637"/>
                  </a:lnTo>
                  <a:lnTo>
                    <a:pt x="5091" y="154096"/>
                  </a:lnTo>
                  <a:lnTo>
                    <a:pt x="9816" y="160586"/>
                  </a:lnTo>
                  <a:lnTo>
                    <a:pt x="22590" y="169679"/>
                  </a:lnTo>
                  <a:lnTo>
                    <a:pt x="38908" y="175394"/>
                  </a:lnTo>
                  <a:lnTo>
                    <a:pt x="59422" y="173717"/>
                  </a:lnTo>
                  <a:lnTo>
                    <a:pt x="83375" y="165379"/>
                  </a:lnTo>
                  <a:lnTo>
                    <a:pt x="96206" y="152289"/>
                  </a:lnTo>
                  <a:lnTo>
                    <a:pt x="105202" y="134006"/>
                  </a:lnTo>
                  <a:lnTo>
                    <a:pt x="109199" y="111770"/>
                  </a:lnTo>
                  <a:lnTo>
                    <a:pt x="108079" y="82193"/>
                  </a:lnTo>
                  <a:lnTo>
                    <a:pt x="106650" y="55555"/>
                  </a:lnTo>
                  <a:lnTo>
                    <a:pt x="102855" y="36530"/>
                  </a:lnTo>
                  <a:lnTo>
                    <a:pt x="93892" y="18585"/>
                  </a:lnTo>
                  <a:lnTo>
                    <a:pt x="84418" y="9906"/>
                  </a:lnTo>
                  <a:lnTo>
                    <a:pt x="6159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1106">
              <a:extLst>
                <a:ext uri="{FF2B5EF4-FFF2-40B4-BE49-F238E27FC236}">
                  <a16:creationId xmlns:a16="http://schemas.microsoft.com/office/drawing/2014/main" id="{D44CA8EB-D96C-C6D9-D8B5-2E34B19D5287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7634010" y="4039419"/>
              <a:ext cx="123859" cy="159900"/>
            </a:xfrm>
            <a:custGeom>
              <a:avLst/>
              <a:gdLst/>
              <a:ahLst/>
              <a:cxnLst/>
              <a:rect l="0" t="0" r="0" b="0"/>
              <a:pathLst>
                <a:path w="123859" h="159900">
                  <a:moveTo>
                    <a:pt x="62190" y="18231"/>
                  </a:moveTo>
                  <a:lnTo>
                    <a:pt x="62190" y="18231"/>
                  </a:lnTo>
                  <a:lnTo>
                    <a:pt x="67658" y="12764"/>
                  </a:lnTo>
                  <a:lnTo>
                    <a:pt x="68462" y="1024"/>
                  </a:lnTo>
                  <a:lnTo>
                    <a:pt x="62861" y="0"/>
                  </a:lnTo>
                  <a:lnTo>
                    <a:pt x="54022" y="250"/>
                  </a:lnTo>
                  <a:lnTo>
                    <a:pt x="45389" y="2713"/>
                  </a:lnTo>
                  <a:lnTo>
                    <a:pt x="29225" y="14809"/>
                  </a:lnTo>
                  <a:lnTo>
                    <a:pt x="9911" y="38029"/>
                  </a:lnTo>
                  <a:lnTo>
                    <a:pt x="3112" y="52084"/>
                  </a:lnTo>
                  <a:lnTo>
                    <a:pt x="0" y="73025"/>
                  </a:lnTo>
                  <a:lnTo>
                    <a:pt x="2449" y="97104"/>
                  </a:lnTo>
                  <a:lnTo>
                    <a:pt x="13962" y="124749"/>
                  </a:lnTo>
                  <a:lnTo>
                    <a:pt x="22892" y="139946"/>
                  </a:lnTo>
                  <a:lnTo>
                    <a:pt x="38316" y="152681"/>
                  </a:lnTo>
                  <a:lnTo>
                    <a:pt x="50168" y="158655"/>
                  </a:lnTo>
                  <a:lnTo>
                    <a:pt x="62491" y="159899"/>
                  </a:lnTo>
                  <a:lnTo>
                    <a:pt x="80907" y="158320"/>
                  </a:lnTo>
                  <a:lnTo>
                    <a:pt x="95722" y="151305"/>
                  </a:lnTo>
                  <a:lnTo>
                    <a:pt x="110148" y="140288"/>
                  </a:lnTo>
                  <a:lnTo>
                    <a:pt x="117135" y="128453"/>
                  </a:lnTo>
                  <a:lnTo>
                    <a:pt x="121888" y="112374"/>
                  </a:lnTo>
                  <a:lnTo>
                    <a:pt x="123858" y="81638"/>
                  </a:lnTo>
                  <a:lnTo>
                    <a:pt x="119581" y="57479"/>
                  </a:lnTo>
                  <a:lnTo>
                    <a:pt x="109690" y="34172"/>
                  </a:lnTo>
                  <a:lnTo>
                    <a:pt x="92922" y="11724"/>
                  </a:lnTo>
                  <a:lnTo>
                    <a:pt x="84315" y="8283"/>
                  </a:lnTo>
                  <a:lnTo>
                    <a:pt x="54802" y="6075"/>
                  </a:lnTo>
                  <a:lnTo>
                    <a:pt x="30440" y="55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3" name="SMARTInkShape-Group261">
            <a:extLst>
              <a:ext uri="{FF2B5EF4-FFF2-40B4-BE49-F238E27FC236}">
                <a16:creationId xmlns:a16="http://schemas.microsoft.com/office/drawing/2014/main" id="{3A291B0A-B92F-DAA2-13CA-ADC4C4F7DF39}"/>
              </a:ext>
            </a:extLst>
          </p:cNvPr>
          <p:cNvGrpSpPr/>
          <p:nvPr/>
        </p:nvGrpSpPr>
        <p:grpSpPr>
          <a:xfrm>
            <a:off x="6946900" y="4076700"/>
            <a:ext cx="114301" cy="50801"/>
            <a:chOff x="6946900" y="4076700"/>
            <a:chExt cx="114301" cy="50801"/>
          </a:xfrm>
        </p:grpSpPr>
        <p:sp>
          <p:nvSpPr>
            <p:cNvPr id="161" name="SMARTInkShape-1107">
              <a:extLst>
                <a:ext uri="{FF2B5EF4-FFF2-40B4-BE49-F238E27FC236}">
                  <a16:creationId xmlns:a16="http://schemas.microsoft.com/office/drawing/2014/main" id="{2FAE4CEA-893D-9FEF-4AD7-B07430B12EB4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953250" y="4076700"/>
              <a:ext cx="82551" cy="6351"/>
            </a:xfrm>
            <a:custGeom>
              <a:avLst/>
              <a:gdLst/>
              <a:ahLst/>
              <a:cxnLst/>
              <a:rect l="0" t="0" r="0" b="0"/>
              <a:pathLst>
                <a:path w="82551" h="6351">
                  <a:moveTo>
                    <a:pt x="0" y="6350"/>
                  </a:moveTo>
                  <a:lnTo>
                    <a:pt x="0" y="6350"/>
                  </a:lnTo>
                  <a:lnTo>
                    <a:pt x="10844" y="5645"/>
                  </a:lnTo>
                  <a:lnTo>
                    <a:pt x="39775" y="589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1108">
              <a:extLst>
                <a:ext uri="{FF2B5EF4-FFF2-40B4-BE49-F238E27FC236}">
                  <a16:creationId xmlns:a16="http://schemas.microsoft.com/office/drawing/2014/main" id="{BC029A33-B2FC-AB0B-0F60-EDC6C0C601D7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6946900" y="4121228"/>
              <a:ext cx="114301" cy="6273"/>
            </a:xfrm>
            <a:custGeom>
              <a:avLst/>
              <a:gdLst/>
              <a:ahLst/>
              <a:cxnLst/>
              <a:rect l="0" t="0" r="0" b="0"/>
              <a:pathLst>
                <a:path w="114301" h="6273">
                  <a:moveTo>
                    <a:pt x="0" y="6272"/>
                  </a:moveTo>
                  <a:lnTo>
                    <a:pt x="0" y="6272"/>
                  </a:lnTo>
                  <a:lnTo>
                    <a:pt x="6481" y="5567"/>
                  </a:lnTo>
                  <a:lnTo>
                    <a:pt x="35974" y="805"/>
                  </a:lnTo>
                  <a:lnTo>
                    <a:pt x="65078" y="0"/>
                  </a:lnTo>
                  <a:lnTo>
                    <a:pt x="88506" y="643"/>
                  </a:lnTo>
                  <a:lnTo>
                    <a:pt x="114300" y="62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4" name="SMARTInkShape-1109">
            <a:extLst>
              <a:ext uri="{FF2B5EF4-FFF2-40B4-BE49-F238E27FC236}">
                <a16:creationId xmlns:a16="http://schemas.microsoft.com/office/drawing/2014/main" id="{8C1B7708-9CAB-320B-9FAF-5BE5A39DC98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413500" y="4059015"/>
            <a:ext cx="227610" cy="161457"/>
          </a:xfrm>
          <a:custGeom>
            <a:avLst/>
            <a:gdLst/>
            <a:ahLst/>
            <a:cxnLst/>
            <a:rect l="0" t="0" r="0" b="0"/>
            <a:pathLst>
              <a:path w="227610" h="161457">
                <a:moveTo>
                  <a:pt x="0" y="55785"/>
                </a:moveTo>
                <a:lnTo>
                  <a:pt x="0" y="55785"/>
                </a:lnTo>
                <a:lnTo>
                  <a:pt x="17676" y="32641"/>
                </a:lnTo>
                <a:lnTo>
                  <a:pt x="47866" y="10485"/>
                </a:lnTo>
                <a:lnTo>
                  <a:pt x="62835" y="683"/>
                </a:lnTo>
                <a:lnTo>
                  <a:pt x="65174" y="0"/>
                </a:lnTo>
                <a:lnTo>
                  <a:pt x="67438" y="251"/>
                </a:lnTo>
                <a:lnTo>
                  <a:pt x="71836" y="2411"/>
                </a:lnTo>
                <a:lnTo>
                  <a:pt x="74260" y="9486"/>
                </a:lnTo>
                <a:lnTo>
                  <a:pt x="76651" y="38739"/>
                </a:lnTo>
                <a:lnTo>
                  <a:pt x="81175" y="70423"/>
                </a:lnTo>
                <a:lnTo>
                  <a:pt x="82278" y="97639"/>
                </a:lnTo>
                <a:lnTo>
                  <a:pt x="82496" y="125828"/>
                </a:lnTo>
                <a:lnTo>
                  <a:pt x="82543" y="156043"/>
                </a:lnTo>
                <a:lnTo>
                  <a:pt x="82548" y="161456"/>
                </a:lnTo>
                <a:lnTo>
                  <a:pt x="81843" y="160805"/>
                </a:lnTo>
                <a:lnTo>
                  <a:pt x="79178" y="156318"/>
                </a:lnTo>
                <a:lnTo>
                  <a:pt x="79406" y="147738"/>
                </a:lnTo>
                <a:lnTo>
                  <a:pt x="87299" y="116408"/>
                </a:lnTo>
                <a:lnTo>
                  <a:pt x="87833" y="113134"/>
                </a:lnTo>
                <a:lnTo>
                  <a:pt x="95325" y="101783"/>
                </a:lnTo>
                <a:lnTo>
                  <a:pt x="117133" y="74083"/>
                </a:lnTo>
                <a:lnTo>
                  <a:pt x="133491" y="57936"/>
                </a:lnTo>
                <a:lnTo>
                  <a:pt x="163969" y="40415"/>
                </a:lnTo>
                <a:lnTo>
                  <a:pt x="192525" y="23236"/>
                </a:lnTo>
                <a:lnTo>
                  <a:pt x="201091" y="18781"/>
                </a:lnTo>
                <a:lnTo>
                  <a:pt x="201794" y="19827"/>
                </a:lnTo>
                <a:lnTo>
                  <a:pt x="208146" y="45186"/>
                </a:lnTo>
                <a:lnTo>
                  <a:pt x="216040" y="73786"/>
                </a:lnTo>
                <a:lnTo>
                  <a:pt x="222138" y="102083"/>
                </a:lnTo>
                <a:lnTo>
                  <a:pt x="227609" y="128857"/>
                </a:lnTo>
                <a:lnTo>
                  <a:pt x="226278" y="136005"/>
                </a:lnTo>
                <a:lnTo>
                  <a:pt x="223444" y="143995"/>
                </a:lnTo>
                <a:lnTo>
                  <a:pt x="222250" y="15103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1" name="SMARTInkShape-Group263">
            <a:extLst>
              <a:ext uri="{FF2B5EF4-FFF2-40B4-BE49-F238E27FC236}">
                <a16:creationId xmlns:a16="http://schemas.microsoft.com/office/drawing/2014/main" id="{C97A9D42-89A6-32E9-B71B-0561AA2E2C09}"/>
              </a:ext>
            </a:extLst>
          </p:cNvPr>
          <p:cNvGrpSpPr/>
          <p:nvPr/>
        </p:nvGrpSpPr>
        <p:grpSpPr>
          <a:xfrm>
            <a:off x="7335886" y="3295650"/>
            <a:ext cx="759110" cy="456620"/>
            <a:chOff x="7335886" y="3295650"/>
            <a:chExt cx="759110" cy="456620"/>
          </a:xfrm>
        </p:grpSpPr>
        <p:sp>
          <p:nvSpPr>
            <p:cNvPr id="165" name="SMARTInkShape-1110">
              <a:extLst>
                <a:ext uri="{FF2B5EF4-FFF2-40B4-BE49-F238E27FC236}">
                  <a16:creationId xmlns:a16="http://schemas.microsoft.com/office/drawing/2014/main" id="{469D2FDC-A877-ED59-D167-B486CB454443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335886" y="3295650"/>
              <a:ext cx="154424" cy="355601"/>
            </a:xfrm>
            <a:custGeom>
              <a:avLst/>
              <a:gdLst/>
              <a:ahLst/>
              <a:cxnLst/>
              <a:rect l="0" t="0" r="0" b="0"/>
              <a:pathLst>
                <a:path w="154424" h="355601">
                  <a:moveTo>
                    <a:pt x="150764" y="0"/>
                  </a:moveTo>
                  <a:lnTo>
                    <a:pt x="150764" y="0"/>
                  </a:lnTo>
                  <a:lnTo>
                    <a:pt x="154423" y="0"/>
                  </a:lnTo>
                  <a:lnTo>
                    <a:pt x="152861" y="0"/>
                  </a:lnTo>
                  <a:lnTo>
                    <a:pt x="135344" y="8789"/>
                  </a:lnTo>
                  <a:lnTo>
                    <a:pt x="115497" y="23765"/>
                  </a:lnTo>
                  <a:lnTo>
                    <a:pt x="93709" y="51421"/>
                  </a:lnTo>
                  <a:lnTo>
                    <a:pt x="73328" y="79694"/>
                  </a:lnTo>
                  <a:lnTo>
                    <a:pt x="55148" y="104125"/>
                  </a:lnTo>
                  <a:lnTo>
                    <a:pt x="39727" y="132609"/>
                  </a:lnTo>
                  <a:lnTo>
                    <a:pt x="26220" y="160020"/>
                  </a:lnTo>
                  <a:lnTo>
                    <a:pt x="13282" y="189387"/>
                  </a:lnTo>
                  <a:lnTo>
                    <a:pt x="3881" y="217060"/>
                  </a:lnTo>
                  <a:lnTo>
                    <a:pt x="0" y="243133"/>
                  </a:lnTo>
                  <a:lnTo>
                    <a:pt x="972" y="263987"/>
                  </a:lnTo>
                  <a:lnTo>
                    <a:pt x="5486" y="293883"/>
                  </a:lnTo>
                  <a:lnTo>
                    <a:pt x="13175" y="318029"/>
                  </a:lnTo>
                  <a:lnTo>
                    <a:pt x="21174" y="333257"/>
                  </a:lnTo>
                  <a:lnTo>
                    <a:pt x="36168" y="348353"/>
                  </a:lnTo>
                  <a:lnTo>
                    <a:pt x="49164" y="355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1111">
              <a:extLst>
                <a:ext uri="{FF2B5EF4-FFF2-40B4-BE49-F238E27FC236}">
                  <a16:creationId xmlns:a16="http://schemas.microsoft.com/office/drawing/2014/main" id="{7A971DBA-D93E-3DD8-ACF3-486823AB7424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482305" y="3468457"/>
              <a:ext cx="144046" cy="131994"/>
            </a:xfrm>
            <a:custGeom>
              <a:avLst/>
              <a:gdLst/>
              <a:ahLst/>
              <a:cxnLst/>
              <a:rect l="0" t="0" r="0" b="0"/>
              <a:pathLst>
                <a:path w="144046" h="131994">
                  <a:moveTo>
                    <a:pt x="10695" y="49443"/>
                  </a:moveTo>
                  <a:lnTo>
                    <a:pt x="10695" y="49443"/>
                  </a:lnTo>
                  <a:lnTo>
                    <a:pt x="14067" y="52814"/>
                  </a:lnTo>
                  <a:lnTo>
                    <a:pt x="42401" y="57282"/>
                  </a:lnTo>
                  <a:lnTo>
                    <a:pt x="71208" y="61183"/>
                  </a:lnTo>
                  <a:lnTo>
                    <a:pt x="95731" y="58487"/>
                  </a:lnTo>
                  <a:lnTo>
                    <a:pt x="108696" y="53227"/>
                  </a:lnTo>
                  <a:lnTo>
                    <a:pt x="125145" y="41724"/>
                  </a:lnTo>
                  <a:lnTo>
                    <a:pt x="128589" y="35194"/>
                  </a:lnTo>
                  <a:lnTo>
                    <a:pt x="129508" y="31477"/>
                  </a:lnTo>
                  <a:lnTo>
                    <a:pt x="128709" y="27588"/>
                  </a:lnTo>
                  <a:lnTo>
                    <a:pt x="119169" y="13089"/>
                  </a:lnTo>
                  <a:lnTo>
                    <a:pt x="116878" y="10390"/>
                  </a:lnTo>
                  <a:lnTo>
                    <a:pt x="100169" y="3221"/>
                  </a:lnTo>
                  <a:lnTo>
                    <a:pt x="77344" y="0"/>
                  </a:lnTo>
                  <a:lnTo>
                    <a:pt x="56078" y="2416"/>
                  </a:lnTo>
                  <a:lnTo>
                    <a:pt x="36372" y="14342"/>
                  </a:lnTo>
                  <a:lnTo>
                    <a:pt x="17126" y="34653"/>
                  </a:lnTo>
                  <a:lnTo>
                    <a:pt x="4760" y="58545"/>
                  </a:lnTo>
                  <a:lnTo>
                    <a:pt x="0" y="83498"/>
                  </a:lnTo>
                  <a:lnTo>
                    <a:pt x="2649" y="98445"/>
                  </a:lnTo>
                  <a:lnTo>
                    <a:pt x="12476" y="118546"/>
                  </a:lnTo>
                  <a:lnTo>
                    <a:pt x="22541" y="124370"/>
                  </a:lnTo>
                  <a:lnTo>
                    <a:pt x="37127" y="128605"/>
                  </a:lnTo>
                  <a:lnTo>
                    <a:pt x="63055" y="130989"/>
                  </a:lnTo>
                  <a:lnTo>
                    <a:pt x="93057" y="131795"/>
                  </a:lnTo>
                  <a:lnTo>
                    <a:pt x="144045" y="1319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1112">
              <a:extLst>
                <a:ext uri="{FF2B5EF4-FFF2-40B4-BE49-F238E27FC236}">
                  <a16:creationId xmlns:a16="http://schemas.microsoft.com/office/drawing/2014/main" id="{772571FC-E5BB-B27C-8281-EDF8C04BC59D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7715250" y="355600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19050"/>
                  </a:moveTo>
                  <a:lnTo>
                    <a:pt x="0" y="19050"/>
                  </a:lnTo>
                  <a:lnTo>
                    <a:pt x="8837" y="4744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1113">
              <a:extLst>
                <a:ext uri="{FF2B5EF4-FFF2-40B4-BE49-F238E27FC236}">
                  <a16:creationId xmlns:a16="http://schemas.microsoft.com/office/drawing/2014/main" id="{5BFDA28A-8672-66B3-BD13-C20F098BD132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801775" y="3480164"/>
              <a:ext cx="97626" cy="231176"/>
            </a:xfrm>
            <a:custGeom>
              <a:avLst/>
              <a:gdLst/>
              <a:ahLst/>
              <a:cxnLst/>
              <a:rect l="0" t="0" r="0" b="0"/>
              <a:pathLst>
                <a:path w="97626" h="231176">
                  <a:moveTo>
                    <a:pt x="65875" y="31386"/>
                  </a:moveTo>
                  <a:lnTo>
                    <a:pt x="65875" y="31386"/>
                  </a:lnTo>
                  <a:lnTo>
                    <a:pt x="76706" y="21261"/>
                  </a:lnTo>
                  <a:lnTo>
                    <a:pt x="84974" y="17313"/>
                  </a:lnTo>
                  <a:lnTo>
                    <a:pt x="87074" y="15654"/>
                  </a:lnTo>
                  <a:lnTo>
                    <a:pt x="89408" y="11929"/>
                  </a:lnTo>
                  <a:lnTo>
                    <a:pt x="90031" y="9948"/>
                  </a:lnTo>
                  <a:lnTo>
                    <a:pt x="89035" y="7922"/>
                  </a:lnTo>
                  <a:lnTo>
                    <a:pt x="84165" y="3789"/>
                  </a:lnTo>
                  <a:lnTo>
                    <a:pt x="70117" y="867"/>
                  </a:lnTo>
                  <a:lnTo>
                    <a:pt x="52550" y="0"/>
                  </a:lnTo>
                  <a:lnTo>
                    <a:pt x="40197" y="3561"/>
                  </a:lnTo>
                  <a:lnTo>
                    <a:pt x="14463" y="16955"/>
                  </a:lnTo>
                  <a:lnTo>
                    <a:pt x="8218" y="24032"/>
                  </a:lnTo>
                  <a:lnTo>
                    <a:pt x="735" y="39320"/>
                  </a:lnTo>
                  <a:lnTo>
                    <a:pt x="0" y="49259"/>
                  </a:lnTo>
                  <a:lnTo>
                    <a:pt x="791" y="53884"/>
                  </a:lnTo>
                  <a:lnTo>
                    <a:pt x="5435" y="62787"/>
                  </a:lnTo>
                  <a:lnTo>
                    <a:pt x="8647" y="67137"/>
                  </a:lnTo>
                  <a:lnTo>
                    <a:pt x="15982" y="71970"/>
                  </a:lnTo>
                  <a:lnTo>
                    <a:pt x="19913" y="73258"/>
                  </a:lnTo>
                  <a:lnTo>
                    <a:pt x="29925" y="72809"/>
                  </a:lnTo>
                  <a:lnTo>
                    <a:pt x="40725" y="69551"/>
                  </a:lnTo>
                  <a:lnTo>
                    <a:pt x="63464" y="52318"/>
                  </a:lnTo>
                  <a:lnTo>
                    <a:pt x="74176" y="40567"/>
                  </a:lnTo>
                  <a:lnTo>
                    <a:pt x="88958" y="11452"/>
                  </a:lnTo>
                  <a:lnTo>
                    <a:pt x="97246" y="138"/>
                  </a:lnTo>
                  <a:lnTo>
                    <a:pt x="97513" y="3156"/>
                  </a:lnTo>
                  <a:lnTo>
                    <a:pt x="92584" y="30099"/>
                  </a:lnTo>
                  <a:lnTo>
                    <a:pt x="91534" y="61628"/>
                  </a:lnTo>
                  <a:lnTo>
                    <a:pt x="87981" y="88481"/>
                  </a:lnTo>
                  <a:lnTo>
                    <a:pt x="86283" y="110384"/>
                  </a:lnTo>
                  <a:lnTo>
                    <a:pt x="86234" y="134229"/>
                  </a:lnTo>
                  <a:lnTo>
                    <a:pt x="88565" y="158939"/>
                  </a:lnTo>
                  <a:lnTo>
                    <a:pt x="87101" y="189908"/>
                  </a:lnTo>
                  <a:lnTo>
                    <a:pt x="85212" y="217318"/>
                  </a:lnTo>
                  <a:lnTo>
                    <a:pt x="84347" y="226911"/>
                  </a:lnTo>
                  <a:lnTo>
                    <a:pt x="83129" y="229469"/>
                  </a:lnTo>
                  <a:lnTo>
                    <a:pt x="81610" y="231175"/>
                  </a:lnTo>
                  <a:lnTo>
                    <a:pt x="78482" y="230195"/>
                  </a:lnTo>
                  <a:lnTo>
                    <a:pt x="69362" y="223462"/>
                  </a:lnTo>
                  <a:lnTo>
                    <a:pt x="59069" y="207772"/>
                  </a:lnTo>
                  <a:lnTo>
                    <a:pt x="51551" y="186346"/>
                  </a:lnTo>
                  <a:lnTo>
                    <a:pt x="50807" y="172224"/>
                  </a:lnTo>
                  <a:lnTo>
                    <a:pt x="54274" y="144555"/>
                  </a:lnTo>
                  <a:lnTo>
                    <a:pt x="59778" y="135541"/>
                  </a:lnTo>
                  <a:lnTo>
                    <a:pt x="97625" y="1075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1114">
              <a:extLst>
                <a:ext uri="{FF2B5EF4-FFF2-40B4-BE49-F238E27FC236}">
                  <a16:creationId xmlns:a16="http://schemas.microsoft.com/office/drawing/2014/main" id="{35D4F444-2176-2723-5B1E-DD4F964470BF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981950" y="35750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2692"/>
                  </a:lnTo>
                  <a:lnTo>
                    <a:pt x="0" y="425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1115">
              <a:extLst>
                <a:ext uri="{FF2B5EF4-FFF2-40B4-BE49-F238E27FC236}">
                  <a16:creationId xmlns:a16="http://schemas.microsoft.com/office/drawing/2014/main" id="{A1DEEE4C-A973-D1AF-999B-3E82BFF475E2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7988300" y="3321050"/>
              <a:ext cx="106696" cy="431220"/>
            </a:xfrm>
            <a:custGeom>
              <a:avLst/>
              <a:gdLst/>
              <a:ahLst/>
              <a:cxnLst/>
              <a:rect l="0" t="0" r="0" b="0"/>
              <a:pathLst>
                <a:path w="106696" h="431220">
                  <a:moveTo>
                    <a:pt x="12700" y="0"/>
                  </a:moveTo>
                  <a:lnTo>
                    <a:pt x="12700" y="0"/>
                  </a:lnTo>
                  <a:lnTo>
                    <a:pt x="16072" y="0"/>
                  </a:lnTo>
                  <a:lnTo>
                    <a:pt x="24909" y="3371"/>
                  </a:lnTo>
                  <a:lnTo>
                    <a:pt x="43207" y="18951"/>
                  </a:lnTo>
                  <a:lnTo>
                    <a:pt x="56390" y="38071"/>
                  </a:lnTo>
                  <a:lnTo>
                    <a:pt x="64764" y="63883"/>
                  </a:lnTo>
                  <a:lnTo>
                    <a:pt x="71714" y="90503"/>
                  </a:lnTo>
                  <a:lnTo>
                    <a:pt x="76087" y="111485"/>
                  </a:lnTo>
                  <a:lnTo>
                    <a:pt x="80383" y="134215"/>
                  </a:lnTo>
                  <a:lnTo>
                    <a:pt x="84644" y="156077"/>
                  </a:lnTo>
                  <a:lnTo>
                    <a:pt x="88891" y="177553"/>
                  </a:lnTo>
                  <a:lnTo>
                    <a:pt x="93129" y="198857"/>
                  </a:lnTo>
                  <a:lnTo>
                    <a:pt x="97365" y="220085"/>
                  </a:lnTo>
                  <a:lnTo>
                    <a:pt x="101599" y="241278"/>
                  </a:lnTo>
                  <a:lnTo>
                    <a:pt x="105128" y="262457"/>
                  </a:lnTo>
                  <a:lnTo>
                    <a:pt x="106695" y="283629"/>
                  </a:lnTo>
                  <a:lnTo>
                    <a:pt x="105511" y="304798"/>
                  </a:lnTo>
                  <a:lnTo>
                    <a:pt x="102632" y="325966"/>
                  </a:lnTo>
                  <a:lnTo>
                    <a:pt x="97046" y="357011"/>
                  </a:lnTo>
                  <a:lnTo>
                    <a:pt x="90215" y="382986"/>
                  </a:lnTo>
                  <a:lnTo>
                    <a:pt x="78863" y="400952"/>
                  </a:lnTo>
                  <a:lnTo>
                    <a:pt x="58303" y="421865"/>
                  </a:lnTo>
                  <a:lnTo>
                    <a:pt x="48490" y="427384"/>
                  </a:lnTo>
                  <a:lnTo>
                    <a:pt x="22116" y="431219"/>
                  </a:lnTo>
                  <a:lnTo>
                    <a:pt x="0" y="425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2" name="SMARTInkShape-Group264">
            <a:extLst>
              <a:ext uri="{FF2B5EF4-FFF2-40B4-BE49-F238E27FC236}">
                <a16:creationId xmlns:a16="http://schemas.microsoft.com/office/drawing/2014/main" id="{E524EEF9-0780-189B-458F-8C04CB16CDB2}"/>
              </a:ext>
            </a:extLst>
          </p:cNvPr>
          <p:cNvGrpSpPr/>
          <p:nvPr/>
        </p:nvGrpSpPr>
        <p:grpSpPr>
          <a:xfrm>
            <a:off x="5994400" y="3371850"/>
            <a:ext cx="1104901" cy="292101"/>
            <a:chOff x="5994400" y="3371850"/>
            <a:chExt cx="1104901" cy="292101"/>
          </a:xfrm>
        </p:grpSpPr>
        <p:sp>
          <p:nvSpPr>
            <p:cNvPr id="172" name="SMARTInkShape-1116">
              <a:extLst>
                <a:ext uri="{FF2B5EF4-FFF2-40B4-BE49-F238E27FC236}">
                  <a16:creationId xmlns:a16="http://schemas.microsoft.com/office/drawing/2014/main" id="{D450C77B-A2F9-D30B-A575-8E59F94FB5F8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994400" y="3454402"/>
              <a:ext cx="158751" cy="158629"/>
            </a:xfrm>
            <a:custGeom>
              <a:avLst/>
              <a:gdLst/>
              <a:ahLst/>
              <a:cxnLst/>
              <a:rect l="0" t="0" r="0" b="0"/>
              <a:pathLst>
                <a:path w="158751" h="158629">
                  <a:moveTo>
                    <a:pt x="0" y="25398"/>
                  </a:moveTo>
                  <a:lnTo>
                    <a:pt x="0" y="25398"/>
                  </a:lnTo>
                  <a:lnTo>
                    <a:pt x="0" y="19931"/>
                  </a:lnTo>
                  <a:lnTo>
                    <a:pt x="705" y="19637"/>
                  </a:lnTo>
                  <a:lnTo>
                    <a:pt x="5468" y="19126"/>
                  </a:lnTo>
                  <a:lnTo>
                    <a:pt x="5958" y="17201"/>
                  </a:lnTo>
                  <a:lnTo>
                    <a:pt x="6089" y="15700"/>
                  </a:lnTo>
                  <a:lnTo>
                    <a:pt x="6882" y="14699"/>
                  </a:lnTo>
                  <a:lnTo>
                    <a:pt x="11793" y="12962"/>
                  </a:lnTo>
                  <a:lnTo>
                    <a:pt x="12298" y="10934"/>
                  </a:lnTo>
                  <a:lnTo>
                    <a:pt x="12621" y="7254"/>
                  </a:lnTo>
                  <a:lnTo>
                    <a:pt x="14546" y="6751"/>
                  </a:lnTo>
                  <a:lnTo>
                    <a:pt x="18160" y="6427"/>
                  </a:lnTo>
                  <a:lnTo>
                    <a:pt x="18655" y="4502"/>
                  </a:lnTo>
                  <a:lnTo>
                    <a:pt x="19049" y="5"/>
                  </a:lnTo>
                  <a:lnTo>
                    <a:pt x="19050" y="3"/>
                  </a:lnTo>
                  <a:lnTo>
                    <a:pt x="19050" y="0"/>
                  </a:lnTo>
                  <a:lnTo>
                    <a:pt x="27888" y="8837"/>
                  </a:lnTo>
                  <a:lnTo>
                    <a:pt x="30034" y="14745"/>
                  </a:lnTo>
                  <a:lnTo>
                    <a:pt x="33122" y="26004"/>
                  </a:lnTo>
                  <a:lnTo>
                    <a:pt x="36626" y="38277"/>
                  </a:lnTo>
                  <a:lnTo>
                    <a:pt x="39545" y="50851"/>
                  </a:lnTo>
                  <a:lnTo>
                    <a:pt x="42269" y="59994"/>
                  </a:lnTo>
                  <a:lnTo>
                    <a:pt x="48622" y="90428"/>
                  </a:lnTo>
                  <a:lnTo>
                    <a:pt x="53884" y="112104"/>
                  </a:lnTo>
                  <a:lnTo>
                    <a:pt x="67790" y="141105"/>
                  </a:lnTo>
                  <a:lnTo>
                    <a:pt x="81299" y="157383"/>
                  </a:lnTo>
                  <a:lnTo>
                    <a:pt x="83874" y="158142"/>
                  </a:lnTo>
                  <a:lnTo>
                    <a:pt x="91278" y="158628"/>
                  </a:lnTo>
                  <a:lnTo>
                    <a:pt x="95366" y="156814"/>
                  </a:lnTo>
                  <a:lnTo>
                    <a:pt x="103739" y="149899"/>
                  </a:lnTo>
                  <a:lnTo>
                    <a:pt x="116419" y="128710"/>
                  </a:lnTo>
                  <a:lnTo>
                    <a:pt x="121974" y="100987"/>
                  </a:lnTo>
                  <a:lnTo>
                    <a:pt x="130702" y="69768"/>
                  </a:lnTo>
                  <a:lnTo>
                    <a:pt x="133976" y="51480"/>
                  </a:lnTo>
                  <a:lnTo>
                    <a:pt x="148867" y="20391"/>
                  </a:lnTo>
                  <a:lnTo>
                    <a:pt x="158750" y="1269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1117">
              <a:extLst>
                <a:ext uri="{FF2B5EF4-FFF2-40B4-BE49-F238E27FC236}">
                  <a16:creationId xmlns:a16="http://schemas.microsoft.com/office/drawing/2014/main" id="{4B384804-19EC-4504-B1BF-488360E3A6AF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248400" y="3544522"/>
              <a:ext cx="31751" cy="119429"/>
            </a:xfrm>
            <a:custGeom>
              <a:avLst/>
              <a:gdLst/>
              <a:ahLst/>
              <a:cxnLst/>
              <a:rect l="0" t="0" r="0" b="0"/>
              <a:pathLst>
                <a:path w="31751" h="119429">
                  <a:moveTo>
                    <a:pt x="0" y="17828"/>
                  </a:moveTo>
                  <a:lnTo>
                    <a:pt x="0" y="17828"/>
                  </a:lnTo>
                  <a:lnTo>
                    <a:pt x="3372" y="14457"/>
                  </a:lnTo>
                  <a:lnTo>
                    <a:pt x="5026" y="10921"/>
                  </a:lnTo>
                  <a:lnTo>
                    <a:pt x="5468" y="8990"/>
                  </a:lnTo>
                  <a:lnTo>
                    <a:pt x="11739" y="0"/>
                  </a:lnTo>
                  <a:lnTo>
                    <a:pt x="12273" y="3084"/>
                  </a:lnTo>
                  <a:lnTo>
                    <a:pt x="12615" y="26675"/>
                  </a:lnTo>
                  <a:lnTo>
                    <a:pt x="12674" y="51807"/>
                  </a:lnTo>
                  <a:lnTo>
                    <a:pt x="16064" y="77128"/>
                  </a:lnTo>
                  <a:lnTo>
                    <a:pt x="31750" y="1194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1118">
              <a:extLst>
                <a:ext uri="{FF2B5EF4-FFF2-40B4-BE49-F238E27FC236}">
                  <a16:creationId xmlns:a16="http://schemas.microsoft.com/office/drawing/2014/main" id="{1F81A620-A7E8-7D5D-87CC-76B626A9565A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358147" y="3505200"/>
              <a:ext cx="90819" cy="130670"/>
            </a:xfrm>
            <a:custGeom>
              <a:avLst/>
              <a:gdLst/>
              <a:ahLst/>
              <a:cxnLst/>
              <a:rect l="0" t="0" r="0" b="0"/>
              <a:pathLst>
                <a:path w="90819" h="130670">
                  <a:moveTo>
                    <a:pt x="55353" y="38100"/>
                  </a:moveTo>
                  <a:lnTo>
                    <a:pt x="55353" y="38100"/>
                  </a:lnTo>
                  <a:lnTo>
                    <a:pt x="55353" y="10628"/>
                  </a:lnTo>
                  <a:lnTo>
                    <a:pt x="54648" y="9202"/>
                  </a:lnTo>
                  <a:lnTo>
                    <a:pt x="53471" y="8251"/>
                  </a:lnTo>
                  <a:lnTo>
                    <a:pt x="51981" y="7618"/>
                  </a:lnTo>
                  <a:lnTo>
                    <a:pt x="39771" y="10097"/>
                  </a:lnTo>
                  <a:lnTo>
                    <a:pt x="30553" y="17187"/>
                  </a:lnTo>
                  <a:lnTo>
                    <a:pt x="13139" y="42357"/>
                  </a:lnTo>
                  <a:lnTo>
                    <a:pt x="1885" y="70142"/>
                  </a:lnTo>
                  <a:lnTo>
                    <a:pt x="0" y="93141"/>
                  </a:lnTo>
                  <a:lnTo>
                    <a:pt x="2060" y="107013"/>
                  </a:lnTo>
                  <a:lnTo>
                    <a:pt x="9089" y="118352"/>
                  </a:lnTo>
                  <a:lnTo>
                    <a:pt x="13928" y="123351"/>
                  </a:lnTo>
                  <a:lnTo>
                    <a:pt x="26829" y="128906"/>
                  </a:lnTo>
                  <a:lnTo>
                    <a:pt x="41264" y="130669"/>
                  </a:lnTo>
                  <a:lnTo>
                    <a:pt x="54736" y="129101"/>
                  </a:lnTo>
                  <a:lnTo>
                    <a:pt x="65898" y="124171"/>
                  </a:lnTo>
                  <a:lnTo>
                    <a:pt x="70850" y="120881"/>
                  </a:lnTo>
                  <a:lnTo>
                    <a:pt x="84559" y="102766"/>
                  </a:lnTo>
                  <a:lnTo>
                    <a:pt x="90818" y="79525"/>
                  </a:lnTo>
                  <a:lnTo>
                    <a:pt x="89301" y="51393"/>
                  </a:lnTo>
                  <a:lnTo>
                    <a:pt x="77641" y="24086"/>
                  </a:lnTo>
                  <a:lnTo>
                    <a:pt x="4900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1119">
              <a:extLst>
                <a:ext uri="{FF2B5EF4-FFF2-40B4-BE49-F238E27FC236}">
                  <a16:creationId xmlns:a16="http://schemas.microsoft.com/office/drawing/2014/main" id="{5DCEA10C-99C4-5E13-668A-65ED3B73F1F0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6483350" y="3420599"/>
              <a:ext cx="38101" cy="211602"/>
            </a:xfrm>
            <a:custGeom>
              <a:avLst/>
              <a:gdLst/>
              <a:ahLst/>
              <a:cxnLst/>
              <a:rect l="0" t="0" r="0" b="0"/>
              <a:pathLst>
                <a:path w="38101" h="211602">
                  <a:moveTo>
                    <a:pt x="0" y="21101"/>
                  </a:moveTo>
                  <a:lnTo>
                    <a:pt x="0" y="21101"/>
                  </a:lnTo>
                  <a:lnTo>
                    <a:pt x="3372" y="17730"/>
                  </a:lnTo>
                  <a:lnTo>
                    <a:pt x="9420" y="0"/>
                  </a:lnTo>
                  <a:lnTo>
                    <a:pt x="8184" y="3256"/>
                  </a:lnTo>
                  <a:lnTo>
                    <a:pt x="8280" y="4266"/>
                  </a:lnTo>
                  <a:lnTo>
                    <a:pt x="9046" y="4233"/>
                  </a:lnTo>
                  <a:lnTo>
                    <a:pt x="10263" y="3506"/>
                  </a:lnTo>
                  <a:lnTo>
                    <a:pt x="13498" y="10224"/>
                  </a:lnTo>
                  <a:lnTo>
                    <a:pt x="15349" y="15966"/>
                  </a:lnTo>
                  <a:lnTo>
                    <a:pt x="13955" y="46872"/>
                  </a:lnTo>
                  <a:lnTo>
                    <a:pt x="13258" y="68538"/>
                  </a:lnTo>
                  <a:lnTo>
                    <a:pt x="14830" y="92278"/>
                  </a:lnTo>
                  <a:lnTo>
                    <a:pt x="17799" y="121918"/>
                  </a:lnTo>
                  <a:lnTo>
                    <a:pt x="20561" y="145282"/>
                  </a:lnTo>
                  <a:lnTo>
                    <a:pt x="38100" y="2116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1120">
              <a:extLst>
                <a:ext uri="{FF2B5EF4-FFF2-40B4-BE49-F238E27FC236}">
                  <a16:creationId xmlns:a16="http://schemas.microsoft.com/office/drawing/2014/main" id="{1C216561-4AF7-31C6-1E50-70A857602091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6548241" y="3524721"/>
              <a:ext cx="176410" cy="105846"/>
            </a:xfrm>
            <a:custGeom>
              <a:avLst/>
              <a:gdLst/>
              <a:ahLst/>
              <a:cxnLst/>
              <a:rect l="0" t="0" r="0" b="0"/>
              <a:pathLst>
                <a:path w="176410" h="105846">
                  <a:moveTo>
                    <a:pt x="81159" y="43979"/>
                  </a:moveTo>
                  <a:lnTo>
                    <a:pt x="81159" y="43979"/>
                  </a:lnTo>
                  <a:lnTo>
                    <a:pt x="84531" y="40608"/>
                  </a:lnTo>
                  <a:lnTo>
                    <a:pt x="86185" y="37072"/>
                  </a:lnTo>
                  <a:lnTo>
                    <a:pt x="87431" y="13941"/>
                  </a:lnTo>
                  <a:lnTo>
                    <a:pt x="86046" y="10548"/>
                  </a:lnTo>
                  <a:lnTo>
                    <a:pt x="80744" y="4897"/>
                  </a:lnTo>
                  <a:lnTo>
                    <a:pt x="75565" y="1915"/>
                  </a:lnTo>
                  <a:lnTo>
                    <a:pt x="66491" y="0"/>
                  </a:lnTo>
                  <a:lnTo>
                    <a:pt x="41964" y="13406"/>
                  </a:lnTo>
                  <a:lnTo>
                    <a:pt x="30578" y="21924"/>
                  </a:lnTo>
                  <a:lnTo>
                    <a:pt x="16940" y="38620"/>
                  </a:lnTo>
                  <a:lnTo>
                    <a:pt x="3306" y="66139"/>
                  </a:lnTo>
                  <a:lnTo>
                    <a:pt x="0" y="79630"/>
                  </a:lnTo>
                  <a:lnTo>
                    <a:pt x="1109" y="88281"/>
                  </a:lnTo>
                  <a:lnTo>
                    <a:pt x="3954" y="96125"/>
                  </a:lnTo>
                  <a:lnTo>
                    <a:pt x="7570" y="101962"/>
                  </a:lnTo>
                  <a:lnTo>
                    <a:pt x="10228" y="103801"/>
                  </a:lnTo>
                  <a:lnTo>
                    <a:pt x="16943" y="105845"/>
                  </a:lnTo>
                  <a:lnTo>
                    <a:pt x="24631" y="104871"/>
                  </a:lnTo>
                  <a:lnTo>
                    <a:pt x="32753" y="101381"/>
                  </a:lnTo>
                  <a:lnTo>
                    <a:pt x="50307" y="87043"/>
                  </a:lnTo>
                  <a:lnTo>
                    <a:pt x="57515" y="76808"/>
                  </a:lnTo>
                  <a:lnTo>
                    <a:pt x="66530" y="53398"/>
                  </a:lnTo>
                  <a:lnTo>
                    <a:pt x="67173" y="50258"/>
                  </a:lnTo>
                  <a:lnTo>
                    <a:pt x="71650" y="44888"/>
                  </a:lnTo>
                  <a:lnTo>
                    <a:pt x="79281" y="39063"/>
                  </a:lnTo>
                  <a:lnTo>
                    <a:pt x="80613" y="39291"/>
                  </a:lnTo>
                  <a:lnTo>
                    <a:pt x="83974" y="41425"/>
                  </a:lnTo>
                  <a:lnTo>
                    <a:pt x="85938" y="46607"/>
                  </a:lnTo>
                  <a:lnTo>
                    <a:pt x="86462" y="49964"/>
                  </a:lnTo>
                  <a:lnTo>
                    <a:pt x="103146" y="77121"/>
                  </a:lnTo>
                  <a:lnTo>
                    <a:pt x="113779" y="86960"/>
                  </a:lnTo>
                  <a:lnTo>
                    <a:pt x="117723" y="89567"/>
                  </a:lnTo>
                  <a:lnTo>
                    <a:pt x="127748" y="90581"/>
                  </a:lnTo>
                  <a:lnTo>
                    <a:pt x="151431" y="85483"/>
                  </a:lnTo>
                  <a:lnTo>
                    <a:pt x="176409" y="6302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1121">
              <a:extLst>
                <a:ext uri="{FF2B5EF4-FFF2-40B4-BE49-F238E27FC236}">
                  <a16:creationId xmlns:a16="http://schemas.microsoft.com/office/drawing/2014/main" id="{10B9D315-8D82-9E23-3362-33FA97D4CC68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6734297" y="3374542"/>
              <a:ext cx="85604" cy="256953"/>
            </a:xfrm>
            <a:custGeom>
              <a:avLst/>
              <a:gdLst/>
              <a:ahLst/>
              <a:cxnLst/>
              <a:rect l="0" t="0" r="0" b="0"/>
              <a:pathLst>
                <a:path w="85604" h="256953">
                  <a:moveTo>
                    <a:pt x="22103" y="3658"/>
                  </a:moveTo>
                  <a:lnTo>
                    <a:pt x="22103" y="3658"/>
                  </a:lnTo>
                  <a:lnTo>
                    <a:pt x="22103" y="287"/>
                  </a:lnTo>
                  <a:lnTo>
                    <a:pt x="22808" y="0"/>
                  </a:lnTo>
                  <a:lnTo>
                    <a:pt x="25475" y="1562"/>
                  </a:lnTo>
                  <a:lnTo>
                    <a:pt x="24200" y="23263"/>
                  </a:lnTo>
                  <a:lnTo>
                    <a:pt x="23035" y="46708"/>
                  </a:lnTo>
                  <a:lnTo>
                    <a:pt x="21812" y="70769"/>
                  </a:lnTo>
                  <a:lnTo>
                    <a:pt x="17861" y="96921"/>
                  </a:lnTo>
                  <a:lnTo>
                    <a:pt x="15672" y="121524"/>
                  </a:lnTo>
                  <a:lnTo>
                    <a:pt x="10850" y="151040"/>
                  </a:lnTo>
                  <a:lnTo>
                    <a:pt x="9689" y="180467"/>
                  </a:lnTo>
                  <a:lnTo>
                    <a:pt x="4390" y="211026"/>
                  </a:lnTo>
                  <a:lnTo>
                    <a:pt x="0" y="230200"/>
                  </a:lnTo>
                  <a:lnTo>
                    <a:pt x="2512" y="249617"/>
                  </a:lnTo>
                  <a:lnTo>
                    <a:pt x="4103" y="252297"/>
                  </a:lnTo>
                  <a:lnTo>
                    <a:pt x="6576" y="254085"/>
                  </a:lnTo>
                  <a:lnTo>
                    <a:pt x="13085" y="256070"/>
                  </a:lnTo>
                  <a:lnTo>
                    <a:pt x="20683" y="256952"/>
                  </a:lnTo>
                  <a:lnTo>
                    <a:pt x="49416" y="247513"/>
                  </a:lnTo>
                  <a:lnTo>
                    <a:pt x="56114" y="245388"/>
                  </a:lnTo>
                  <a:lnTo>
                    <a:pt x="68044" y="236393"/>
                  </a:lnTo>
                  <a:lnTo>
                    <a:pt x="85603" y="2195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1122">
              <a:extLst>
                <a:ext uri="{FF2B5EF4-FFF2-40B4-BE49-F238E27FC236}">
                  <a16:creationId xmlns:a16="http://schemas.microsoft.com/office/drawing/2014/main" id="{D4EC6677-0866-C8B9-A69C-038747E3FF66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737350" y="3502547"/>
              <a:ext cx="95251" cy="40754"/>
            </a:xfrm>
            <a:custGeom>
              <a:avLst/>
              <a:gdLst/>
              <a:ahLst/>
              <a:cxnLst/>
              <a:rect l="0" t="0" r="0" b="0"/>
              <a:pathLst>
                <a:path w="95251" h="40754">
                  <a:moveTo>
                    <a:pt x="0" y="40753"/>
                  </a:moveTo>
                  <a:lnTo>
                    <a:pt x="0" y="40753"/>
                  </a:lnTo>
                  <a:lnTo>
                    <a:pt x="0" y="35286"/>
                  </a:lnTo>
                  <a:lnTo>
                    <a:pt x="3372" y="31293"/>
                  </a:lnTo>
                  <a:lnTo>
                    <a:pt x="32907" y="13048"/>
                  </a:lnTo>
                  <a:lnTo>
                    <a:pt x="59261" y="3034"/>
                  </a:lnTo>
                  <a:lnTo>
                    <a:pt x="73610" y="0"/>
                  </a:lnTo>
                  <a:lnTo>
                    <a:pt x="95250" y="265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1123">
              <a:extLst>
                <a:ext uri="{FF2B5EF4-FFF2-40B4-BE49-F238E27FC236}">
                  <a16:creationId xmlns:a16="http://schemas.microsoft.com/office/drawing/2014/main" id="{4BBFCC0C-EC84-A3F2-901A-5D997C68BB40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6846779" y="3506458"/>
              <a:ext cx="104741" cy="93993"/>
            </a:xfrm>
            <a:custGeom>
              <a:avLst/>
              <a:gdLst/>
              <a:ahLst/>
              <a:cxnLst/>
              <a:rect l="0" t="0" r="0" b="0"/>
              <a:pathLst>
                <a:path w="104741" h="93993">
                  <a:moveTo>
                    <a:pt x="11221" y="17792"/>
                  </a:moveTo>
                  <a:lnTo>
                    <a:pt x="11221" y="17792"/>
                  </a:lnTo>
                  <a:lnTo>
                    <a:pt x="11221" y="21163"/>
                  </a:lnTo>
                  <a:lnTo>
                    <a:pt x="13103" y="24699"/>
                  </a:lnTo>
                  <a:lnTo>
                    <a:pt x="20058" y="32719"/>
                  </a:lnTo>
                  <a:lnTo>
                    <a:pt x="24085" y="35010"/>
                  </a:lnTo>
                  <a:lnTo>
                    <a:pt x="44665" y="40259"/>
                  </a:lnTo>
                  <a:lnTo>
                    <a:pt x="74944" y="37431"/>
                  </a:lnTo>
                  <a:lnTo>
                    <a:pt x="85639" y="33341"/>
                  </a:lnTo>
                  <a:lnTo>
                    <a:pt x="100632" y="22588"/>
                  </a:lnTo>
                  <a:lnTo>
                    <a:pt x="103876" y="18042"/>
                  </a:lnTo>
                  <a:lnTo>
                    <a:pt x="104740" y="15842"/>
                  </a:lnTo>
                  <a:lnTo>
                    <a:pt x="103906" y="13670"/>
                  </a:lnTo>
                  <a:lnTo>
                    <a:pt x="99216" y="9375"/>
                  </a:lnTo>
                  <a:lnTo>
                    <a:pt x="85272" y="2990"/>
                  </a:lnTo>
                  <a:lnTo>
                    <a:pt x="64363" y="0"/>
                  </a:lnTo>
                  <a:lnTo>
                    <a:pt x="50362" y="3064"/>
                  </a:lnTo>
                  <a:lnTo>
                    <a:pt x="24126" y="16529"/>
                  </a:lnTo>
                  <a:lnTo>
                    <a:pt x="11674" y="28628"/>
                  </a:lnTo>
                  <a:lnTo>
                    <a:pt x="3515" y="44521"/>
                  </a:lnTo>
                  <a:lnTo>
                    <a:pt x="0" y="59265"/>
                  </a:lnTo>
                  <a:lnTo>
                    <a:pt x="2330" y="75942"/>
                  </a:lnTo>
                  <a:lnTo>
                    <a:pt x="7504" y="84323"/>
                  </a:lnTo>
                  <a:lnTo>
                    <a:pt x="10860" y="87546"/>
                  </a:lnTo>
                  <a:lnTo>
                    <a:pt x="22114" y="91127"/>
                  </a:lnTo>
                  <a:lnTo>
                    <a:pt x="48964" y="93426"/>
                  </a:lnTo>
                  <a:lnTo>
                    <a:pt x="74721" y="9399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1124">
              <a:extLst>
                <a:ext uri="{FF2B5EF4-FFF2-40B4-BE49-F238E27FC236}">
                  <a16:creationId xmlns:a16="http://schemas.microsoft.com/office/drawing/2014/main" id="{14EEA599-6CB3-F618-DABA-7AE138AE18E1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005410" y="3371850"/>
              <a:ext cx="93891" cy="254319"/>
            </a:xfrm>
            <a:custGeom>
              <a:avLst/>
              <a:gdLst/>
              <a:ahLst/>
              <a:cxnLst/>
              <a:rect l="0" t="0" r="0" b="0"/>
              <a:pathLst>
                <a:path w="93891" h="254319">
                  <a:moveTo>
                    <a:pt x="49440" y="190500"/>
                  </a:moveTo>
                  <a:lnTo>
                    <a:pt x="49440" y="190500"/>
                  </a:lnTo>
                  <a:lnTo>
                    <a:pt x="54908" y="185033"/>
                  </a:lnTo>
                  <a:lnTo>
                    <a:pt x="54496" y="184033"/>
                  </a:lnTo>
                  <a:lnTo>
                    <a:pt x="52158" y="181040"/>
                  </a:lnTo>
                  <a:lnTo>
                    <a:pt x="49841" y="180666"/>
                  </a:lnTo>
                  <a:lnTo>
                    <a:pt x="39837" y="183510"/>
                  </a:lnTo>
                  <a:lnTo>
                    <a:pt x="27937" y="189526"/>
                  </a:lnTo>
                  <a:lnTo>
                    <a:pt x="16179" y="199932"/>
                  </a:lnTo>
                  <a:lnTo>
                    <a:pt x="3232" y="220260"/>
                  </a:lnTo>
                  <a:lnTo>
                    <a:pt x="0" y="236242"/>
                  </a:lnTo>
                  <a:lnTo>
                    <a:pt x="3007" y="246343"/>
                  </a:lnTo>
                  <a:lnTo>
                    <a:pt x="5785" y="251012"/>
                  </a:lnTo>
                  <a:lnTo>
                    <a:pt x="9048" y="253419"/>
                  </a:lnTo>
                  <a:lnTo>
                    <a:pt x="12633" y="254318"/>
                  </a:lnTo>
                  <a:lnTo>
                    <a:pt x="16435" y="254212"/>
                  </a:lnTo>
                  <a:lnTo>
                    <a:pt x="24423" y="250331"/>
                  </a:lnTo>
                  <a:lnTo>
                    <a:pt x="28529" y="247321"/>
                  </a:lnTo>
                  <a:lnTo>
                    <a:pt x="41049" y="229600"/>
                  </a:lnTo>
                  <a:lnTo>
                    <a:pt x="52852" y="202692"/>
                  </a:lnTo>
                  <a:lnTo>
                    <a:pt x="59780" y="178433"/>
                  </a:lnTo>
                  <a:lnTo>
                    <a:pt x="66301" y="148511"/>
                  </a:lnTo>
                  <a:lnTo>
                    <a:pt x="70574" y="125271"/>
                  </a:lnTo>
                  <a:lnTo>
                    <a:pt x="72944" y="102713"/>
                  </a:lnTo>
                  <a:lnTo>
                    <a:pt x="76159" y="72061"/>
                  </a:lnTo>
                  <a:lnTo>
                    <a:pt x="81581" y="46987"/>
                  </a:lnTo>
                  <a:lnTo>
                    <a:pt x="89734" y="16180"/>
                  </a:lnTo>
                  <a:lnTo>
                    <a:pt x="9389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1125">
              <a:extLst>
                <a:ext uri="{FF2B5EF4-FFF2-40B4-BE49-F238E27FC236}">
                  <a16:creationId xmlns:a16="http://schemas.microsoft.com/office/drawing/2014/main" id="{C803CFA7-32A6-5CB2-3C70-8FA08D136475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6268332" y="3473450"/>
              <a:ext cx="11819" cy="6351"/>
            </a:xfrm>
            <a:custGeom>
              <a:avLst/>
              <a:gdLst/>
              <a:ahLst/>
              <a:cxnLst/>
              <a:rect l="0" t="0" r="0" b="0"/>
              <a:pathLst>
                <a:path w="11819" h="6351">
                  <a:moveTo>
                    <a:pt x="5468" y="6350"/>
                  </a:moveTo>
                  <a:lnTo>
                    <a:pt x="5468" y="6350"/>
                  </a:lnTo>
                  <a:lnTo>
                    <a:pt x="0" y="883"/>
                  </a:lnTo>
                  <a:lnTo>
                    <a:pt x="1181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5" name="SMARTInkShape-Group265">
            <a:extLst>
              <a:ext uri="{FF2B5EF4-FFF2-40B4-BE49-F238E27FC236}">
                <a16:creationId xmlns:a16="http://schemas.microsoft.com/office/drawing/2014/main" id="{0C3D1F5A-BB28-DA91-9E02-4C49735F91A1}"/>
              </a:ext>
            </a:extLst>
          </p:cNvPr>
          <p:cNvGrpSpPr/>
          <p:nvPr/>
        </p:nvGrpSpPr>
        <p:grpSpPr>
          <a:xfrm>
            <a:off x="7902340" y="2626106"/>
            <a:ext cx="349051" cy="263145"/>
            <a:chOff x="7902340" y="2626106"/>
            <a:chExt cx="349051" cy="263145"/>
          </a:xfrm>
        </p:grpSpPr>
        <p:sp>
          <p:nvSpPr>
            <p:cNvPr id="183" name="SMARTInkShape-1126">
              <a:extLst>
                <a:ext uri="{FF2B5EF4-FFF2-40B4-BE49-F238E27FC236}">
                  <a16:creationId xmlns:a16="http://schemas.microsoft.com/office/drawing/2014/main" id="{C60FA209-128F-09F3-8430-199B0C0ED299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902340" y="2636133"/>
              <a:ext cx="46639" cy="253118"/>
            </a:xfrm>
            <a:custGeom>
              <a:avLst/>
              <a:gdLst/>
              <a:ahLst/>
              <a:cxnLst/>
              <a:rect l="0" t="0" r="0" b="0"/>
              <a:pathLst>
                <a:path w="46639" h="253118">
                  <a:moveTo>
                    <a:pt x="28810" y="5467"/>
                  </a:moveTo>
                  <a:lnTo>
                    <a:pt x="28810" y="5467"/>
                  </a:lnTo>
                  <a:lnTo>
                    <a:pt x="32182" y="2096"/>
                  </a:lnTo>
                  <a:lnTo>
                    <a:pt x="35717" y="441"/>
                  </a:lnTo>
                  <a:lnTo>
                    <a:pt x="37647" y="0"/>
                  </a:lnTo>
                  <a:lnTo>
                    <a:pt x="39641" y="1117"/>
                  </a:lnTo>
                  <a:lnTo>
                    <a:pt x="43737" y="6120"/>
                  </a:lnTo>
                  <a:lnTo>
                    <a:pt x="46638" y="20242"/>
                  </a:lnTo>
                  <a:lnTo>
                    <a:pt x="42549" y="46799"/>
                  </a:lnTo>
                  <a:lnTo>
                    <a:pt x="38914" y="69933"/>
                  </a:lnTo>
                  <a:lnTo>
                    <a:pt x="32902" y="100611"/>
                  </a:lnTo>
                  <a:lnTo>
                    <a:pt x="26651" y="127575"/>
                  </a:lnTo>
                  <a:lnTo>
                    <a:pt x="18218" y="156901"/>
                  </a:lnTo>
                  <a:lnTo>
                    <a:pt x="9758" y="183076"/>
                  </a:lnTo>
                  <a:lnTo>
                    <a:pt x="4665" y="208629"/>
                  </a:lnTo>
                  <a:lnTo>
                    <a:pt x="0" y="237012"/>
                  </a:lnTo>
                  <a:lnTo>
                    <a:pt x="3410" y="2531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1127">
              <a:extLst>
                <a:ext uri="{FF2B5EF4-FFF2-40B4-BE49-F238E27FC236}">
                  <a16:creationId xmlns:a16="http://schemas.microsoft.com/office/drawing/2014/main" id="{98FCFEA6-4E7E-794C-15B0-CC94564521E3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8062437" y="2626106"/>
              <a:ext cx="188954" cy="245585"/>
            </a:xfrm>
            <a:custGeom>
              <a:avLst/>
              <a:gdLst/>
              <a:ahLst/>
              <a:cxnLst/>
              <a:rect l="0" t="0" r="0" b="0"/>
              <a:pathLst>
                <a:path w="188954" h="245585">
                  <a:moveTo>
                    <a:pt x="90963" y="66294"/>
                  </a:moveTo>
                  <a:lnTo>
                    <a:pt x="90963" y="66294"/>
                  </a:lnTo>
                  <a:lnTo>
                    <a:pt x="97704" y="59552"/>
                  </a:lnTo>
                  <a:lnTo>
                    <a:pt x="101014" y="50598"/>
                  </a:lnTo>
                  <a:lnTo>
                    <a:pt x="103139" y="30973"/>
                  </a:lnTo>
                  <a:lnTo>
                    <a:pt x="101903" y="27224"/>
                  </a:lnTo>
                  <a:lnTo>
                    <a:pt x="96766" y="21178"/>
                  </a:lnTo>
                  <a:lnTo>
                    <a:pt x="89779" y="18020"/>
                  </a:lnTo>
                  <a:lnTo>
                    <a:pt x="85939" y="17178"/>
                  </a:lnTo>
                  <a:lnTo>
                    <a:pt x="76031" y="21887"/>
                  </a:lnTo>
                  <a:lnTo>
                    <a:pt x="46875" y="45366"/>
                  </a:lnTo>
                  <a:lnTo>
                    <a:pt x="42520" y="48109"/>
                  </a:lnTo>
                  <a:lnTo>
                    <a:pt x="35801" y="56801"/>
                  </a:lnTo>
                  <a:lnTo>
                    <a:pt x="18422" y="82108"/>
                  </a:lnTo>
                  <a:lnTo>
                    <a:pt x="6832" y="105238"/>
                  </a:lnTo>
                  <a:lnTo>
                    <a:pt x="1125" y="126641"/>
                  </a:lnTo>
                  <a:lnTo>
                    <a:pt x="0" y="148384"/>
                  </a:lnTo>
                  <a:lnTo>
                    <a:pt x="2558" y="169806"/>
                  </a:lnTo>
                  <a:lnTo>
                    <a:pt x="11225" y="199584"/>
                  </a:lnTo>
                  <a:lnTo>
                    <a:pt x="22714" y="225241"/>
                  </a:lnTo>
                  <a:lnTo>
                    <a:pt x="26414" y="231525"/>
                  </a:lnTo>
                  <a:lnTo>
                    <a:pt x="38051" y="240390"/>
                  </a:lnTo>
                  <a:lnTo>
                    <a:pt x="45105" y="243741"/>
                  </a:lnTo>
                  <a:lnTo>
                    <a:pt x="60469" y="245584"/>
                  </a:lnTo>
                  <a:lnTo>
                    <a:pt x="81223" y="242654"/>
                  </a:lnTo>
                  <a:lnTo>
                    <a:pt x="110990" y="231972"/>
                  </a:lnTo>
                  <a:lnTo>
                    <a:pt x="139996" y="211909"/>
                  </a:lnTo>
                  <a:lnTo>
                    <a:pt x="164535" y="189282"/>
                  </a:lnTo>
                  <a:lnTo>
                    <a:pt x="176809" y="159079"/>
                  </a:lnTo>
                  <a:lnTo>
                    <a:pt x="186028" y="133567"/>
                  </a:lnTo>
                  <a:lnTo>
                    <a:pt x="188953" y="118065"/>
                  </a:lnTo>
                  <a:lnTo>
                    <a:pt x="185928" y="93471"/>
                  </a:lnTo>
                  <a:lnTo>
                    <a:pt x="174502" y="65521"/>
                  </a:lnTo>
                  <a:lnTo>
                    <a:pt x="152920" y="36297"/>
                  </a:lnTo>
                  <a:lnTo>
                    <a:pt x="121297" y="8778"/>
                  </a:lnTo>
                  <a:lnTo>
                    <a:pt x="96152" y="211"/>
                  </a:lnTo>
                  <a:lnTo>
                    <a:pt x="87859" y="0"/>
                  </a:lnTo>
                  <a:lnTo>
                    <a:pt x="84661" y="931"/>
                  </a:lnTo>
                  <a:lnTo>
                    <a:pt x="73416" y="8984"/>
                  </a:lnTo>
                  <a:lnTo>
                    <a:pt x="69053" y="14482"/>
                  </a:lnTo>
                  <a:lnTo>
                    <a:pt x="67889" y="16936"/>
                  </a:lnTo>
                  <a:lnTo>
                    <a:pt x="65563" y="408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8" name="SMARTInkShape-Group266">
            <a:extLst>
              <a:ext uri="{FF2B5EF4-FFF2-40B4-BE49-F238E27FC236}">
                <a16:creationId xmlns:a16="http://schemas.microsoft.com/office/drawing/2014/main" id="{D4D3ED78-D333-08C0-C616-4B065FDF34F7}"/>
              </a:ext>
            </a:extLst>
          </p:cNvPr>
          <p:cNvGrpSpPr/>
          <p:nvPr/>
        </p:nvGrpSpPr>
        <p:grpSpPr>
          <a:xfrm>
            <a:off x="7331437" y="2667023"/>
            <a:ext cx="235073" cy="266678"/>
            <a:chOff x="7331437" y="2667023"/>
            <a:chExt cx="235073" cy="266678"/>
          </a:xfrm>
        </p:grpSpPr>
        <p:sp>
          <p:nvSpPr>
            <p:cNvPr id="186" name="SMARTInkShape-1128">
              <a:extLst>
                <a:ext uri="{FF2B5EF4-FFF2-40B4-BE49-F238E27FC236}">
                  <a16:creationId xmlns:a16="http://schemas.microsoft.com/office/drawing/2014/main" id="{77B9B454-529F-3EF6-050B-0D3996BB637A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378700" y="2839333"/>
              <a:ext cx="187810" cy="94368"/>
            </a:xfrm>
            <a:custGeom>
              <a:avLst/>
              <a:gdLst/>
              <a:ahLst/>
              <a:cxnLst/>
              <a:rect l="0" t="0" r="0" b="0"/>
              <a:pathLst>
                <a:path w="187810" h="94368">
                  <a:moveTo>
                    <a:pt x="184150" y="5467"/>
                  </a:moveTo>
                  <a:lnTo>
                    <a:pt x="184150" y="5467"/>
                  </a:lnTo>
                  <a:lnTo>
                    <a:pt x="187522" y="5467"/>
                  </a:lnTo>
                  <a:lnTo>
                    <a:pt x="187809" y="4761"/>
                  </a:lnTo>
                  <a:lnTo>
                    <a:pt x="186247" y="2096"/>
                  </a:lnTo>
                  <a:lnTo>
                    <a:pt x="181319" y="441"/>
                  </a:lnTo>
                  <a:lnTo>
                    <a:pt x="178029" y="0"/>
                  </a:lnTo>
                  <a:lnTo>
                    <a:pt x="172493" y="1391"/>
                  </a:lnTo>
                  <a:lnTo>
                    <a:pt x="143145" y="13898"/>
                  </a:lnTo>
                  <a:lnTo>
                    <a:pt x="114980" y="25790"/>
                  </a:lnTo>
                  <a:lnTo>
                    <a:pt x="89035" y="35640"/>
                  </a:lnTo>
                  <a:lnTo>
                    <a:pt x="61644" y="50442"/>
                  </a:lnTo>
                  <a:lnTo>
                    <a:pt x="32638" y="66954"/>
                  </a:lnTo>
                  <a:lnTo>
                    <a:pt x="0" y="943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1129">
              <a:extLst>
                <a:ext uri="{FF2B5EF4-FFF2-40B4-BE49-F238E27FC236}">
                  <a16:creationId xmlns:a16="http://schemas.microsoft.com/office/drawing/2014/main" id="{CF96286F-53AC-0466-B14E-CFCCBA1E814D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331437" y="2667023"/>
              <a:ext cx="211592" cy="190478"/>
            </a:xfrm>
            <a:custGeom>
              <a:avLst/>
              <a:gdLst/>
              <a:ahLst/>
              <a:cxnLst/>
              <a:rect l="0" t="0" r="0" b="0"/>
              <a:pathLst>
                <a:path w="211592" h="190478">
                  <a:moveTo>
                    <a:pt x="47263" y="25377"/>
                  </a:moveTo>
                  <a:lnTo>
                    <a:pt x="47263" y="25377"/>
                  </a:lnTo>
                  <a:lnTo>
                    <a:pt x="47263" y="13637"/>
                  </a:lnTo>
                  <a:lnTo>
                    <a:pt x="53352" y="6614"/>
                  </a:lnTo>
                  <a:lnTo>
                    <a:pt x="53611" y="57"/>
                  </a:lnTo>
                  <a:lnTo>
                    <a:pt x="56983" y="0"/>
                  </a:lnTo>
                  <a:lnTo>
                    <a:pt x="87458" y="7817"/>
                  </a:lnTo>
                  <a:lnTo>
                    <a:pt x="114548" y="15088"/>
                  </a:lnTo>
                  <a:lnTo>
                    <a:pt x="145665" y="23319"/>
                  </a:lnTo>
                  <a:lnTo>
                    <a:pt x="174818" y="33851"/>
                  </a:lnTo>
                  <a:lnTo>
                    <a:pt x="194704" y="43017"/>
                  </a:lnTo>
                  <a:lnTo>
                    <a:pt x="206503" y="53025"/>
                  </a:lnTo>
                  <a:lnTo>
                    <a:pt x="209759" y="58361"/>
                  </a:lnTo>
                  <a:lnTo>
                    <a:pt x="211591" y="65332"/>
                  </a:lnTo>
                  <a:lnTo>
                    <a:pt x="206376" y="73474"/>
                  </a:lnTo>
                  <a:lnTo>
                    <a:pt x="185781" y="92577"/>
                  </a:lnTo>
                  <a:lnTo>
                    <a:pt x="160820" y="105652"/>
                  </a:lnTo>
                  <a:lnTo>
                    <a:pt x="130921" y="122007"/>
                  </a:lnTo>
                  <a:lnTo>
                    <a:pt x="101580" y="135068"/>
                  </a:lnTo>
                  <a:lnTo>
                    <a:pt x="72289" y="145978"/>
                  </a:lnTo>
                  <a:lnTo>
                    <a:pt x="49739" y="154244"/>
                  </a:lnTo>
                  <a:lnTo>
                    <a:pt x="24478" y="165630"/>
                  </a:lnTo>
                  <a:lnTo>
                    <a:pt x="710" y="180437"/>
                  </a:lnTo>
                  <a:lnTo>
                    <a:pt x="0" y="182373"/>
                  </a:lnTo>
                  <a:lnTo>
                    <a:pt x="2813" y="1904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5" name="SMARTInkShape-Group267">
            <a:extLst>
              <a:ext uri="{FF2B5EF4-FFF2-40B4-BE49-F238E27FC236}">
                <a16:creationId xmlns:a16="http://schemas.microsoft.com/office/drawing/2014/main" id="{A94352E0-7854-F26D-FDA7-FDC137A49A31}"/>
              </a:ext>
            </a:extLst>
          </p:cNvPr>
          <p:cNvGrpSpPr/>
          <p:nvPr/>
        </p:nvGrpSpPr>
        <p:grpSpPr>
          <a:xfrm>
            <a:off x="6236435" y="2586215"/>
            <a:ext cx="874875" cy="430036"/>
            <a:chOff x="6236435" y="2586215"/>
            <a:chExt cx="874875" cy="430036"/>
          </a:xfrm>
        </p:grpSpPr>
        <p:sp>
          <p:nvSpPr>
            <p:cNvPr id="189" name="SMARTInkShape-1130">
              <a:extLst>
                <a:ext uri="{FF2B5EF4-FFF2-40B4-BE49-F238E27FC236}">
                  <a16:creationId xmlns:a16="http://schemas.microsoft.com/office/drawing/2014/main" id="{4A6D800D-F2B2-D9E3-D30F-C4363A79E01E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959600" y="2586215"/>
              <a:ext cx="151710" cy="365862"/>
            </a:xfrm>
            <a:custGeom>
              <a:avLst/>
              <a:gdLst/>
              <a:ahLst/>
              <a:cxnLst/>
              <a:rect l="0" t="0" r="0" b="0"/>
              <a:pathLst>
                <a:path w="151710" h="365862">
                  <a:moveTo>
                    <a:pt x="0" y="10935"/>
                  </a:moveTo>
                  <a:lnTo>
                    <a:pt x="0" y="10935"/>
                  </a:lnTo>
                  <a:lnTo>
                    <a:pt x="3372" y="4193"/>
                  </a:lnTo>
                  <a:lnTo>
                    <a:pt x="6481" y="2207"/>
                  </a:lnTo>
                  <a:lnTo>
                    <a:pt x="15581" y="0"/>
                  </a:lnTo>
                  <a:lnTo>
                    <a:pt x="35974" y="2129"/>
                  </a:lnTo>
                  <a:lnTo>
                    <a:pt x="56520" y="10599"/>
                  </a:lnTo>
                  <a:lnTo>
                    <a:pt x="72643" y="22046"/>
                  </a:lnTo>
                  <a:lnTo>
                    <a:pt x="91438" y="47990"/>
                  </a:lnTo>
                  <a:lnTo>
                    <a:pt x="112920" y="76110"/>
                  </a:lnTo>
                  <a:lnTo>
                    <a:pt x="124709" y="102213"/>
                  </a:lnTo>
                  <a:lnTo>
                    <a:pt x="134553" y="132290"/>
                  </a:lnTo>
                  <a:lnTo>
                    <a:pt x="144525" y="161662"/>
                  </a:lnTo>
                  <a:lnTo>
                    <a:pt x="150066" y="188239"/>
                  </a:lnTo>
                  <a:lnTo>
                    <a:pt x="151709" y="213988"/>
                  </a:lnTo>
                  <a:lnTo>
                    <a:pt x="150313" y="239492"/>
                  </a:lnTo>
                  <a:lnTo>
                    <a:pt x="143521" y="270022"/>
                  </a:lnTo>
                  <a:lnTo>
                    <a:pt x="134680" y="295730"/>
                  </a:lnTo>
                  <a:lnTo>
                    <a:pt x="116035" y="322935"/>
                  </a:lnTo>
                  <a:lnTo>
                    <a:pt x="88887" y="348050"/>
                  </a:lnTo>
                  <a:lnTo>
                    <a:pt x="64934" y="361421"/>
                  </a:lnTo>
                  <a:lnTo>
                    <a:pt x="44055" y="365861"/>
                  </a:lnTo>
                  <a:lnTo>
                    <a:pt x="42070" y="365381"/>
                  </a:lnTo>
                  <a:lnTo>
                    <a:pt x="38100" y="3601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1131">
              <a:extLst>
                <a:ext uri="{FF2B5EF4-FFF2-40B4-BE49-F238E27FC236}">
                  <a16:creationId xmlns:a16="http://schemas.microsoft.com/office/drawing/2014/main" id="{49B3C642-C4A7-A1E2-952C-BBDBD1C1EB6F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851650" y="2757499"/>
              <a:ext cx="132333" cy="94649"/>
            </a:xfrm>
            <a:custGeom>
              <a:avLst/>
              <a:gdLst/>
              <a:ahLst/>
              <a:cxnLst/>
              <a:rect l="0" t="0" r="0" b="0"/>
              <a:pathLst>
                <a:path w="132333" h="94649">
                  <a:moveTo>
                    <a:pt x="31750" y="55551"/>
                  </a:moveTo>
                  <a:lnTo>
                    <a:pt x="31750" y="55551"/>
                  </a:lnTo>
                  <a:lnTo>
                    <a:pt x="31750" y="52180"/>
                  </a:lnTo>
                  <a:lnTo>
                    <a:pt x="43683" y="37660"/>
                  </a:lnTo>
                  <a:lnTo>
                    <a:pt x="61413" y="21001"/>
                  </a:lnTo>
                  <a:lnTo>
                    <a:pt x="91465" y="3799"/>
                  </a:lnTo>
                  <a:lnTo>
                    <a:pt x="105339" y="0"/>
                  </a:lnTo>
                  <a:lnTo>
                    <a:pt x="121758" y="2246"/>
                  </a:lnTo>
                  <a:lnTo>
                    <a:pt x="128198" y="5519"/>
                  </a:lnTo>
                  <a:lnTo>
                    <a:pt x="129916" y="7380"/>
                  </a:lnTo>
                  <a:lnTo>
                    <a:pt x="131824" y="15092"/>
                  </a:lnTo>
                  <a:lnTo>
                    <a:pt x="132332" y="20111"/>
                  </a:lnTo>
                  <a:lnTo>
                    <a:pt x="126306" y="40660"/>
                  </a:lnTo>
                  <a:lnTo>
                    <a:pt x="112213" y="61252"/>
                  </a:lnTo>
                  <a:lnTo>
                    <a:pt x="94631" y="74017"/>
                  </a:lnTo>
                  <a:lnTo>
                    <a:pt x="69275" y="85638"/>
                  </a:lnTo>
                  <a:lnTo>
                    <a:pt x="42790" y="94648"/>
                  </a:lnTo>
                  <a:lnTo>
                    <a:pt x="0" y="936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1132">
              <a:extLst>
                <a:ext uri="{FF2B5EF4-FFF2-40B4-BE49-F238E27FC236}">
                  <a16:creationId xmlns:a16="http://schemas.microsoft.com/office/drawing/2014/main" id="{95AA2AF8-4A9C-5D9A-68A0-B5472D0AD753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864350" y="2656327"/>
              <a:ext cx="44351" cy="359924"/>
            </a:xfrm>
            <a:custGeom>
              <a:avLst/>
              <a:gdLst/>
              <a:ahLst/>
              <a:cxnLst/>
              <a:rect l="0" t="0" r="0" b="0"/>
              <a:pathLst>
                <a:path w="44351" h="359924">
                  <a:moveTo>
                    <a:pt x="31750" y="17023"/>
                  </a:moveTo>
                  <a:lnTo>
                    <a:pt x="31750" y="17023"/>
                  </a:lnTo>
                  <a:lnTo>
                    <a:pt x="36820" y="11248"/>
                  </a:lnTo>
                  <a:lnTo>
                    <a:pt x="43305" y="0"/>
                  </a:lnTo>
                  <a:lnTo>
                    <a:pt x="43687" y="735"/>
                  </a:lnTo>
                  <a:lnTo>
                    <a:pt x="44350" y="25940"/>
                  </a:lnTo>
                  <a:lnTo>
                    <a:pt x="39360" y="55787"/>
                  </a:lnTo>
                  <a:lnTo>
                    <a:pt x="33613" y="84091"/>
                  </a:lnTo>
                  <a:lnTo>
                    <a:pt x="28147" y="114820"/>
                  </a:lnTo>
                  <a:lnTo>
                    <a:pt x="25509" y="146267"/>
                  </a:lnTo>
                  <a:lnTo>
                    <a:pt x="20572" y="177222"/>
                  </a:lnTo>
                  <a:lnTo>
                    <a:pt x="14640" y="204581"/>
                  </a:lnTo>
                  <a:lnTo>
                    <a:pt x="9120" y="230562"/>
                  </a:lnTo>
                  <a:lnTo>
                    <a:pt x="6465" y="255429"/>
                  </a:lnTo>
                  <a:lnTo>
                    <a:pt x="1486" y="283152"/>
                  </a:lnTo>
                  <a:lnTo>
                    <a:pt x="440" y="306367"/>
                  </a:lnTo>
                  <a:lnTo>
                    <a:pt x="131" y="333707"/>
                  </a:lnTo>
                  <a:lnTo>
                    <a:pt x="0" y="3599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1133">
              <a:extLst>
                <a:ext uri="{FF2B5EF4-FFF2-40B4-BE49-F238E27FC236}">
                  <a16:creationId xmlns:a16="http://schemas.microsoft.com/office/drawing/2014/main" id="{76B57259-5B4D-BBF8-735B-13A300440423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6572250" y="2827048"/>
              <a:ext cx="184151" cy="11403"/>
            </a:xfrm>
            <a:custGeom>
              <a:avLst/>
              <a:gdLst/>
              <a:ahLst/>
              <a:cxnLst/>
              <a:rect l="0" t="0" r="0" b="0"/>
              <a:pathLst>
                <a:path w="184151" h="11403">
                  <a:moveTo>
                    <a:pt x="0" y="11402"/>
                  </a:moveTo>
                  <a:lnTo>
                    <a:pt x="0" y="11402"/>
                  </a:lnTo>
                  <a:lnTo>
                    <a:pt x="6741" y="8031"/>
                  </a:lnTo>
                  <a:lnTo>
                    <a:pt x="34519" y="5444"/>
                  </a:lnTo>
                  <a:lnTo>
                    <a:pt x="62792" y="5130"/>
                  </a:lnTo>
                  <a:lnTo>
                    <a:pt x="93830" y="703"/>
                  </a:lnTo>
                  <a:lnTo>
                    <a:pt x="118739" y="0"/>
                  </a:lnTo>
                  <a:lnTo>
                    <a:pt x="144700" y="3242"/>
                  </a:lnTo>
                  <a:lnTo>
                    <a:pt x="184150" y="50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1134">
              <a:extLst>
                <a:ext uri="{FF2B5EF4-FFF2-40B4-BE49-F238E27FC236}">
                  <a16:creationId xmlns:a16="http://schemas.microsoft.com/office/drawing/2014/main" id="{A8B0FF50-FA9A-15F5-ECBF-B8A0C7E5809D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468539" y="2705207"/>
              <a:ext cx="43554" cy="241194"/>
            </a:xfrm>
            <a:custGeom>
              <a:avLst/>
              <a:gdLst/>
              <a:ahLst/>
              <a:cxnLst/>
              <a:rect l="0" t="0" r="0" b="0"/>
              <a:pathLst>
                <a:path w="43554" h="241194">
                  <a:moveTo>
                    <a:pt x="27511" y="18943"/>
                  </a:moveTo>
                  <a:lnTo>
                    <a:pt x="27511" y="18943"/>
                  </a:lnTo>
                  <a:lnTo>
                    <a:pt x="27511" y="15572"/>
                  </a:lnTo>
                  <a:lnTo>
                    <a:pt x="29393" y="12036"/>
                  </a:lnTo>
                  <a:lnTo>
                    <a:pt x="40111" y="0"/>
                  </a:lnTo>
                  <a:lnTo>
                    <a:pt x="43553" y="3296"/>
                  </a:lnTo>
                  <a:lnTo>
                    <a:pt x="43343" y="10578"/>
                  </a:lnTo>
                  <a:lnTo>
                    <a:pt x="37376" y="32222"/>
                  </a:lnTo>
                  <a:lnTo>
                    <a:pt x="28552" y="59802"/>
                  </a:lnTo>
                  <a:lnTo>
                    <a:pt x="19251" y="91455"/>
                  </a:lnTo>
                  <a:lnTo>
                    <a:pt x="12755" y="116471"/>
                  </a:lnTo>
                  <a:lnTo>
                    <a:pt x="8489" y="138959"/>
                  </a:lnTo>
                  <a:lnTo>
                    <a:pt x="4240" y="164006"/>
                  </a:lnTo>
                  <a:lnTo>
                    <a:pt x="0" y="186897"/>
                  </a:lnTo>
                  <a:lnTo>
                    <a:pt x="8461" y="2411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1135">
              <a:extLst>
                <a:ext uri="{FF2B5EF4-FFF2-40B4-BE49-F238E27FC236}">
                  <a16:creationId xmlns:a16="http://schemas.microsoft.com/office/drawing/2014/main" id="{340A57E9-0759-0B63-EC61-014EC4892C82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6236435" y="2590955"/>
              <a:ext cx="169310" cy="378621"/>
            </a:xfrm>
            <a:custGeom>
              <a:avLst/>
              <a:gdLst/>
              <a:ahLst/>
              <a:cxnLst/>
              <a:rect l="0" t="0" r="0" b="0"/>
              <a:pathLst>
                <a:path w="169310" h="378621">
                  <a:moveTo>
                    <a:pt x="151665" y="12545"/>
                  </a:moveTo>
                  <a:lnTo>
                    <a:pt x="151665" y="12545"/>
                  </a:lnTo>
                  <a:lnTo>
                    <a:pt x="161098" y="3817"/>
                  </a:lnTo>
                  <a:lnTo>
                    <a:pt x="169309" y="368"/>
                  </a:lnTo>
                  <a:lnTo>
                    <a:pt x="169072" y="194"/>
                  </a:lnTo>
                  <a:lnTo>
                    <a:pt x="166928" y="0"/>
                  </a:lnTo>
                  <a:lnTo>
                    <a:pt x="163623" y="1795"/>
                  </a:lnTo>
                  <a:lnTo>
                    <a:pt x="137785" y="24650"/>
                  </a:lnTo>
                  <a:lnTo>
                    <a:pt x="107765" y="47039"/>
                  </a:lnTo>
                  <a:lnTo>
                    <a:pt x="84928" y="74000"/>
                  </a:lnTo>
                  <a:lnTo>
                    <a:pt x="65569" y="100839"/>
                  </a:lnTo>
                  <a:lnTo>
                    <a:pt x="49014" y="128547"/>
                  </a:lnTo>
                  <a:lnTo>
                    <a:pt x="32585" y="159099"/>
                  </a:lnTo>
                  <a:lnTo>
                    <a:pt x="18781" y="190495"/>
                  </a:lnTo>
                  <a:lnTo>
                    <a:pt x="7635" y="220258"/>
                  </a:lnTo>
                  <a:lnTo>
                    <a:pt x="1744" y="246951"/>
                  </a:lnTo>
                  <a:lnTo>
                    <a:pt x="0" y="272734"/>
                  </a:lnTo>
                  <a:lnTo>
                    <a:pt x="1364" y="294484"/>
                  </a:lnTo>
                  <a:lnTo>
                    <a:pt x="10125" y="324030"/>
                  </a:lnTo>
                  <a:lnTo>
                    <a:pt x="14205" y="336544"/>
                  </a:lnTo>
                  <a:lnTo>
                    <a:pt x="22132" y="347280"/>
                  </a:lnTo>
                  <a:lnTo>
                    <a:pt x="48580" y="369310"/>
                  </a:lnTo>
                  <a:lnTo>
                    <a:pt x="66794" y="377427"/>
                  </a:lnTo>
                  <a:lnTo>
                    <a:pt x="77256" y="378620"/>
                  </a:lnTo>
                  <a:lnTo>
                    <a:pt x="107215" y="3744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6" name="SMARTInkShape-1136">
            <a:extLst>
              <a:ext uri="{FF2B5EF4-FFF2-40B4-BE49-F238E27FC236}">
                <a16:creationId xmlns:a16="http://schemas.microsoft.com/office/drawing/2014/main" id="{8EE1DB35-E0C9-33EB-7CDE-AC76A4E745A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899150" y="2718421"/>
            <a:ext cx="184151" cy="147817"/>
          </a:xfrm>
          <a:custGeom>
            <a:avLst/>
            <a:gdLst/>
            <a:ahLst/>
            <a:cxnLst/>
            <a:rect l="0" t="0" r="0" b="0"/>
            <a:pathLst>
              <a:path w="184151" h="147817">
                <a:moveTo>
                  <a:pt x="0" y="31129"/>
                </a:moveTo>
                <a:lnTo>
                  <a:pt x="0" y="31129"/>
                </a:lnTo>
                <a:lnTo>
                  <a:pt x="5775" y="26060"/>
                </a:lnTo>
                <a:lnTo>
                  <a:pt x="34550" y="8529"/>
                </a:lnTo>
                <a:lnTo>
                  <a:pt x="42637" y="6974"/>
                </a:lnTo>
                <a:lnTo>
                  <a:pt x="45357" y="7264"/>
                </a:lnTo>
                <a:lnTo>
                  <a:pt x="47171" y="8164"/>
                </a:lnTo>
                <a:lnTo>
                  <a:pt x="48380" y="9469"/>
                </a:lnTo>
                <a:lnTo>
                  <a:pt x="54687" y="31842"/>
                </a:lnTo>
                <a:lnTo>
                  <a:pt x="56663" y="63438"/>
                </a:lnTo>
                <a:lnTo>
                  <a:pt x="55125" y="88445"/>
                </a:lnTo>
                <a:lnTo>
                  <a:pt x="50200" y="113728"/>
                </a:lnTo>
                <a:lnTo>
                  <a:pt x="44786" y="143062"/>
                </a:lnTo>
                <a:lnTo>
                  <a:pt x="44479" y="127545"/>
                </a:lnTo>
                <a:lnTo>
                  <a:pt x="47830" y="112143"/>
                </a:lnTo>
                <a:lnTo>
                  <a:pt x="68216" y="80911"/>
                </a:lnTo>
                <a:lnTo>
                  <a:pt x="93989" y="50045"/>
                </a:lnTo>
                <a:lnTo>
                  <a:pt x="115545" y="20528"/>
                </a:lnTo>
                <a:lnTo>
                  <a:pt x="135336" y="4093"/>
                </a:lnTo>
                <a:lnTo>
                  <a:pt x="144500" y="0"/>
                </a:lnTo>
                <a:lnTo>
                  <a:pt x="152332" y="9676"/>
                </a:lnTo>
                <a:lnTo>
                  <a:pt x="163257" y="36978"/>
                </a:lnTo>
                <a:lnTo>
                  <a:pt x="173569" y="61241"/>
                </a:lnTo>
                <a:lnTo>
                  <a:pt x="181851" y="90960"/>
                </a:lnTo>
                <a:lnTo>
                  <a:pt x="183948" y="121588"/>
                </a:lnTo>
                <a:lnTo>
                  <a:pt x="184142" y="147816"/>
                </a:lnTo>
                <a:lnTo>
                  <a:pt x="184150" y="14542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9" name="SMARTInkShape-Group269">
            <a:extLst>
              <a:ext uri="{FF2B5EF4-FFF2-40B4-BE49-F238E27FC236}">
                <a16:creationId xmlns:a16="http://schemas.microsoft.com/office/drawing/2014/main" id="{49C3E7E7-6942-C759-D0C0-2D3EF691FE0C}"/>
              </a:ext>
            </a:extLst>
          </p:cNvPr>
          <p:cNvGrpSpPr/>
          <p:nvPr/>
        </p:nvGrpSpPr>
        <p:grpSpPr>
          <a:xfrm>
            <a:off x="6781800" y="1881508"/>
            <a:ext cx="307855" cy="271143"/>
            <a:chOff x="6781800" y="1881508"/>
            <a:chExt cx="307855" cy="271143"/>
          </a:xfrm>
        </p:grpSpPr>
        <p:sp>
          <p:nvSpPr>
            <p:cNvPr id="197" name="SMARTInkShape-1137">
              <a:extLst>
                <a:ext uri="{FF2B5EF4-FFF2-40B4-BE49-F238E27FC236}">
                  <a16:creationId xmlns:a16="http://schemas.microsoft.com/office/drawing/2014/main" id="{103F87E8-205E-FAC7-8DC7-7E92A3261C4B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911297" y="1881508"/>
              <a:ext cx="178358" cy="215536"/>
            </a:xfrm>
            <a:custGeom>
              <a:avLst/>
              <a:gdLst/>
              <a:ahLst/>
              <a:cxnLst/>
              <a:rect l="0" t="0" r="0" b="0"/>
              <a:pathLst>
                <a:path w="178358" h="215536">
                  <a:moveTo>
                    <a:pt x="86403" y="86992"/>
                  </a:moveTo>
                  <a:lnTo>
                    <a:pt x="86403" y="86992"/>
                  </a:lnTo>
                  <a:lnTo>
                    <a:pt x="111643" y="72686"/>
                  </a:lnTo>
                  <a:lnTo>
                    <a:pt x="113813" y="69694"/>
                  </a:lnTo>
                  <a:lnTo>
                    <a:pt x="120952" y="47311"/>
                  </a:lnTo>
                  <a:lnTo>
                    <a:pt x="121044" y="37371"/>
                  </a:lnTo>
                  <a:lnTo>
                    <a:pt x="113464" y="11522"/>
                  </a:lnTo>
                  <a:lnTo>
                    <a:pt x="109485" y="4531"/>
                  </a:lnTo>
                  <a:lnTo>
                    <a:pt x="106730" y="2385"/>
                  </a:lnTo>
                  <a:lnTo>
                    <a:pt x="99906" y="0"/>
                  </a:lnTo>
                  <a:lnTo>
                    <a:pt x="88406" y="4584"/>
                  </a:lnTo>
                  <a:lnTo>
                    <a:pt x="58028" y="24774"/>
                  </a:lnTo>
                  <a:lnTo>
                    <a:pt x="26967" y="53509"/>
                  </a:lnTo>
                  <a:lnTo>
                    <a:pt x="11842" y="80300"/>
                  </a:lnTo>
                  <a:lnTo>
                    <a:pt x="2060" y="105975"/>
                  </a:lnTo>
                  <a:lnTo>
                    <a:pt x="1410" y="116830"/>
                  </a:lnTo>
                  <a:lnTo>
                    <a:pt x="2062" y="127065"/>
                  </a:lnTo>
                  <a:lnTo>
                    <a:pt x="0" y="138669"/>
                  </a:lnTo>
                  <a:lnTo>
                    <a:pt x="579" y="144021"/>
                  </a:lnTo>
                  <a:lnTo>
                    <a:pt x="11646" y="168394"/>
                  </a:lnTo>
                  <a:lnTo>
                    <a:pt x="15399" y="177244"/>
                  </a:lnTo>
                  <a:lnTo>
                    <a:pt x="27093" y="190839"/>
                  </a:lnTo>
                  <a:lnTo>
                    <a:pt x="50855" y="207694"/>
                  </a:lnTo>
                  <a:lnTo>
                    <a:pt x="71480" y="215497"/>
                  </a:lnTo>
                  <a:lnTo>
                    <a:pt x="95465" y="215535"/>
                  </a:lnTo>
                  <a:lnTo>
                    <a:pt x="123818" y="204336"/>
                  </a:lnTo>
                  <a:lnTo>
                    <a:pt x="147819" y="187613"/>
                  </a:lnTo>
                  <a:lnTo>
                    <a:pt x="164964" y="165881"/>
                  </a:lnTo>
                  <a:lnTo>
                    <a:pt x="170708" y="149806"/>
                  </a:lnTo>
                  <a:lnTo>
                    <a:pt x="175823" y="124889"/>
                  </a:lnTo>
                  <a:lnTo>
                    <a:pt x="178357" y="108774"/>
                  </a:lnTo>
                  <a:lnTo>
                    <a:pt x="176115" y="79300"/>
                  </a:lnTo>
                  <a:lnTo>
                    <a:pt x="173663" y="58607"/>
                  </a:lnTo>
                  <a:lnTo>
                    <a:pt x="169635" y="48271"/>
                  </a:lnTo>
                  <a:lnTo>
                    <a:pt x="151552" y="25806"/>
                  </a:lnTo>
                  <a:lnTo>
                    <a:pt x="132440" y="12967"/>
                  </a:lnTo>
                  <a:lnTo>
                    <a:pt x="102814" y="6126"/>
                  </a:lnTo>
                  <a:lnTo>
                    <a:pt x="94167" y="5190"/>
                  </a:lnTo>
                  <a:lnTo>
                    <a:pt x="86091" y="8537"/>
                  </a:lnTo>
                  <a:lnTo>
                    <a:pt x="78503" y="14729"/>
                  </a:lnTo>
                  <a:lnTo>
                    <a:pt x="67353" y="361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1138">
              <a:extLst>
                <a:ext uri="{FF2B5EF4-FFF2-40B4-BE49-F238E27FC236}">
                  <a16:creationId xmlns:a16="http://schemas.microsoft.com/office/drawing/2014/main" id="{ED478B82-554B-6F15-FF74-4E1F84F522F0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781800" y="1931622"/>
              <a:ext cx="25323" cy="221029"/>
            </a:xfrm>
            <a:custGeom>
              <a:avLst/>
              <a:gdLst/>
              <a:ahLst/>
              <a:cxnLst/>
              <a:rect l="0" t="0" r="0" b="0"/>
              <a:pathLst>
                <a:path w="25323" h="221029">
                  <a:moveTo>
                    <a:pt x="19050" y="17828"/>
                  </a:moveTo>
                  <a:lnTo>
                    <a:pt x="19050" y="17828"/>
                  </a:lnTo>
                  <a:lnTo>
                    <a:pt x="19050" y="8990"/>
                  </a:lnTo>
                  <a:lnTo>
                    <a:pt x="20932" y="4963"/>
                  </a:lnTo>
                  <a:lnTo>
                    <a:pt x="24518" y="0"/>
                  </a:lnTo>
                  <a:lnTo>
                    <a:pt x="24812" y="298"/>
                  </a:lnTo>
                  <a:lnTo>
                    <a:pt x="25322" y="14466"/>
                  </a:lnTo>
                  <a:lnTo>
                    <a:pt x="20315" y="42538"/>
                  </a:lnTo>
                  <a:lnTo>
                    <a:pt x="14564" y="67639"/>
                  </a:lnTo>
                  <a:lnTo>
                    <a:pt x="8392" y="95695"/>
                  </a:lnTo>
                  <a:lnTo>
                    <a:pt x="3506" y="117335"/>
                  </a:lnTo>
                  <a:lnTo>
                    <a:pt x="3698" y="139528"/>
                  </a:lnTo>
                  <a:lnTo>
                    <a:pt x="488" y="166708"/>
                  </a:lnTo>
                  <a:lnTo>
                    <a:pt x="64" y="194633"/>
                  </a:lnTo>
                  <a:lnTo>
                    <a:pt x="0" y="2210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5" name="SMARTInkShape-Group270">
            <a:extLst>
              <a:ext uri="{FF2B5EF4-FFF2-40B4-BE49-F238E27FC236}">
                <a16:creationId xmlns:a16="http://schemas.microsoft.com/office/drawing/2014/main" id="{F05E7981-AD7C-C7A3-169B-B5C3C408AD33}"/>
              </a:ext>
            </a:extLst>
          </p:cNvPr>
          <p:cNvGrpSpPr/>
          <p:nvPr/>
        </p:nvGrpSpPr>
        <p:grpSpPr>
          <a:xfrm>
            <a:off x="5609741" y="1913454"/>
            <a:ext cx="784710" cy="410647"/>
            <a:chOff x="5609741" y="1913454"/>
            <a:chExt cx="784710" cy="410647"/>
          </a:xfrm>
        </p:grpSpPr>
        <p:sp>
          <p:nvSpPr>
            <p:cNvPr id="200" name="SMARTInkShape-1139">
              <a:extLst>
                <a:ext uri="{FF2B5EF4-FFF2-40B4-BE49-F238E27FC236}">
                  <a16:creationId xmlns:a16="http://schemas.microsoft.com/office/drawing/2014/main" id="{156E8D66-1BC0-0DBA-83BA-CA3B8E57EAA2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6166969" y="2101850"/>
              <a:ext cx="227482" cy="165101"/>
            </a:xfrm>
            <a:custGeom>
              <a:avLst/>
              <a:gdLst/>
              <a:ahLst/>
              <a:cxnLst/>
              <a:rect l="0" t="0" r="0" b="0"/>
              <a:pathLst>
                <a:path w="227482" h="165101">
                  <a:moveTo>
                    <a:pt x="227481" y="0"/>
                  </a:moveTo>
                  <a:lnTo>
                    <a:pt x="227481" y="0"/>
                  </a:lnTo>
                  <a:lnTo>
                    <a:pt x="205827" y="22917"/>
                  </a:lnTo>
                  <a:lnTo>
                    <a:pt x="177044" y="40726"/>
                  </a:lnTo>
                  <a:lnTo>
                    <a:pt x="146982" y="61450"/>
                  </a:lnTo>
                  <a:lnTo>
                    <a:pt x="115573" y="77625"/>
                  </a:lnTo>
                  <a:lnTo>
                    <a:pt x="88253" y="90226"/>
                  </a:lnTo>
                  <a:lnTo>
                    <a:pt x="60456" y="109536"/>
                  </a:lnTo>
                  <a:lnTo>
                    <a:pt x="33748" y="125789"/>
                  </a:lnTo>
                  <a:lnTo>
                    <a:pt x="28487" y="131871"/>
                  </a:lnTo>
                  <a:lnTo>
                    <a:pt x="27085" y="134481"/>
                  </a:lnTo>
                  <a:lnTo>
                    <a:pt x="4547" y="150946"/>
                  </a:lnTo>
                  <a:lnTo>
                    <a:pt x="0" y="157208"/>
                  </a:lnTo>
                  <a:lnTo>
                    <a:pt x="333" y="158428"/>
                  </a:lnTo>
                  <a:lnTo>
                    <a:pt x="5231" y="165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1140">
              <a:extLst>
                <a:ext uri="{FF2B5EF4-FFF2-40B4-BE49-F238E27FC236}">
                  <a16:creationId xmlns:a16="http://schemas.microsoft.com/office/drawing/2014/main" id="{E2F4F1B1-8E82-8C49-3317-E9141670E27E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165850" y="1962173"/>
              <a:ext cx="170138" cy="190478"/>
            </a:xfrm>
            <a:custGeom>
              <a:avLst/>
              <a:gdLst/>
              <a:ahLst/>
              <a:cxnLst/>
              <a:rect l="0" t="0" r="0" b="0"/>
              <a:pathLst>
                <a:path w="170138" h="190478">
                  <a:moveTo>
                    <a:pt x="19050" y="6327"/>
                  </a:moveTo>
                  <a:lnTo>
                    <a:pt x="19050" y="6327"/>
                  </a:lnTo>
                  <a:lnTo>
                    <a:pt x="25400" y="6327"/>
                  </a:lnTo>
                  <a:lnTo>
                    <a:pt x="19073" y="0"/>
                  </a:lnTo>
                  <a:lnTo>
                    <a:pt x="24829" y="5051"/>
                  </a:lnTo>
                  <a:lnTo>
                    <a:pt x="34953" y="10104"/>
                  </a:lnTo>
                  <a:lnTo>
                    <a:pt x="47594" y="13326"/>
                  </a:lnTo>
                  <a:lnTo>
                    <a:pt x="76614" y="30253"/>
                  </a:lnTo>
                  <a:lnTo>
                    <a:pt x="102979" y="43954"/>
                  </a:lnTo>
                  <a:lnTo>
                    <a:pt x="129167" y="54948"/>
                  </a:lnTo>
                  <a:lnTo>
                    <a:pt x="157762" y="64797"/>
                  </a:lnTo>
                  <a:lnTo>
                    <a:pt x="162545" y="67592"/>
                  </a:lnTo>
                  <a:lnTo>
                    <a:pt x="167021" y="68833"/>
                  </a:lnTo>
                  <a:lnTo>
                    <a:pt x="168498" y="69870"/>
                  </a:lnTo>
                  <a:lnTo>
                    <a:pt x="169482" y="71267"/>
                  </a:lnTo>
                  <a:lnTo>
                    <a:pt x="170137" y="72904"/>
                  </a:lnTo>
                  <a:lnTo>
                    <a:pt x="168985" y="78485"/>
                  </a:lnTo>
                  <a:lnTo>
                    <a:pt x="165416" y="85669"/>
                  </a:lnTo>
                  <a:lnTo>
                    <a:pt x="147651" y="105945"/>
                  </a:lnTo>
                  <a:lnTo>
                    <a:pt x="117255" y="125755"/>
                  </a:lnTo>
                  <a:lnTo>
                    <a:pt x="88452" y="139237"/>
                  </a:lnTo>
                  <a:lnTo>
                    <a:pt x="65955" y="149660"/>
                  </a:lnTo>
                  <a:lnTo>
                    <a:pt x="40709" y="162390"/>
                  </a:lnTo>
                  <a:lnTo>
                    <a:pt x="21705" y="172513"/>
                  </a:lnTo>
                  <a:lnTo>
                    <a:pt x="9018" y="180686"/>
                  </a:lnTo>
                  <a:lnTo>
                    <a:pt x="6012" y="181833"/>
                  </a:lnTo>
                  <a:lnTo>
                    <a:pt x="4008" y="183303"/>
                  </a:lnTo>
                  <a:lnTo>
                    <a:pt x="0" y="1904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1141">
              <a:extLst>
                <a:ext uri="{FF2B5EF4-FFF2-40B4-BE49-F238E27FC236}">
                  <a16:creationId xmlns:a16="http://schemas.microsoft.com/office/drawing/2014/main" id="{E71CFDA1-07C1-5AF2-DC85-46C05A6FAF53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943600" y="2026084"/>
              <a:ext cx="125346" cy="112596"/>
            </a:xfrm>
            <a:custGeom>
              <a:avLst/>
              <a:gdLst/>
              <a:ahLst/>
              <a:cxnLst/>
              <a:rect l="0" t="0" r="0" b="0"/>
              <a:pathLst>
                <a:path w="125346" h="112596">
                  <a:moveTo>
                    <a:pt x="0" y="63066"/>
                  </a:moveTo>
                  <a:lnTo>
                    <a:pt x="0" y="63066"/>
                  </a:lnTo>
                  <a:lnTo>
                    <a:pt x="4364" y="52927"/>
                  </a:lnTo>
                  <a:lnTo>
                    <a:pt x="5468" y="45389"/>
                  </a:lnTo>
                  <a:lnTo>
                    <a:pt x="7173" y="42109"/>
                  </a:lnTo>
                  <a:lnTo>
                    <a:pt x="37807" y="12534"/>
                  </a:lnTo>
                  <a:lnTo>
                    <a:pt x="49223" y="4506"/>
                  </a:lnTo>
                  <a:lnTo>
                    <a:pt x="64915" y="1029"/>
                  </a:lnTo>
                  <a:lnTo>
                    <a:pt x="82970" y="0"/>
                  </a:lnTo>
                  <a:lnTo>
                    <a:pt x="93555" y="3522"/>
                  </a:lnTo>
                  <a:lnTo>
                    <a:pt x="111849" y="17281"/>
                  </a:lnTo>
                  <a:lnTo>
                    <a:pt x="121414" y="29431"/>
                  </a:lnTo>
                  <a:lnTo>
                    <a:pt x="125345" y="45339"/>
                  </a:lnTo>
                  <a:lnTo>
                    <a:pt x="122501" y="55422"/>
                  </a:lnTo>
                  <a:lnTo>
                    <a:pt x="103086" y="85147"/>
                  </a:lnTo>
                  <a:lnTo>
                    <a:pt x="100474" y="88370"/>
                  </a:lnTo>
                  <a:lnTo>
                    <a:pt x="86685" y="96277"/>
                  </a:lnTo>
                  <a:lnTo>
                    <a:pt x="58741" y="107430"/>
                  </a:lnTo>
                  <a:lnTo>
                    <a:pt x="48685" y="111006"/>
                  </a:lnTo>
                  <a:lnTo>
                    <a:pt x="37160" y="112595"/>
                  </a:lnTo>
                  <a:lnTo>
                    <a:pt x="33240" y="112313"/>
                  </a:lnTo>
                  <a:lnTo>
                    <a:pt x="25400" y="1075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1142">
              <a:extLst>
                <a:ext uri="{FF2B5EF4-FFF2-40B4-BE49-F238E27FC236}">
                  <a16:creationId xmlns:a16="http://schemas.microsoft.com/office/drawing/2014/main" id="{75D818ED-5A5B-4242-E0A6-5D0B8ADDFE76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5930900" y="1913454"/>
              <a:ext cx="42431" cy="410647"/>
            </a:xfrm>
            <a:custGeom>
              <a:avLst/>
              <a:gdLst/>
              <a:ahLst/>
              <a:cxnLst/>
              <a:rect l="0" t="0" r="0" b="0"/>
              <a:pathLst>
                <a:path w="42431" h="410647">
                  <a:moveTo>
                    <a:pt x="0" y="23296"/>
                  </a:moveTo>
                  <a:lnTo>
                    <a:pt x="0" y="23296"/>
                  </a:lnTo>
                  <a:lnTo>
                    <a:pt x="12864" y="8549"/>
                  </a:lnTo>
                  <a:lnTo>
                    <a:pt x="17007" y="2631"/>
                  </a:lnTo>
                  <a:lnTo>
                    <a:pt x="21200" y="0"/>
                  </a:lnTo>
                  <a:lnTo>
                    <a:pt x="23306" y="4"/>
                  </a:lnTo>
                  <a:lnTo>
                    <a:pt x="27527" y="1891"/>
                  </a:lnTo>
                  <a:lnTo>
                    <a:pt x="33869" y="17032"/>
                  </a:lnTo>
                  <a:lnTo>
                    <a:pt x="36220" y="37210"/>
                  </a:lnTo>
                  <a:lnTo>
                    <a:pt x="37264" y="60525"/>
                  </a:lnTo>
                  <a:lnTo>
                    <a:pt x="38558" y="90222"/>
                  </a:lnTo>
                  <a:lnTo>
                    <a:pt x="42391" y="120345"/>
                  </a:lnTo>
                  <a:lnTo>
                    <a:pt x="42430" y="148164"/>
                  </a:lnTo>
                  <a:lnTo>
                    <a:pt x="35541" y="177730"/>
                  </a:lnTo>
                  <a:lnTo>
                    <a:pt x="32168" y="204678"/>
                  </a:lnTo>
                  <a:lnTo>
                    <a:pt x="27718" y="231242"/>
                  </a:lnTo>
                  <a:lnTo>
                    <a:pt x="26087" y="260436"/>
                  </a:lnTo>
                  <a:lnTo>
                    <a:pt x="25603" y="287274"/>
                  </a:lnTo>
                  <a:lnTo>
                    <a:pt x="25460" y="312394"/>
                  </a:lnTo>
                  <a:lnTo>
                    <a:pt x="25411" y="343966"/>
                  </a:lnTo>
                  <a:lnTo>
                    <a:pt x="25403" y="373485"/>
                  </a:lnTo>
                  <a:lnTo>
                    <a:pt x="25400" y="404603"/>
                  </a:lnTo>
                  <a:lnTo>
                    <a:pt x="25400" y="4106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1143">
              <a:extLst>
                <a:ext uri="{FF2B5EF4-FFF2-40B4-BE49-F238E27FC236}">
                  <a16:creationId xmlns:a16="http://schemas.microsoft.com/office/drawing/2014/main" id="{0B689F20-6D2F-2F8E-FC02-1D18981D9AB5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609741" y="2038435"/>
              <a:ext cx="200510" cy="138719"/>
            </a:xfrm>
            <a:custGeom>
              <a:avLst/>
              <a:gdLst/>
              <a:ahLst/>
              <a:cxnLst/>
              <a:rect l="0" t="0" r="0" b="0"/>
              <a:pathLst>
                <a:path w="200510" h="138719">
                  <a:moveTo>
                    <a:pt x="3659" y="31665"/>
                  </a:moveTo>
                  <a:lnTo>
                    <a:pt x="3659" y="31665"/>
                  </a:lnTo>
                  <a:lnTo>
                    <a:pt x="0" y="31665"/>
                  </a:lnTo>
                  <a:lnTo>
                    <a:pt x="3038" y="31665"/>
                  </a:lnTo>
                  <a:lnTo>
                    <a:pt x="3475" y="28294"/>
                  </a:lnTo>
                  <a:lnTo>
                    <a:pt x="4242" y="27301"/>
                  </a:lnTo>
                  <a:lnTo>
                    <a:pt x="9110" y="25577"/>
                  </a:lnTo>
                  <a:lnTo>
                    <a:pt x="9609" y="23550"/>
                  </a:lnTo>
                  <a:lnTo>
                    <a:pt x="9930" y="19871"/>
                  </a:lnTo>
                  <a:lnTo>
                    <a:pt x="25796" y="3180"/>
                  </a:lnTo>
                  <a:lnTo>
                    <a:pt x="29490" y="1366"/>
                  </a:lnTo>
                  <a:lnTo>
                    <a:pt x="40530" y="0"/>
                  </a:lnTo>
                  <a:lnTo>
                    <a:pt x="47118" y="5390"/>
                  </a:lnTo>
                  <a:lnTo>
                    <a:pt x="51186" y="6006"/>
                  </a:lnTo>
                  <a:lnTo>
                    <a:pt x="52278" y="6798"/>
                  </a:lnTo>
                  <a:lnTo>
                    <a:pt x="53005" y="8031"/>
                  </a:lnTo>
                  <a:lnTo>
                    <a:pt x="53813" y="11989"/>
                  </a:lnTo>
                  <a:lnTo>
                    <a:pt x="54973" y="21445"/>
                  </a:lnTo>
                  <a:lnTo>
                    <a:pt x="59447" y="31319"/>
                  </a:lnTo>
                  <a:lnTo>
                    <a:pt x="60786" y="62285"/>
                  </a:lnTo>
                  <a:lnTo>
                    <a:pt x="60808" y="93957"/>
                  </a:lnTo>
                  <a:lnTo>
                    <a:pt x="60809" y="102647"/>
                  </a:lnTo>
                  <a:lnTo>
                    <a:pt x="58927" y="107427"/>
                  </a:lnTo>
                  <a:lnTo>
                    <a:pt x="56445" y="111904"/>
                  </a:lnTo>
                  <a:lnTo>
                    <a:pt x="55048" y="119802"/>
                  </a:lnTo>
                  <a:lnTo>
                    <a:pt x="54482" y="138718"/>
                  </a:lnTo>
                  <a:lnTo>
                    <a:pt x="55169" y="128593"/>
                  </a:lnTo>
                  <a:lnTo>
                    <a:pt x="60235" y="113536"/>
                  </a:lnTo>
                  <a:lnTo>
                    <a:pt x="86661" y="82461"/>
                  </a:lnTo>
                  <a:lnTo>
                    <a:pt x="113579" y="50770"/>
                  </a:lnTo>
                  <a:lnTo>
                    <a:pt x="130630" y="33976"/>
                  </a:lnTo>
                  <a:lnTo>
                    <a:pt x="157938" y="14142"/>
                  </a:lnTo>
                  <a:lnTo>
                    <a:pt x="175088" y="7821"/>
                  </a:lnTo>
                  <a:lnTo>
                    <a:pt x="177918" y="8008"/>
                  </a:lnTo>
                  <a:lnTo>
                    <a:pt x="182943" y="10097"/>
                  </a:lnTo>
                  <a:lnTo>
                    <a:pt x="184565" y="13053"/>
                  </a:lnTo>
                  <a:lnTo>
                    <a:pt x="190930" y="33006"/>
                  </a:lnTo>
                  <a:lnTo>
                    <a:pt x="194124" y="38909"/>
                  </a:lnTo>
                  <a:lnTo>
                    <a:pt x="195790" y="51112"/>
                  </a:lnTo>
                  <a:lnTo>
                    <a:pt x="195590" y="62886"/>
                  </a:lnTo>
                  <a:lnTo>
                    <a:pt x="199984" y="94358"/>
                  </a:lnTo>
                  <a:lnTo>
                    <a:pt x="200509" y="1205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9.4.1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Suppose a sample of </a:t>
            </a:r>
            <a:r>
              <a:rPr lang="en-US" dirty="0">
                <a:solidFill>
                  <a:srgbClr val="0000FF"/>
                </a:solidFill>
              </a:rPr>
              <a:t>400</a:t>
            </a:r>
            <a:r>
              <a:rPr lang="en-US" dirty="0"/>
              <a:t> persons is used to perform a taste test. If the true fraction in the population that prefers Pepsi is really </a:t>
            </a:r>
            <a:r>
              <a:rPr lang="en-US" dirty="0">
                <a:solidFill>
                  <a:srgbClr val="0000FF"/>
                </a:solidFill>
              </a:rPr>
              <a:t>0.5</a:t>
            </a:r>
            <a:r>
              <a:rPr lang="en-US" dirty="0"/>
              <a:t>, what is the probability that less than </a:t>
            </a:r>
            <a:r>
              <a:rPr lang="en-US" dirty="0">
                <a:solidFill>
                  <a:srgbClr val="0000FF"/>
                </a:solidFill>
              </a:rPr>
              <a:t>0.44</a:t>
            </a:r>
            <a:r>
              <a:rPr lang="en-US" dirty="0"/>
              <a:t> of the persons in the sample will prefer Pepsi?</a:t>
            </a:r>
          </a:p>
          <a:p>
            <a:r>
              <a:rPr lang="en-US" b="1" dirty="0"/>
              <a:t>Solution</a:t>
            </a:r>
          </a:p>
        </p:txBody>
      </p:sp>
      <p:grpSp>
        <p:nvGrpSpPr>
          <p:cNvPr id="10" name="SMARTInkShape-Group271">
            <a:extLst>
              <a:ext uri="{FF2B5EF4-FFF2-40B4-BE49-F238E27FC236}">
                <a16:creationId xmlns:a16="http://schemas.microsoft.com/office/drawing/2014/main" id="{A329CF66-BF89-5CAC-5047-3B7EC68D8E32}"/>
              </a:ext>
            </a:extLst>
          </p:cNvPr>
          <p:cNvGrpSpPr/>
          <p:nvPr/>
        </p:nvGrpSpPr>
        <p:grpSpPr>
          <a:xfrm>
            <a:off x="107950" y="191383"/>
            <a:ext cx="1201301" cy="262582"/>
            <a:chOff x="107950" y="191383"/>
            <a:chExt cx="1201301" cy="262582"/>
          </a:xfrm>
        </p:grpSpPr>
        <p:sp>
          <p:nvSpPr>
            <p:cNvPr id="4" name="SMARTInkShape-1144">
              <a:extLst>
                <a:ext uri="{FF2B5EF4-FFF2-40B4-BE49-F238E27FC236}">
                  <a16:creationId xmlns:a16="http://schemas.microsoft.com/office/drawing/2014/main" id="{9C78801D-EEAD-8142-FADA-97D111F8B2D3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1193919" y="245063"/>
              <a:ext cx="115332" cy="196916"/>
            </a:xfrm>
            <a:custGeom>
              <a:avLst/>
              <a:gdLst/>
              <a:ahLst/>
              <a:cxnLst/>
              <a:rect l="0" t="0" r="0" b="0"/>
              <a:pathLst>
                <a:path w="115332" h="196916">
                  <a:moveTo>
                    <a:pt x="63381" y="47037"/>
                  </a:moveTo>
                  <a:lnTo>
                    <a:pt x="63381" y="47037"/>
                  </a:lnTo>
                  <a:lnTo>
                    <a:pt x="75314" y="33222"/>
                  </a:lnTo>
                  <a:lnTo>
                    <a:pt x="79268" y="25375"/>
                  </a:lnTo>
                  <a:lnTo>
                    <a:pt x="82014" y="8009"/>
                  </a:lnTo>
                  <a:lnTo>
                    <a:pt x="80742" y="5496"/>
                  </a:lnTo>
                  <a:lnTo>
                    <a:pt x="75566" y="823"/>
                  </a:lnTo>
                  <a:lnTo>
                    <a:pt x="71504" y="0"/>
                  </a:lnTo>
                  <a:lnTo>
                    <a:pt x="61347" y="967"/>
                  </a:lnTo>
                  <a:lnTo>
                    <a:pt x="43728" y="8849"/>
                  </a:lnTo>
                  <a:lnTo>
                    <a:pt x="35126" y="16189"/>
                  </a:lnTo>
                  <a:lnTo>
                    <a:pt x="14212" y="42648"/>
                  </a:lnTo>
                  <a:lnTo>
                    <a:pt x="2918" y="72695"/>
                  </a:lnTo>
                  <a:lnTo>
                    <a:pt x="481" y="101651"/>
                  </a:lnTo>
                  <a:lnTo>
                    <a:pt x="59" y="126954"/>
                  </a:lnTo>
                  <a:lnTo>
                    <a:pt x="0" y="134182"/>
                  </a:lnTo>
                  <a:lnTo>
                    <a:pt x="3697" y="145975"/>
                  </a:lnTo>
                  <a:lnTo>
                    <a:pt x="8632" y="155921"/>
                  </a:lnTo>
                  <a:lnTo>
                    <a:pt x="10826" y="165045"/>
                  </a:lnTo>
                  <a:lnTo>
                    <a:pt x="19327" y="173803"/>
                  </a:lnTo>
                  <a:lnTo>
                    <a:pt x="50733" y="193762"/>
                  </a:lnTo>
                  <a:lnTo>
                    <a:pt x="63404" y="196915"/>
                  </a:lnTo>
                  <a:lnTo>
                    <a:pt x="76091" y="194553"/>
                  </a:lnTo>
                  <a:lnTo>
                    <a:pt x="82438" y="191948"/>
                  </a:lnTo>
                  <a:lnTo>
                    <a:pt x="101483" y="174797"/>
                  </a:lnTo>
                  <a:lnTo>
                    <a:pt x="110419" y="154149"/>
                  </a:lnTo>
                  <a:lnTo>
                    <a:pt x="115331" y="129920"/>
                  </a:lnTo>
                  <a:lnTo>
                    <a:pt x="115163" y="107392"/>
                  </a:lnTo>
                  <a:lnTo>
                    <a:pt x="114617" y="85621"/>
                  </a:lnTo>
                  <a:lnTo>
                    <a:pt x="112429" y="57293"/>
                  </a:lnTo>
                  <a:lnTo>
                    <a:pt x="105430" y="35494"/>
                  </a:lnTo>
                  <a:lnTo>
                    <a:pt x="90424" y="12537"/>
                  </a:lnTo>
                  <a:lnTo>
                    <a:pt x="84102" y="7009"/>
                  </a:lnTo>
                  <a:lnTo>
                    <a:pt x="67552" y="90"/>
                  </a:lnTo>
                  <a:lnTo>
                    <a:pt x="31631" y="25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145">
              <a:extLst>
                <a:ext uri="{FF2B5EF4-FFF2-40B4-BE49-F238E27FC236}">
                  <a16:creationId xmlns:a16="http://schemas.microsoft.com/office/drawing/2014/main" id="{44C122FD-D958-0B2A-7E9F-52584C79CCA5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998237" y="254000"/>
              <a:ext cx="87431" cy="181755"/>
            </a:xfrm>
            <a:custGeom>
              <a:avLst/>
              <a:gdLst/>
              <a:ahLst/>
              <a:cxnLst/>
              <a:rect l="0" t="0" r="0" b="0"/>
              <a:pathLst>
                <a:path w="87431" h="181755">
                  <a:moveTo>
                    <a:pt x="68563" y="50800"/>
                  </a:moveTo>
                  <a:lnTo>
                    <a:pt x="68563" y="50800"/>
                  </a:lnTo>
                  <a:lnTo>
                    <a:pt x="68563" y="45333"/>
                  </a:lnTo>
                  <a:lnTo>
                    <a:pt x="71934" y="41341"/>
                  </a:lnTo>
                  <a:lnTo>
                    <a:pt x="73589" y="35777"/>
                  </a:lnTo>
                  <a:lnTo>
                    <a:pt x="74835" y="17169"/>
                  </a:lnTo>
                  <a:lnTo>
                    <a:pt x="72997" y="12805"/>
                  </a:lnTo>
                  <a:lnTo>
                    <a:pt x="71519" y="10653"/>
                  </a:lnTo>
                  <a:lnTo>
                    <a:pt x="69122" y="9219"/>
                  </a:lnTo>
                  <a:lnTo>
                    <a:pt x="62697" y="7625"/>
                  </a:lnTo>
                  <a:lnTo>
                    <a:pt x="59008" y="8611"/>
                  </a:lnTo>
                  <a:lnTo>
                    <a:pt x="47074" y="16741"/>
                  </a:lnTo>
                  <a:lnTo>
                    <a:pt x="26187" y="39608"/>
                  </a:lnTo>
                  <a:lnTo>
                    <a:pt x="11965" y="68167"/>
                  </a:lnTo>
                  <a:lnTo>
                    <a:pt x="1608" y="95159"/>
                  </a:lnTo>
                  <a:lnTo>
                    <a:pt x="0" y="104852"/>
                  </a:lnTo>
                  <a:lnTo>
                    <a:pt x="2465" y="128356"/>
                  </a:lnTo>
                  <a:lnTo>
                    <a:pt x="13983" y="156352"/>
                  </a:lnTo>
                  <a:lnTo>
                    <a:pt x="19141" y="164270"/>
                  </a:lnTo>
                  <a:lnTo>
                    <a:pt x="32753" y="176064"/>
                  </a:lnTo>
                  <a:lnTo>
                    <a:pt x="44181" y="180556"/>
                  </a:lnTo>
                  <a:lnTo>
                    <a:pt x="50191" y="181754"/>
                  </a:lnTo>
                  <a:lnTo>
                    <a:pt x="55610" y="181142"/>
                  </a:lnTo>
                  <a:lnTo>
                    <a:pt x="65393" y="176698"/>
                  </a:lnTo>
                  <a:lnTo>
                    <a:pt x="72564" y="170020"/>
                  </a:lnTo>
                  <a:lnTo>
                    <a:pt x="80567" y="156445"/>
                  </a:lnTo>
                  <a:lnTo>
                    <a:pt x="84481" y="144320"/>
                  </a:lnTo>
                  <a:lnTo>
                    <a:pt x="86994" y="113540"/>
                  </a:lnTo>
                  <a:lnTo>
                    <a:pt x="87430" y="88675"/>
                  </a:lnTo>
                  <a:lnTo>
                    <a:pt x="85677" y="61552"/>
                  </a:lnTo>
                  <a:lnTo>
                    <a:pt x="82571" y="34936"/>
                  </a:lnTo>
                  <a:lnTo>
                    <a:pt x="82135" y="27524"/>
                  </a:lnTo>
                  <a:lnTo>
                    <a:pt x="76006" y="15525"/>
                  </a:lnTo>
                  <a:lnTo>
                    <a:pt x="4951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146">
              <a:extLst>
                <a:ext uri="{FF2B5EF4-FFF2-40B4-BE49-F238E27FC236}">
                  <a16:creationId xmlns:a16="http://schemas.microsoft.com/office/drawing/2014/main" id="{CF0100FF-A958-FD88-B5A9-738856B7B7E5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744385" y="191383"/>
              <a:ext cx="138266" cy="262582"/>
            </a:xfrm>
            <a:custGeom>
              <a:avLst/>
              <a:gdLst/>
              <a:ahLst/>
              <a:cxnLst/>
              <a:rect l="0" t="0" r="0" b="0"/>
              <a:pathLst>
                <a:path w="138266" h="262582">
                  <a:moveTo>
                    <a:pt x="100165" y="11817"/>
                  </a:moveTo>
                  <a:lnTo>
                    <a:pt x="100165" y="11817"/>
                  </a:lnTo>
                  <a:lnTo>
                    <a:pt x="100165" y="5474"/>
                  </a:lnTo>
                  <a:lnTo>
                    <a:pt x="103536" y="2098"/>
                  </a:lnTo>
                  <a:lnTo>
                    <a:pt x="103823" y="1104"/>
                  </a:lnTo>
                  <a:lnTo>
                    <a:pt x="103310" y="442"/>
                  </a:lnTo>
                  <a:lnTo>
                    <a:pt x="102261" y="0"/>
                  </a:lnTo>
                  <a:lnTo>
                    <a:pt x="101563" y="411"/>
                  </a:lnTo>
                  <a:lnTo>
                    <a:pt x="100786" y="2750"/>
                  </a:lnTo>
                  <a:lnTo>
                    <a:pt x="98877" y="20139"/>
                  </a:lnTo>
                  <a:lnTo>
                    <a:pt x="90062" y="37096"/>
                  </a:lnTo>
                  <a:lnTo>
                    <a:pt x="61969" y="68836"/>
                  </a:lnTo>
                  <a:lnTo>
                    <a:pt x="33250" y="97067"/>
                  </a:lnTo>
                  <a:lnTo>
                    <a:pt x="14353" y="113532"/>
                  </a:lnTo>
                  <a:lnTo>
                    <a:pt x="718" y="131920"/>
                  </a:lnTo>
                  <a:lnTo>
                    <a:pt x="0" y="134219"/>
                  </a:lnTo>
                  <a:lnTo>
                    <a:pt x="933" y="135751"/>
                  </a:lnTo>
                  <a:lnTo>
                    <a:pt x="2966" y="136773"/>
                  </a:lnTo>
                  <a:lnTo>
                    <a:pt x="5732" y="137455"/>
                  </a:lnTo>
                  <a:lnTo>
                    <a:pt x="36285" y="133612"/>
                  </a:lnTo>
                  <a:lnTo>
                    <a:pt x="61990" y="132693"/>
                  </a:lnTo>
                  <a:lnTo>
                    <a:pt x="87450" y="131806"/>
                  </a:lnTo>
                  <a:lnTo>
                    <a:pt x="119112" y="126169"/>
                  </a:lnTo>
                  <a:lnTo>
                    <a:pt x="128849" y="126118"/>
                  </a:lnTo>
                  <a:lnTo>
                    <a:pt x="129871" y="126823"/>
                  </a:lnTo>
                  <a:lnTo>
                    <a:pt x="130552" y="127999"/>
                  </a:lnTo>
                  <a:lnTo>
                    <a:pt x="131309" y="131892"/>
                  </a:lnTo>
                  <a:lnTo>
                    <a:pt x="131646" y="138326"/>
                  </a:lnTo>
                  <a:lnTo>
                    <a:pt x="120957" y="169807"/>
                  </a:lnTo>
                  <a:lnTo>
                    <a:pt x="110831" y="199449"/>
                  </a:lnTo>
                  <a:lnTo>
                    <a:pt x="108499" y="220517"/>
                  </a:lnTo>
                  <a:lnTo>
                    <a:pt x="111794" y="246599"/>
                  </a:lnTo>
                  <a:lnTo>
                    <a:pt x="112151" y="253005"/>
                  </a:lnTo>
                  <a:lnTo>
                    <a:pt x="114505" y="257276"/>
                  </a:lnTo>
                  <a:lnTo>
                    <a:pt x="118192" y="260123"/>
                  </a:lnTo>
                  <a:lnTo>
                    <a:pt x="122766" y="262021"/>
                  </a:lnTo>
                  <a:lnTo>
                    <a:pt x="126521" y="262581"/>
                  </a:lnTo>
                  <a:lnTo>
                    <a:pt x="138265" y="2594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147">
              <a:extLst>
                <a:ext uri="{FF2B5EF4-FFF2-40B4-BE49-F238E27FC236}">
                  <a16:creationId xmlns:a16="http://schemas.microsoft.com/office/drawing/2014/main" id="{BEF34FD1-EEA0-6C51-3936-CDFB5E83F0B3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412750" y="342900"/>
              <a:ext cx="190501" cy="44451"/>
            </a:xfrm>
            <a:custGeom>
              <a:avLst/>
              <a:gdLst/>
              <a:ahLst/>
              <a:cxnLst/>
              <a:rect l="0" t="0" r="0" b="0"/>
              <a:pathLst>
                <a:path w="190501" h="44451">
                  <a:moveTo>
                    <a:pt x="0" y="44450"/>
                  </a:moveTo>
                  <a:lnTo>
                    <a:pt x="0" y="44450"/>
                  </a:lnTo>
                  <a:lnTo>
                    <a:pt x="10113" y="37708"/>
                  </a:lnTo>
                  <a:lnTo>
                    <a:pt x="36857" y="32221"/>
                  </a:lnTo>
                  <a:lnTo>
                    <a:pt x="66315" y="23067"/>
                  </a:lnTo>
                  <a:lnTo>
                    <a:pt x="93820" y="15479"/>
                  </a:lnTo>
                  <a:lnTo>
                    <a:pt x="124130" y="11368"/>
                  </a:lnTo>
                  <a:lnTo>
                    <a:pt x="151550" y="5955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148">
              <a:extLst>
                <a:ext uri="{FF2B5EF4-FFF2-40B4-BE49-F238E27FC236}">
                  <a16:creationId xmlns:a16="http://schemas.microsoft.com/office/drawing/2014/main" id="{BEC21F8E-A8DB-F570-5F29-904027B26638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419100" y="298450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3583"/>
                  </a:lnTo>
                  <a:lnTo>
                    <a:pt x="706" y="13288"/>
                  </a:lnTo>
                  <a:lnTo>
                    <a:pt x="3371" y="12962"/>
                  </a:lnTo>
                  <a:lnTo>
                    <a:pt x="6908" y="10935"/>
                  </a:lnTo>
                  <a:lnTo>
                    <a:pt x="12242" y="7682"/>
                  </a:lnTo>
                  <a:lnTo>
                    <a:pt x="27851" y="2590"/>
                  </a:lnTo>
                  <a:lnTo>
                    <a:pt x="56171" y="512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149">
              <a:extLst>
                <a:ext uri="{FF2B5EF4-FFF2-40B4-BE49-F238E27FC236}">
                  <a16:creationId xmlns:a16="http://schemas.microsoft.com/office/drawing/2014/main" id="{72690515-51DD-7EFB-C981-BB5FB246E5A1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107950" y="292180"/>
              <a:ext cx="165101" cy="158671"/>
            </a:xfrm>
            <a:custGeom>
              <a:avLst/>
              <a:gdLst/>
              <a:ahLst/>
              <a:cxnLst/>
              <a:rect l="0" t="0" r="0" b="0"/>
              <a:pathLst>
                <a:path w="165101" h="158671">
                  <a:moveTo>
                    <a:pt x="0" y="31670"/>
                  </a:moveTo>
                  <a:lnTo>
                    <a:pt x="0" y="31670"/>
                  </a:lnTo>
                  <a:lnTo>
                    <a:pt x="0" y="21951"/>
                  </a:lnTo>
                  <a:lnTo>
                    <a:pt x="706" y="20957"/>
                  </a:lnTo>
                  <a:lnTo>
                    <a:pt x="1881" y="20295"/>
                  </a:lnTo>
                  <a:lnTo>
                    <a:pt x="6089" y="19048"/>
                  </a:lnTo>
                  <a:lnTo>
                    <a:pt x="6327" y="13509"/>
                  </a:lnTo>
                  <a:lnTo>
                    <a:pt x="11815" y="7231"/>
                  </a:lnTo>
                  <a:lnTo>
                    <a:pt x="15809" y="6555"/>
                  </a:lnTo>
                  <a:lnTo>
                    <a:pt x="16889" y="5754"/>
                  </a:lnTo>
                  <a:lnTo>
                    <a:pt x="18766" y="828"/>
                  </a:lnTo>
                  <a:lnTo>
                    <a:pt x="20805" y="323"/>
                  </a:lnTo>
                  <a:lnTo>
                    <a:pt x="27863" y="0"/>
                  </a:lnTo>
                  <a:lnTo>
                    <a:pt x="29159" y="679"/>
                  </a:lnTo>
                  <a:lnTo>
                    <a:pt x="30023" y="1837"/>
                  </a:lnTo>
                  <a:lnTo>
                    <a:pt x="31409" y="5394"/>
                  </a:lnTo>
                  <a:lnTo>
                    <a:pt x="31649" y="9382"/>
                  </a:lnTo>
                  <a:lnTo>
                    <a:pt x="33587" y="13062"/>
                  </a:lnTo>
                  <a:lnTo>
                    <a:pt x="36094" y="17050"/>
                  </a:lnTo>
                  <a:lnTo>
                    <a:pt x="37506" y="23967"/>
                  </a:lnTo>
                  <a:lnTo>
                    <a:pt x="38790" y="54898"/>
                  </a:lnTo>
                  <a:lnTo>
                    <a:pt x="43565" y="70904"/>
                  </a:lnTo>
                  <a:lnTo>
                    <a:pt x="38339" y="102467"/>
                  </a:lnTo>
                  <a:lnTo>
                    <a:pt x="38121" y="116234"/>
                  </a:lnTo>
                  <a:lnTo>
                    <a:pt x="36228" y="120524"/>
                  </a:lnTo>
                  <a:lnTo>
                    <a:pt x="33740" y="124783"/>
                  </a:lnTo>
                  <a:lnTo>
                    <a:pt x="31757" y="133237"/>
                  </a:lnTo>
                  <a:lnTo>
                    <a:pt x="31752" y="129889"/>
                  </a:lnTo>
                  <a:lnTo>
                    <a:pt x="33632" y="126358"/>
                  </a:lnTo>
                  <a:lnTo>
                    <a:pt x="63714" y="94990"/>
                  </a:lnTo>
                  <a:lnTo>
                    <a:pt x="80331" y="76932"/>
                  </a:lnTo>
                  <a:lnTo>
                    <a:pt x="99749" y="47987"/>
                  </a:lnTo>
                  <a:lnTo>
                    <a:pt x="118803" y="24255"/>
                  </a:lnTo>
                  <a:lnTo>
                    <a:pt x="121536" y="22493"/>
                  </a:lnTo>
                  <a:lnTo>
                    <a:pt x="123357" y="19908"/>
                  </a:lnTo>
                  <a:lnTo>
                    <a:pt x="126626" y="10938"/>
                  </a:lnTo>
                  <a:lnTo>
                    <a:pt x="128162" y="9382"/>
                  </a:lnTo>
                  <a:lnTo>
                    <a:pt x="129891" y="8345"/>
                  </a:lnTo>
                  <a:lnTo>
                    <a:pt x="139067" y="6885"/>
                  </a:lnTo>
                  <a:lnTo>
                    <a:pt x="141395" y="7385"/>
                  </a:lnTo>
                  <a:lnTo>
                    <a:pt x="142947" y="8425"/>
                  </a:lnTo>
                  <a:lnTo>
                    <a:pt x="148808" y="18533"/>
                  </a:lnTo>
                  <a:lnTo>
                    <a:pt x="157552" y="49964"/>
                  </a:lnTo>
                  <a:lnTo>
                    <a:pt x="159219" y="75239"/>
                  </a:lnTo>
                  <a:lnTo>
                    <a:pt x="163729" y="103227"/>
                  </a:lnTo>
                  <a:lnTo>
                    <a:pt x="164829" y="132353"/>
                  </a:lnTo>
                  <a:lnTo>
                    <a:pt x="165100" y="1586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SMARTInkShape-Group272">
            <a:extLst>
              <a:ext uri="{FF2B5EF4-FFF2-40B4-BE49-F238E27FC236}">
                <a16:creationId xmlns:a16="http://schemas.microsoft.com/office/drawing/2014/main" id="{F02B5D5A-59B1-8ACE-5A56-048411B74372}"/>
              </a:ext>
            </a:extLst>
          </p:cNvPr>
          <p:cNvGrpSpPr/>
          <p:nvPr/>
        </p:nvGrpSpPr>
        <p:grpSpPr>
          <a:xfrm>
            <a:off x="168308" y="603357"/>
            <a:ext cx="403193" cy="276790"/>
            <a:chOff x="168308" y="603357"/>
            <a:chExt cx="403193" cy="276790"/>
          </a:xfrm>
        </p:grpSpPr>
        <p:sp>
          <p:nvSpPr>
            <p:cNvPr id="11" name="SMARTInkShape-1150">
              <a:extLst>
                <a:ext uri="{FF2B5EF4-FFF2-40B4-BE49-F238E27FC236}">
                  <a16:creationId xmlns:a16="http://schemas.microsoft.com/office/drawing/2014/main" id="{E68F3F58-C9EE-A09E-B1EA-88BBE7056F79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438150" y="718980"/>
              <a:ext cx="133351" cy="17621"/>
            </a:xfrm>
            <a:custGeom>
              <a:avLst/>
              <a:gdLst/>
              <a:ahLst/>
              <a:cxnLst/>
              <a:rect l="0" t="0" r="0" b="0"/>
              <a:pathLst>
                <a:path w="133351" h="17621">
                  <a:moveTo>
                    <a:pt x="0" y="4920"/>
                  </a:moveTo>
                  <a:lnTo>
                    <a:pt x="0" y="4920"/>
                  </a:lnTo>
                  <a:lnTo>
                    <a:pt x="0" y="10387"/>
                  </a:lnTo>
                  <a:lnTo>
                    <a:pt x="3371" y="7637"/>
                  </a:lnTo>
                  <a:lnTo>
                    <a:pt x="29698" y="4751"/>
                  </a:lnTo>
                  <a:lnTo>
                    <a:pt x="56745" y="0"/>
                  </a:lnTo>
                  <a:lnTo>
                    <a:pt x="76080" y="875"/>
                  </a:lnTo>
                  <a:lnTo>
                    <a:pt x="104237" y="6446"/>
                  </a:lnTo>
                  <a:lnTo>
                    <a:pt x="133350" y="176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151">
              <a:extLst>
                <a:ext uri="{FF2B5EF4-FFF2-40B4-BE49-F238E27FC236}">
                  <a16:creationId xmlns:a16="http://schemas.microsoft.com/office/drawing/2014/main" id="{E7802BF8-6F00-25ED-30EC-CB7C5574650C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431823" y="666750"/>
              <a:ext cx="76178" cy="12701"/>
            </a:xfrm>
            <a:custGeom>
              <a:avLst/>
              <a:gdLst/>
              <a:ahLst/>
              <a:cxnLst/>
              <a:rect l="0" t="0" r="0" b="0"/>
              <a:pathLst>
                <a:path w="76178" h="12701">
                  <a:moveTo>
                    <a:pt x="6327" y="12700"/>
                  </a:moveTo>
                  <a:lnTo>
                    <a:pt x="6327" y="12700"/>
                  </a:lnTo>
                  <a:lnTo>
                    <a:pt x="0" y="6373"/>
                  </a:lnTo>
                  <a:lnTo>
                    <a:pt x="6462" y="5649"/>
                  </a:lnTo>
                  <a:lnTo>
                    <a:pt x="32873" y="393"/>
                  </a:lnTo>
                  <a:lnTo>
                    <a:pt x="63535" y="15"/>
                  </a:lnTo>
                  <a:lnTo>
                    <a:pt x="7617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152">
              <a:extLst>
                <a:ext uri="{FF2B5EF4-FFF2-40B4-BE49-F238E27FC236}">
                  <a16:creationId xmlns:a16="http://schemas.microsoft.com/office/drawing/2014/main" id="{301D9B73-3963-9681-1031-32FEAD0612F8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168308" y="648977"/>
              <a:ext cx="108678" cy="100324"/>
            </a:xfrm>
            <a:custGeom>
              <a:avLst/>
              <a:gdLst/>
              <a:ahLst/>
              <a:cxnLst/>
              <a:rect l="0" t="0" r="0" b="0"/>
              <a:pathLst>
                <a:path w="108678" h="100324">
                  <a:moveTo>
                    <a:pt x="15842" y="68573"/>
                  </a:moveTo>
                  <a:lnTo>
                    <a:pt x="15842" y="68573"/>
                  </a:lnTo>
                  <a:lnTo>
                    <a:pt x="15842" y="62484"/>
                  </a:lnTo>
                  <a:lnTo>
                    <a:pt x="21309" y="56779"/>
                  </a:lnTo>
                  <a:lnTo>
                    <a:pt x="21930" y="52770"/>
                  </a:lnTo>
                  <a:lnTo>
                    <a:pt x="22114" y="47114"/>
                  </a:lnTo>
                  <a:lnTo>
                    <a:pt x="24039" y="43043"/>
                  </a:lnTo>
                  <a:lnTo>
                    <a:pt x="40488" y="24978"/>
                  </a:lnTo>
                  <a:lnTo>
                    <a:pt x="63063" y="7364"/>
                  </a:lnTo>
                  <a:lnTo>
                    <a:pt x="65052" y="3034"/>
                  </a:lnTo>
                  <a:lnTo>
                    <a:pt x="66993" y="1597"/>
                  </a:lnTo>
                  <a:lnTo>
                    <a:pt x="72913" y="0"/>
                  </a:lnTo>
                  <a:lnTo>
                    <a:pt x="75761" y="280"/>
                  </a:lnTo>
                  <a:lnTo>
                    <a:pt x="80808" y="2472"/>
                  </a:lnTo>
                  <a:lnTo>
                    <a:pt x="94866" y="15404"/>
                  </a:lnTo>
                  <a:lnTo>
                    <a:pt x="105657" y="30947"/>
                  </a:lnTo>
                  <a:lnTo>
                    <a:pt x="108677" y="40326"/>
                  </a:lnTo>
                  <a:lnTo>
                    <a:pt x="108137" y="49199"/>
                  </a:lnTo>
                  <a:lnTo>
                    <a:pt x="104840" y="57845"/>
                  </a:lnTo>
                  <a:lnTo>
                    <a:pt x="95050" y="69941"/>
                  </a:lnTo>
                  <a:lnTo>
                    <a:pt x="82507" y="78307"/>
                  </a:lnTo>
                  <a:lnTo>
                    <a:pt x="64993" y="84549"/>
                  </a:lnTo>
                  <a:lnTo>
                    <a:pt x="34148" y="88897"/>
                  </a:lnTo>
                  <a:lnTo>
                    <a:pt x="4011" y="94010"/>
                  </a:lnTo>
                  <a:lnTo>
                    <a:pt x="1604" y="95409"/>
                  </a:lnTo>
                  <a:lnTo>
                    <a:pt x="0" y="97047"/>
                  </a:lnTo>
                  <a:lnTo>
                    <a:pt x="342" y="98139"/>
                  </a:lnTo>
                  <a:lnTo>
                    <a:pt x="9492" y="1003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153">
              <a:extLst>
                <a:ext uri="{FF2B5EF4-FFF2-40B4-BE49-F238E27FC236}">
                  <a16:creationId xmlns:a16="http://schemas.microsoft.com/office/drawing/2014/main" id="{A25428EE-0A75-B799-C279-AD02B0CCAA56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184545" y="603357"/>
              <a:ext cx="18656" cy="276790"/>
            </a:xfrm>
            <a:custGeom>
              <a:avLst/>
              <a:gdLst/>
              <a:ahLst/>
              <a:cxnLst/>
              <a:rect l="0" t="0" r="0" b="0"/>
              <a:pathLst>
                <a:path w="18656" h="276790">
                  <a:moveTo>
                    <a:pt x="5955" y="18943"/>
                  </a:moveTo>
                  <a:lnTo>
                    <a:pt x="5955" y="18943"/>
                  </a:lnTo>
                  <a:lnTo>
                    <a:pt x="5955" y="15572"/>
                  </a:lnTo>
                  <a:lnTo>
                    <a:pt x="7836" y="12035"/>
                  </a:lnTo>
                  <a:lnTo>
                    <a:pt x="10319" y="8112"/>
                  </a:lnTo>
                  <a:lnTo>
                    <a:pt x="12282" y="0"/>
                  </a:lnTo>
                  <a:lnTo>
                    <a:pt x="7276" y="31300"/>
                  </a:lnTo>
                  <a:lnTo>
                    <a:pt x="6346" y="61410"/>
                  </a:lnTo>
                  <a:lnTo>
                    <a:pt x="6071" y="88205"/>
                  </a:lnTo>
                  <a:lnTo>
                    <a:pt x="4108" y="114019"/>
                  </a:lnTo>
                  <a:lnTo>
                    <a:pt x="939" y="139541"/>
                  </a:lnTo>
                  <a:lnTo>
                    <a:pt x="0" y="168741"/>
                  </a:lnTo>
                  <a:lnTo>
                    <a:pt x="486" y="191353"/>
                  </a:lnTo>
                  <a:lnTo>
                    <a:pt x="3054" y="213162"/>
                  </a:lnTo>
                  <a:lnTo>
                    <a:pt x="5096" y="241903"/>
                  </a:lnTo>
                  <a:lnTo>
                    <a:pt x="6491" y="262395"/>
                  </a:lnTo>
                  <a:lnTo>
                    <a:pt x="9251" y="270842"/>
                  </a:lnTo>
                  <a:lnTo>
                    <a:pt x="10974" y="273659"/>
                  </a:lnTo>
                  <a:lnTo>
                    <a:pt x="14771" y="276789"/>
                  </a:lnTo>
                  <a:lnTo>
                    <a:pt x="16065" y="276213"/>
                  </a:lnTo>
                  <a:lnTo>
                    <a:pt x="18655" y="2665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SMARTInkShape-Group273">
            <a:extLst>
              <a:ext uri="{FF2B5EF4-FFF2-40B4-BE49-F238E27FC236}">
                <a16:creationId xmlns:a16="http://schemas.microsoft.com/office/drawing/2014/main" id="{94332A0B-E2DF-C6F8-F2BC-C46C578AE598}"/>
              </a:ext>
            </a:extLst>
          </p:cNvPr>
          <p:cNvGrpSpPr/>
          <p:nvPr/>
        </p:nvGrpSpPr>
        <p:grpSpPr>
          <a:xfrm>
            <a:off x="724429" y="622300"/>
            <a:ext cx="443972" cy="171451"/>
            <a:chOff x="724429" y="622300"/>
            <a:chExt cx="443972" cy="171451"/>
          </a:xfrm>
        </p:grpSpPr>
        <p:sp>
          <p:nvSpPr>
            <p:cNvPr id="16" name="SMARTInkShape-1154">
              <a:extLst>
                <a:ext uri="{FF2B5EF4-FFF2-40B4-BE49-F238E27FC236}">
                  <a16:creationId xmlns:a16="http://schemas.microsoft.com/office/drawing/2014/main" id="{3822B1F5-0EA0-0A5D-3EDD-5591B296A833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1009650" y="622300"/>
              <a:ext cx="158751" cy="50801"/>
            </a:xfrm>
            <a:custGeom>
              <a:avLst/>
              <a:gdLst/>
              <a:ahLst/>
              <a:cxnLst/>
              <a:rect l="0" t="0" r="0" b="0"/>
              <a:pathLst>
                <a:path w="158751" h="50801">
                  <a:moveTo>
                    <a:pt x="0" y="50800"/>
                  </a:moveTo>
                  <a:lnTo>
                    <a:pt x="0" y="50800"/>
                  </a:lnTo>
                  <a:lnTo>
                    <a:pt x="0" y="47429"/>
                  </a:lnTo>
                  <a:lnTo>
                    <a:pt x="1881" y="43892"/>
                  </a:lnTo>
                  <a:lnTo>
                    <a:pt x="6481" y="39263"/>
                  </a:lnTo>
                  <a:lnTo>
                    <a:pt x="32603" y="20762"/>
                  </a:lnTo>
                  <a:lnTo>
                    <a:pt x="61682" y="9223"/>
                  </a:lnTo>
                  <a:lnTo>
                    <a:pt x="92304" y="2031"/>
                  </a:lnTo>
                  <a:lnTo>
                    <a:pt x="117896" y="602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155">
              <a:extLst>
                <a:ext uri="{FF2B5EF4-FFF2-40B4-BE49-F238E27FC236}">
                  <a16:creationId xmlns:a16="http://schemas.microsoft.com/office/drawing/2014/main" id="{790961EA-FE61-8C7B-E5AA-3B53DF0E935F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1009650" y="648928"/>
              <a:ext cx="80924" cy="138473"/>
            </a:xfrm>
            <a:custGeom>
              <a:avLst/>
              <a:gdLst/>
              <a:ahLst/>
              <a:cxnLst/>
              <a:rect l="0" t="0" r="0" b="0"/>
              <a:pathLst>
                <a:path w="80924" h="138473">
                  <a:moveTo>
                    <a:pt x="0" y="24172"/>
                  </a:moveTo>
                  <a:lnTo>
                    <a:pt x="0" y="24172"/>
                  </a:lnTo>
                  <a:lnTo>
                    <a:pt x="5467" y="24172"/>
                  </a:lnTo>
                  <a:lnTo>
                    <a:pt x="5762" y="23466"/>
                  </a:lnTo>
                  <a:lnTo>
                    <a:pt x="6272" y="18705"/>
                  </a:lnTo>
                  <a:lnTo>
                    <a:pt x="10699" y="12927"/>
                  </a:lnTo>
                  <a:lnTo>
                    <a:pt x="12107" y="7042"/>
                  </a:lnTo>
                  <a:lnTo>
                    <a:pt x="12436" y="2918"/>
                  </a:lnTo>
                  <a:lnTo>
                    <a:pt x="13230" y="1536"/>
                  </a:lnTo>
                  <a:lnTo>
                    <a:pt x="14464" y="615"/>
                  </a:lnTo>
                  <a:lnTo>
                    <a:pt x="15993" y="0"/>
                  </a:lnTo>
                  <a:lnTo>
                    <a:pt x="16306" y="297"/>
                  </a:lnTo>
                  <a:lnTo>
                    <a:pt x="4044" y="22569"/>
                  </a:lnTo>
                  <a:lnTo>
                    <a:pt x="105" y="54048"/>
                  </a:lnTo>
                  <a:lnTo>
                    <a:pt x="776" y="54673"/>
                  </a:lnTo>
                  <a:lnTo>
                    <a:pt x="3402" y="55367"/>
                  </a:lnTo>
                  <a:lnTo>
                    <a:pt x="24803" y="48941"/>
                  </a:lnTo>
                  <a:lnTo>
                    <a:pt x="42215" y="40981"/>
                  </a:lnTo>
                  <a:lnTo>
                    <a:pt x="50747" y="40580"/>
                  </a:lnTo>
                  <a:lnTo>
                    <a:pt x="67723" y="46071"/>
                  </a:lnTo>
                  <a:lnTo>
                    <a:pt x="74314" y="51779"/>
                  </a:lnTo>
                  <a:lnTo>
                    <a:pt x="77060" y="55277"/>
                  </a:lnTo>
                  <a:lnTo>
                    <a:pt x="80923" y="77054"/>
                  </a:lnTo>
                  <a:lnTo>
                    <a:pt x="78697" y="95736"/>
                  </a:lnTo>
                  <a:lnTo>
                    <a:pt x="67581" y="123434"/>
                  </a:lnTo>
                  <a:lnTo>
                    <a:pt x="64809" y="126330"/>
                  </a:lnTo>
                  <a:lnTo>
                    <a:pt x="46441" y="135978"/>
                  </a:lnTo>
                  <a:lnTo>
                    <a:pt x="31750" y="1384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156">
              <a:extLst>
                <a:ext uri="{FF2B5EF4-FFF2-40B4-BE49-F238E27FC236}">
                  <a16:creationId xmlns:a16="http://schemas.microsoft.com/office/drawing/2014/main" id="{DFCD2E14-09F8-1030-95D8-3F1AB816D58C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927362" y="768350"/>
              <a:ext cx="6089" cy="25401"/>
            </a:xfrm>
            <a:custGeom>
              <a:avLst/>
              <a:gdLst/>
              <a:ahLst/>
              <a:cxnLst/>
              <a:rect l="0" t="0" r="0" b="0"/>
              <a:pathLst>
                <a:path w="6089" h="25401">
                  <a:moveTo>
                    <a:pt x="6088" y="25400"/>
                  </a:moveTo>
                  <a:lnTo>
                    <a:pt x="6088" y="25400"/>
                  </a:lnTo>
                  <a:lnTo>
                    <a:pt x="2717" y="22029"/>
                  </a:lnTo>
                  <a:lnTo>
                    <a:pt x="1062" y="18493"/>
                  </a:lnTo>
                  <a:lnTo>
                    <a:pt x="0" y="10473"/>
                  </a:lnTo>
                  <a:lnTo>
                    <a:pt x="1736" y="6301"/>
                  </a:lnTo>
                  <a:lnTo>
                    <a:pt x="608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157">
              <a:extLst>
                <a:ext uri="{FF2B5EF4-FFF2-40B4-BE49-F238E27FC236}">
                  <a16:creationId xmlns:a16="http://schemas.microsoft.com/office/drawing/2014/main" id="{CD9D9FBA-BEEA-818A-A6AD-B8B9F96C55E4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724429" y="654212"/>
              <a:ext cx="98439" cy="124935"/>
            </a:xfrm>
            <a:custGeom>
              <a:avLst/>
              <a:gdLst/>
              <a:ahLst/>
              <a:cxnLst/>
              <a:rect l="0" t="0" r="0" b="0"/>
              <a:pathLst>
                <a:path w="98439" h="124935">
                  <a:moveTo>
                    <a:pt x="94721" y="18888"/>
                  </a:moveTo>
                  <a:lnTo>
                    <a:pt x="94721" y="18888"/>
                  </a:lnTo>
                  <a:lnTo>
                    <a:pt x="94721" y="13421"/>
                  </a:lnTo>
                  <a:lnTo>
                    <a:pt x="85287" y="3984"/>
                  </a:lnTo>
                  <a:lnTo>
                    <a:pt x="80415" y="1681"/>
                  </a:lnTo>
                  <a:lnTo>
                    <a:pt x="52944" y="0"/>
                  </a:lnTo>
                  <a:lnTo>
                    <a:pt x="33110" y="6628"/>
                  </a:lnTo>
                  <a:lnTo>
                    <a:pt x="21242" y="15556"/>
                  </a:lnTo>
                  <a:lnTo>
                    <a:pt x="11969" y="26579"/>
                  </a:lnTo>
                  <a:lnTo>
                    <a:pt x="5496" y="38534"/>
                  </a:lnTo>
                  <a:lnTo>
                    <a:pt x="661" y="67114"/>
                  </a:lnTo>
                  <a:lnTo>
                    <a:pt x="0" y="78187"/>
                  </a:lnTo>
                  <a:lnTo>
                    <a:pt x="3469" y="87812"/>
                  </a:lnTo>
                  <a:lnTo>
                    <a:pt x="17194" y="108859"/>
                  </a:lnTo>
                  <a:lnTo>
                    <a:pt x="28985" y="117201"/>
                  </a:lnTo>
                  <a:lnTo>
                    <a:pt x="49608" y="123983"/>
                  </a:lnTo>
                  <a:lnTo>
                    <a:pt x="56179" y="124934"/>
                  </a:lnTo>
                  <a:lnTo>
                    <a:pt x="69125" y="122229"/>
                  </a:lnTo>
                  <a:lnTo>
                    <a:pt x="81228" y="115617"/>
                  </a:lnTo>
                  <a:lnTo>
                    <a:pt x="91311" y="105623"/>
                  </a:lnTo>
                  <a:lnTo>
                    <a:pt x="96733" y="90363"/>
                  </a:lnTo>
                  <a:lnTo>
                    <a:pt x="98438" y="73233"/>
                  </a:lnTo>
                  <a:lnTo>
                    <a:pt x="93783" y="46870"/>
                  </a:lnTo>
                  <a:lnTo>
                    <a:pt x="82698" y="24494"/>
                  </a:lnTo>
                  <a:lnTo>
                    <a:pt x="59886" y="2653"/>
                  </a:lnTo>
                  <a:lnTo>
                    <a:pt x="56191" y="1089"/>
                  </a:lnTo>
                  <a:lnTo>
                    <a:pt x="54217" y="672"/>
                  </a:lnTo>
                  <a:lnTo>
                    <a:pt x="52196" y="1100"/>
                  </a:lnTo>
                  <a:lnTo>
                    <a:pt x="48069" y="3456"/>
                  </a:lnTo>
                  <a:lnTo>
                    <a:pt x="47392" y="5072"/>
                  </a:lnTo>
                  <a:lnTo>
                    <a:pt x="50271" y="125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274">
            <a:extLst>
              <a:ext uri="{FF2B5EF4-FFF2-40B4-BE49-F238E27FC236}">
                <a16:creationId xmlns:a16="http://schemas.microsoft.com/office/drawing/2014/main" id="{A74F86F9-99C1-C32A-7C61-2FF1015C3CDC}"/>
              </a:ext>
            </a:extLst>
          </p:cNvPr>
          <p:cNvGrpSpPr/>
          <p:nvPr/>
        </p:nvGrpSpPr>
        <p:grpSpPr>
          <a:xfrm>
            <a:off x="1390650" y="698500"/>
            <a:ext cx="37978" cy="190501"/>
            <a:chOff x="1390650" y="698500"/>
            <a:chExt cx="37978" cy="190501"/>
          </a:xfrm>
        </p:grpSpPr>
        <p:sp>
          <p:nvSpPr>
            <p:cNvPr id="21" name="SMARTInkShape-1158">
              <a:extLst>
                <a:ext uri="{FF2B5EF4-FFF2-40B4-BE49-F238E27FC236}">
                  <a16:creationId xmlns:a16="http://schemas.microsoft.com/office/drawing/2014/main" id="{8E0B9B65-B5E9-7C45-7287-27C528F54914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1390650" y="793773"/>
              <a:ext cx="37978" cy="95228"/>
            </a:xfrm>
            <a:custGeom>
              <a:avLst/>
              <a:gdLst/>
              <a:ahLst/>
              <a:cxnLst/>
              <a:rect l="0" t="0" r="0" b="0"/>
              <a:pathLst>
                <a:path w="37978" h="95228">
                  <a:moveTo>
                    <a:pt x="19050" y="6327"/>
                  </a:moveTo>
                  <a:lnTo>
                    <a:pt x="19050" y="6327"/>
                  </a:lnTo>
                  <a:lnTo>
                    <a:pt x="30983" y="1301"/>
                  </a:lnTo>
                  <a:lnTo>
                    <a:pt x="37977" y="0"/>
                  </a:lnTo>
                  <a:lnTo>
                    <a:pt x="37387" y="16585"/>
                  </a:lnTo>
                  <a:lnTo>
                    <a:pt x="32632" y="38200"/>
                  </a:lnTo>
                  <a:lnTo>
                    <a:pt x="12962" y="69914"/>
                  </a:lnTo>
                  <a:lnTo>
                    <a:pt x="0" y="952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159">
              <a:extLst>
                <a:ext uri="{FF2B5EF4-FFF2-40B4-BE49-F238E27FC236}">
                  <a16:creationId xmlns:a16="http://schemas.microsoft.com/office/drawing/2014/main" id="{548E5CA5-79FD-7D84-9159-5572D0569A59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1397000" y="6985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19050"/>
                  </a:moveTo>
                  <a:lnTo>
                    <a:pt x="0" y="19050"/>
                  </a:lnTo>
                  <a:lnTo>
                    <a:pt x="0" y="3318"/>
                  </a:lnTo>
                  <a:lnTo>
                    <a:pt x="705" y="2212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SMARTInkShape-Group275">
            <a:extLst>
              <a:ext uri="{FF2B5EF4-FFF2-40B4-BE49-F238E27FC236}">
                <a16:creationId xmlns:a16="http://schemas.microsoft.com/office/drawing/2014/main" id="{6C174999-F220-3958-84E2-75147C04F67C}"/>
              </a:ext>
            </a:extLst>
          </p:cNvPr>
          <p:cNvGrpSpPr/>
          <p:nvPr/>
        </p:nvGrpSpPr>
        <p:grpSpPr>
          <a:xfrm>
            <a:off x="1714630" y="549693"/>
            <a:ext cx="1174621" cy="294858"/>
            <a:chOff x="1714630" y="549693"/>
            <a:chExt cx="1174621" cy="294858"/>
          </a:xfrm>
        </p:grpSpPr>
        <p:sp>
          <p:nvSpPr>
            <p:cNvPr id="24" name="SMARTInkShape-1160">
              <a:extLst>
                <a:ext uri="{FF2B5EF4-FFF2-40B4-BE49-F238E27FC236}">
                  <a16:creationId xmlns:a16="http://schemas.microsoft.com/office/drawing/2014/main" id="{A61CF3BC-08A4-C2CD-11F3-0186AFA31788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2736850" y="549693"/>
              <a:ext cx="152401" cy="47208"/>
            </a:xfrm>
            <a:custGeom>
              <a:avLst/>
              <a:gdLst/>
              <a:ahLst/>
              <a:cxnLst/>
              <a:rect l="0" t="0" r="0" b="0"/>
              <a:pathLst>
                <a:path w="152401" h="47208">
                  <a:moveTo>
                    <a:pt x="0" y="47207"/>
                  </a:moveTo>
                  <a:lnTo>
                    <a:pt x="0" y="47207"/>
                  </a:lnTo>
                  <a:lnTo>
                    <a:pt x="27437" y="31306"/>
                  </a:lnTo>
                  <a:lnTo>
                    <a:pt x="56089" y="17124"/>
                  </a:lnTo>
                  <a:lnTo>
                    <a:pt x="82341" y="7320"/>
                  </a:lnTo>
                  <a:lnTo>
                    <a:pt x="112978" y="0"/>
                  </a:lnTo>
                  <a:lnTo>
                    <a:pt x="152400" y="27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161">
              <a:extLst>
                <a:ext uri="{FF2B5EF4-FFF2-40B4-BE49-F238E27FC236}">
                  <a16:creationId xmlns:a16="http://schemas.microsoft.com/office/drawing/2014/main" id="{A3C796BE-5061-259A-590F-F889B447E21A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2704225" y="612918"/>
              <a:ext cx="110680" cy="149083"/>
            </a:xfrm>
            <a:custGeom>
              <a:avLst/>
              <a:gdLst/>
              <a:ahLst/>
              <a:cxnLst/>
              <a:rect l="0" t="0" r="0" b="0"/>
              <a:pathLst>
                <a:path w="110680" h="149083">
                  <a:moveTo>
                    <a:pt x="38975" y="15732"/>
                  </a:moveTo>
                  <a:lnTo>
                    <a:pt x="38975" y="15732"/>
                  </a:lnTo>
                  <a:lnTo>
                    <a:pt x="44750" y="10662"/>
                  </a:lnTo>
                  <a:lnTo>
                    <a:pt x="54170" y="5606"/>
                  </a:lnTo>
                  <a:lnTo>
                    <a:pt x="59369" y="4176"/>
                  </a:lnTo>
                  <a:lnTo>
                    <a:pt x="61038" y="3089"/>
                  </a:lnTo>
                  <a:lnTo>
                    <a:pt x="62150" y="1659"/>
                  </a:lnTo>
                  <a:lnTo>
                    <a:pt x="62892" y="0"/>
                  </a:lnTo>
                  <a:lnTo>
                    <a:pt x="61975" y="305"/>
                  </a:lnTo>
                  <a:lnTo>
                    <a:pt x="46568" y="11279"/>
                  </a:lnTo>
                  <a:lnTo>
                    <a:pt x="22313" y="20627"/>
                  </a:lnTo>
                  <a:lnTo>
                    <a:pt x="2610" y="39381"/>
                  </a:lnTo>
                  <a:lnTo>
                    <a:pt x="620" y="42787"/>
                  </a:lnTo>
                  <a:lnTo>
                    <a:pt x="0" y="45763"/>
                  </a:lnTo>
                  <a:lnTo>
                    <a:pt x="292" y="48453"/>
                  </a:lnTo>
                  <a:lnTo>
                    <a:pt x="2497" y="53323"/>
                  </a:lnTo>
                  <a:lnTo>
                    <a:pt x="4073" y="55609"/>
                  </a:lnTo>
                  <a:lnTo>
                    <a:pt x="16404" y="62198"/>
                  </a:lnTo>
                  <a:lnTo>
                    <a:pt x="30100" y="65676"/>
                  </a:lnTo>
                  <a:lnTo>
                    <a:pt x="45663" y="68244"/>
                  </a:lnTo>
                  <a:lnTo>
                    <a:pt x="75781" y="79382"/>
                  </a:lnTo>
                  <a:lnTo>
                    <a:pt x="89391" y="87508"/>
                  </a:lnTo>
                  <a:lnTo>
                    <a:pt x="100480" y="95090"/>
                  </a:lnTo>
                  <a:lnTo>
                    <a:pt x="103262" y="96154"/>
                  </a:lnTo>
                  <a:lnTo>
                    <a:pt x="108234" y="101099"/>
                  </a:lnTo>
                  <a:lnTo>
                    <a:pt x="110547" y="104393"/>
                  </a:lnTo>
                  <a:lnTo>
                    <a:pt x="110679" y="108001"/>
                  </a:lnTo>
                  <a:lnTo>
                    <a:pt x="103834" y="121338"/>
                  </a:lnTo>
                  <a:lnTo>
                    <a:pt x="96136" y="129729"/>
                  </a:lnTo>
                  <a:lnTo>
                    <a:pt x="81547" y="137782"/>
                  </a:lnTo>
                  <a:lnTo>
                    <a:pt x="53996" y="146118"/>
                  </a:lnTo>
                  <a:lnTo>
                    <a:pt x="7225" y="1490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162">
              <a:extLst>
                <a:ext uri="{FF2B5EF4-FFF2-40B4-BE49-F238E27FC236}">
                  <a16:creationId xmlns:a16="http://schemas.microsoft.com/office/drawing/2014/main" id="{D33F580C-FD09-4425-D47A-19631E0BD0F3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2571750" y="717550"/>
              <a:ext cx="25401" cy="25401"/>
            </a:xfrm>
            <a:custGeom>
              <a:avLst/>
              <a:gdLst/>
              <a:ahLst/>
              <a:cxnLst/>
              <a:rect l="0" t="0" r="0" b="0"/>
              <a:pathLst>
                <a:path w="25401" h="25401">
                  <a:moveTo>
                    <a:pt x="0" y="25400"/>
                  </a:moveTo>
                  <a:lnTo>
                    <a:pt x="0" y="25400"/>
                  </a:lnTo>
                  <a:lnTo>
                    <a:pt x="0" y="18658"/>
                  </a:lnTo>
                  <a:lnTo>
                    <a:pt x="1411" y="15966"/>
                  </a:lnTo>
                  <a:lnTo>
                    <a:pt x="10052" y="6577"/>
                  </a:lnTo>
                  <a:lnTo>
                    <a:pt x="10934" y="4385"/>
                  </a:lnTo>
                  <a:lnTo>
                    <a:pt x="12934" y="2923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163">
              <a:extLst>
                <a:ext uri="{FF2B5EF4-FFF2-40B4-BE49-F238E27FC236}">
                  <a16:creationId xmlns:a16="http://schemas.microsoft.com/office/drawing/2014/main" id="{E46C770B-EFF9-63A3-0D4E-3EE85D0EF9F0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2439885" y="617272"/>
              <a:ext cx="89935" cy="123409"/>
            </a:xfrm>
            <a:custGeom>
              <a:avLst/>
              <a:gdLst/>
              <a:ahLst/>
              <a:cxnLst/>
              <a:rect l="0" t="0" r="0" b="0"/>
              <a:pathLst>
                <a:path w="89935" h="123409">
                  <a:moveTo>
                    <a:pt x="74715" y="30428"/>
                  </a:moveTo>
                  <a:lnTo>
                    <a:pt x="74715" y="30428"/>
                  </a:lnTo>
                  <a:lnTo>
                    <a:pt x="74715" y="27057"/>
                  </a:lnTo>
                  <a:lnTo>
                    <a:pt x="80182" y="10034"/>
                  </a:lnTo>
                  <a:lnTo>
                    <a:pt x="79771" y="7660"/>
                  </a:lnTo>
                  <a:lnTo>
                    <a:pt x="77433" y="3140"/>
                  </a:lnTo>
                  <a:lnTo>
                    <a:pt x="75821" y="1653"/>
                  </a:lnTo>
                  <a:lnTo>
                    <a:pt x="72149" y="0"/>
                  </a:lnTo>
                  <a:lnTo>
                    <a:pt x="66284" y="1147"/>
                  </a:lnTo>
                  <a:lnTo>
                    <a:pt x="37491" y="11703"/>
                  </a:lnTo>
                  <a:lnTo>
                    <a:pt x="11722" y="36289"/>
                  </a:lnTo>
                  <a:lnTo>
                    <a:pt x="3526" y="54586"/>
                  </a:lnTo>
                  <a:lnTo>
                    <a:pt x="0" y="77881"/>
                  </a:lnTo>
                  <a:lnTo>
                    <a:pt x="2326" y="102657"/>
                  </a:lnTo>
                  <a:lnTo>
                    <a:pt x="7500" y="113800"/>
                  </a:lnTo>
                  <a:lnTo>
                    <a:pt x="10855" y="117759"/>
                  </a:lnTo>
                  <a:lnTo>
                    <a:pt x="20227" y="122159"/>
                  </a:lnTo>
                  <a:lnTo>
                    <a:pt x="30743" y="123408"/>
                  </a:lnTo>
                  <a:lnTo>
                    <a:pt x="40120" y="121612"/>
                  </a:lnTo>
                  <a:lnTo>
                    <a:pt x="71652" y="105223"/>
                  </a:lnTo>
                  <a:lnTo>
                    <a:pt x="78763" y="93068"/>
                  </a:lnTo>
                  <a:lnTo>
                    <a:pt x="86733" y="66392"/>
                  </a:lnTo>
                  <a:lnTo>
                    <a:pt x="89934" y="47823"/>
                  </a:lnTo>
                  <a:lnTo>
                    <a:pt x="87886" y="18738"/>
                  </a:lnTo>
                  <a:lnTo>
                    <a:pt x="85743" y="12768"/>
                  </a:lnTo>
                  <a:lnTo>
                    <a:pt x="84184" y="10188"/>
                  </a:lnTo>
                  <a:lnTo>
                    <a:pt x="75247" y="3186"/>
                  </a:lnTo>
                  <a:lnTo>
                    <a:pt x="71542" y="2389"/>
                  </a:lnTo>
                  <a:lnTo>
                    <a:pt x="63662" y="3385"/>
                  </a:lnTo>
                  <a:lnTo>
                    <a:pt x="51292" y="7912"/>
                  </a:lnTo>
                  <a:lnTo>
                    <a:pt x="42965" y="177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164">
              <a:extLst>
                <a:ext uri="{FF2B5EF4-FFF2-40B4-BE49-F238E27FC236}">
                  <a16:creationId xmlns:a16="http://schemas.microsoft.com/office/drawing/2014/main" id="{7E13990E-DB3D-BF60-0CC5-F31B72951E1A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2217033" y="711200"/>
              <a:ext cx="113418" cy="16359"/>
            </a:xfrm>
            <a:custGeom>
              <a:avLst/>
              <a:gdLst/>
              <a:ahLst/>
              <a:cxnLst/>
              <a:rect l="0" t="0" r="0" b="0"/>
              <a:pathLst>
                <a:path w="113418" h="16359">
                  <a:moveTo>
                    <a:pt x="5467" y="12700"/>
                  </a:moveTo>
                  <a:lnTo>
                    <a:pt x="5467" y="12700"/>
                  </a:lnTo>
                  <a:lnTo>
                    <a:pt x="2096" y="12700"/>
                  </a:lnTo>
                  <a:lnTo>
                    <a:pt x="1103" y="13406"/>
                  </a:lnTo>
                  <a:lnTo>
                    <a:pt x="442" y="14581"/>
                  </a:lnTo>
                  <a:lnTo>
                    <a:pt x="0" y="16071"/>
                  </a:lnTo>
                  <a:lnTo>
                    <a:pt x="1117" y="16358"/>
                  </a:lnTo>
                  <a:lnTo>
                    <a:pt x="30970" y="12409"/>
                  </a:lnTo>
                  <a:lnTo>
                    <a:pt x="54808" y="7753"/>
                  </a:lnTo>
                  <a:lnTo>
                    <a:pt x="79745" y="2611"/>
                  </a:lnTo>
                  <a:lnTo>
                    <a:pt x="11341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165">
              <a:extLst>
                <a:ext uri="{FF2B5EF4-FFF2-40B4-BE49-F238E27FC236}">
                  <a16:creationId xmlns:a16="http://schemas.microsoft.com/office/drawing/2014/main" id="{349B9F39-B237-9DAA-09B3-A828E26790DF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2209800" y="666750"/>
              <a:ext cx="76201" cy="6351"/>
            </a:xfrm>
            <a:custGeom>
              <a:avLst/>
              <a:gdLst/>
              <a:ahLst/>
              <a:cxnLst/>
              <a:rect l="0" t="0" r="0" b="0"/>
              <a:pathLst>
                <a:path w="76201" h="6351">
                  <a:moveTo>
                    <a:pt x="0" y="6350"/>
                  </a:moveTo>
                  <a:lnTo>
                    <a:pt x="0" y="6350"/>
                  </a:lnTo>
                  <a:lnTo>
                    <a:pt x="13014" y="6350"/>
                  </a:lnTo>
                  <a:lnTo>
                    <a:pt x="18249" y="4469"/>
                  </a:lnTo>
                  <a:lnTo>
                    <a:pt x="20633" y="2979"/>
                  </a:lnTo>
                  <a:lnTo>
                    <a:pt x="50521" y="392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166">
              <a:extLst>
                <a:ext uri="{FF2B5EF4-FFF2-40B4-BE49-F238E27FC236}">
                  <a16:creationId xmlns:a16="http://schemas.microsoft.com/office/drawing/2014/main" id="{4E332266-374B-E2AF-C0EC-1A23F87476A3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2006600" y="648449"/>
              <a:ext cx="99716" cy="81802"/>
            </a:xfrm>
            <a:custGeom>
              <a:avLst/>
              <a:gdLst/>
              <a:ahLst/>
              <a:cxnLst/>
              <a:rect l="0" t="0" r="0" b="0"/>
              <a:pathLst>
                <a:path w="99716" h="81802">
                  <a:moveTo>
                    <a:pt x="12700" y="75451"/>
                  </a:moveTo>
                  <a:lnTo>
                    <a:pt x="12700" y="75451"/>
                  </a:lnTo>
                  <a:lnTo>
                    <a:pt x="12700" y="72080"/>
                  </a:lnTo>
                  <a:lnTo>
                    <a:pt x="23531" y="43249"/>
                  </a:lnTo>
                  <a:lnTo>
                    <a:pt x="36711" y="16330"/>
                  </a:lnTo>
                  <a:lnTo>
                    <a:pt x="43597" y="7783"/>
                  </a:lnTo>
                  <a:lnTo>
                    <a:pt x="51362" y="3043"/>
                  </a:lnTo>
                  <a:lnTo>
                    <a:pt x="67844" y="0"/>
                  </a:lnTo>
                  <a:lnTo>
                    <a:pt x="78131" y="3347"/>
                  </a:lnTo>
                  <a:lnTo>
                    <a:pt x="83837" y="6215"/>
                  </a:lnTo>
                  <a:lnTo>
                    <a:pt x="92059" y="16928"/>
                  </a:lnTo>
                  <a:lnTo>
                    <a:pt x="97360" y="30391"/>
                  </a:lnTo>
                  <a:lnTo>
                    <a:pt x="99715" y="43430"/>
                  </a:lnTo>
                  <a:lnTo>
                    <a:pt x="97670" y="62671"/>
                  </a:lnTo>
                  <a:lnTo>
                    <a:pt x="94445" y="69771"/>
                  </a:lnTo>
                  <a:lnTo>
                    <a:pt x="92596" y="71664"/>
                  </a:lnTo>
                  <a:lnTo>
                    <a:pt x="76512" y="77700"/>
                  </a:lnTo>
                  <a:lnTo>
                    <a:pt x="45086" y="80991"/>
                  </a:lnTo>
                  <a:lnTo>
                    <a:pt x="18690" y="81561"/>
                  </a:lnTo>
                  <a:lnTo>
                    <a:pt x="0" y="818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167">
              <a:extLst>
                <a:ext uri="{FF2B5EF4-FFF2-40B4-BE49-F238E27FC236}">
                  <a16:creationId xmlns:a16="http://schemas.microsoft.com/office/drawing/2014/main" id="{A5074179-D089-34B1-D62F-B623C0FB0EE4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2025650" y="599649"/>
              <a:ext cx="12050" cy="238552"/>
            </a:xfrm>
            <a:custGeom>
              <a:avLst/>
              <a:gdLst/>
              <a:ahLst/>
              <a:cxnLst/>
              <a:rect l="0" t="0" r="0" b="0"/>
              <a:pathLst>
                <a:path w="12050" h="238552">
                  <a:moveTo>
                    <a:pt x="0" y="35351"/>
                  </a:moveTo>
                  <a:lnTo>
                    <a:pt x="0" y="35351"/>
                  </a:lnTo>
                  <a:lnTo>
                    <a:pt x="0" y="28609"/>
                  </a:lnTo>
                  <a:lnTo>
                    <a:pt x="1881" y="23418"/>
                  </a:lnTo>
                  <a:lnTo>
                    <a:pt x="11555" y="316"/>
                  </a:lnTo>
                  <a:lnTo>
                    <a:pt x="11231" y="0"/>
                  </a:lnTo>
                  <a:lnTo>
                    <a:pt x="8990" y="1530"/>
                  </a:lnTo>
                  <a:lnTo>
                    <a:pt x="9405" y="8325"/>
                  </a:lnTo>
                  <a:lnTo>
                    <a:pt x="12049" y="26563"/>
                  </a:lnTo>
                  <a:lnTo>
                    <a:pt x="7176" y="57723"/>
                  </a:lnTo>
                  <a:lnTo>
                    <a:pt x="6595" y="84548"/>
                  </a:lnTo>
                  <a:lnTo>
                    <a:pt x="6422" y="109195"/>
                  </a:lnTo>
                  <a:lnTo>
                    <a:pt x="6372" y="136645"/>
                  </a:lnTo>
                  <a:lnTo>
                    <a:pt x="2696" y="167386"/>
                  </a:lnTo>
                  <a:lnTo>
                    <a:pt x="3537" y="193841"/>
                  </a:lnTo>
                  <a:lnTo>
                    <a:pt x="0" y="2385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168">
              <a:extLst>
                <a:ext uri="{FF2B5EF4-FFF2-40B4-BE49-F238E27FC236}">
                  <a16:creationId xmlns:a16="http://schemas.microsoft.com/office/drawing/2014/main" id="{AD26C90F-FBBF-3466-0C3F-7609CD209F36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1758950" y="717550"/>
              <a:ext cx="146051" cy="19051"/>
            </a:xfrm>
            <a:custGeom>
              <a:avLst/>
              <a:gdLst/>
              <a:ahLst/>
              <a:cxnLst/>
              <a:rect l="0" t="0" r="0" b="0"/>
              <a:pathLst>
                <a:path w="146051" h="19051">
                  <a:moveTo>
                    <a:pt x="0" y="19050"/>
                  </a:moveTo>
                  <a:lnTo>
                    <a:pt x="0" y="19050"/>
                  </a:lnTo>
                  <a:lnTo>
                    <a:pt x="28835" y="8219"/>
                  </a:lnTo>
                  <a:lnTo>
                    <a:pt x="58246" y="1833"/>
                  </a:lnTo>
                  <a:lnTo>
                    <a:pt x="84756" y="543"/>
                  </a:lnTo>
                  <a:lnTo>
                    <a:pt x="114953" y="161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169">
              <a:extLst>
                <a:ext uri="{FF2B5EF4-FFF2-40B4-BE49-F238E27FC236}">
                  <a16:creationId xmlns:a16="http://schemas.microsoft.com/office/drawing/2014/main" id="{0D926A75-38D2-5B1B-107E-5505F9CA010C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1714630" y="587480"/>
              <a:ext cx="28642" cy="257071"/>
            </a:xfrm>
            <a:custGeom>
              <a:avLst/>
              <a:gdLst/>
              <a:ahLst/>
              <a:cxnLst/>
              <a:rect l="0" t="0" r="0" b="0"/>
              <a:pathLst>
                <a:path w="28642" h="257071">
                  <a:moveTo>
                    <a:pt x="25270" y="9420"/>
                  </a:moveTo>
                  <a:lnTo>
                    <a:pt x="25270" y="9420"/>
                  </a:lnTo>
                  <a:lnTo>
                    <a:pt x="25270" y="0"/>
                  </a:lnTo>
                  <a:lnTo>
                    <a:pt x="25270" y="1235"/>
                  </a:lnTo>
                  <a:lnTo>
                    <a:pt x="28641" y="9268"/>
                  </a:lnTo>
                  <a:lnTo>
                    <a:pt x="27366" y="27327"/>
                  </a:lnTo>
                  <a:lnTo>
                    <a:pt x="21320" y="58008"/>
                  </a:lnTo>
                  <a:lnTo>
                    <a:pt x="17513" y="85183"/>
                  </a:lnTo>
                  <a:lnTo>
                    <a:pt x="10175" y="114305"/>
                  </a:lnTo>
                  <a:lnTo>
                    <a:pt x="6296" y="142870"/>
                  </a:lnTo>
                  <a:lnTo>
                    <a:pt x="1349" y="173076"/>
                  </a:lnTo>
                  <a:lnTo>
                    <a:pt x="308" y="196905"/>
                  </a:lnTo>
                  <a:lnTo>
                    <a:pt x="0" y="224427"/>
                  </a:lnTo>
                  <a:lnTo>
                    <a:pt x="633" y="239740"/>
                  </a:lnTo>
                  <a:lnTo>
                    <a:pt x="6220" y="2570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SMARTInkShape-Group276">
            <a:extLst>
              <a:ext uri="{FF2B5EF4-FFF2-40B4-BE49-F238E27FC236}">
                <a16:creationId xmlns:a16="http://schemas.microsoft.com/office/drawing/2014/main" id="{881531F3-922C-3137-76FF-DB0D01F905C2}"/>
              </a:ext>
            </a:extLst>
          </p:cNvPr>
          <p:cNvGrpSpPr/>
          <p:nvPr/>
        </p:nvGrpSpPr>
        <p:grpSpPr>
          <a:xfrm>
            <a:off x="546362" y="3531679"/>
            <a:ext cx="304539" cy="506922"/>
            <a:chOff x="546362" y="3531679"/>
            <a:chExt cx="304539" cy="506922"/>
          </a:xfrm>
        </p:grpSpPr>
        <p:sp>
          <p:nvSpPr>
            <p:cNvPr id="35" name="SMARTInkShape-1170">
              <a:extLst>
                <a:ext uri="{FF2B5EF4-FFF2-40B4-BE49-F238E27FC236}">
                  <a16:creationId xmlns:a16="http://schemas.microsoft.com/office/drawing/2014/main" id="{E9867726-F6B2-FD97-04D8-F1637D84F684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546362" y="3531679"/>
              <a:ext cx="304539" cy="167680"/>
            </a:xfrm>
            <a:custGeom>
              <a:avLst/>
              <a:gdLst/>
              <a:ahLst/>
              <a:cxnLst/>
              <a:rect l="0" t="0" r="0" b="0"/>
              <a:pathLst>
                <a:path w="304539" h="167680">
                  <a:moveTo>
                    <a:pt x="6088" y="164021"/>
                  </a:moveTo>
                  <a:lnTo>
                    <a:pt x="6088" y="164021"/>
                  </a:lnTo>
                  <a:lnTo>
                    <a:pt x="621" y="164021"/>
                  </a:lnTo>
                  <a:lnTo>
                    <a:pt x="326" y="164726"/>
                  </a:lnTo>
                  <a:lnTo>
                    <a:pt x="0" y="167392"/>
                  </a:lnTo>
                  <a:lnTo>
                    <a:pt x="618" y="167679"/>
                  </a:lnTo>
                  <a:lnTo>
                    <a:pt x="3187" y="166117"/>
                  </a:lnTo>
                  <a:lnTo>
                    <a:pt x="27629" y="136491"/>
                  </a:lnTo>
                  <a:lnTo>
                    <a:pt x="55428" y="108352"/>
                  </a:lnTo>
                  <a:lnTo>
                    <a:pt x="83046" y="78611"/>
                  </a:lnTo>
                  <a:lnTo>
                    <a:pt x="107051" y="48787"/>
                  </a:lnTo>
                  <a:lnTo>
                    <a:pt x="117482" y="29137"/>
                  </a:lnTo>
                  <a:lnTo>
                    <a:pt x="123791" y="10316"/>
                  </a:lnTo>
                  <a:lnTo>
                    <a:pt x="123362" y="8635"/>
                  </a:lnTo>
                  <a:lnTo>
                    <a:pt x="122371" y="7513"/>
                  </a:lnTo>
                  <a:lnTo>
                    <a:pt x="121269" y="4386"/>
                  </a:lnTo>
                  <a:lnTo>
                    <a:pt x="120976" y="2565"/>
                  </a:lnTo>
                  <a:lnTo>
                    <a:pt x="121485" y="1350"/>
                  </a:lnTo>
                  <a:lnTo>
                    <a:pt x="122531" y="540"/>
                  </a:lnTo>
                  <a:lnTo>
                    <a:pt x="123933" y="0"/>
                  </a:lnTo>
                  <a:lnTo>
                    <a:pt x="124868" y="346"/>
                  </a:lnTo>
                  <a:lnTo>
                    <a:pt x="125491" y="1282"/>
                  </a:lnTo>
                  <a:lnTo>
                    <a:pt x="125907" y="2612"/>
                  </a:lnTo>
                  <a:lnTo>
                    <a:pt x="147646" y="31142"/>
                  </a:lnTo>
                  <a:lnTo>
                    <a:pt x="171946" y="62407"/>
                  </a:lnTo>
                  <a:lnTo>
                    <a:pt x="199997" y="90456"/>
                  </a:lnTo>
                  <a:lnTo>
                    <a:pt x="230790" y="113176"/>
                  </a:lnTo>
                  <a:lnTo>
                    <a:pt x="260411" y="127518"/>
                  </a:lnTo>
                  <a:lnTo>
                    <a:pt x="284401" y="142672"/>
                  </a:lnTo>
                  <a:lnTo>
                    <a:pt x="289238" y="144655"/>
                  </a:lnTo>
                  <a:lnTo>
                    <a:pt x="293740" y="147888"/>
                  </a:lnTo>
                  <a:lnTo>
                    <a:pt x="304538" y="1640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171">
              <a:extLst>
                <a:ext uri="{FF2B5EF4-FFF2-40B4-BE49-F238E27FC236}">
                  <a16:creationId xmlns:a16="http://schemas.microsoft.com/office/drawing/2014/main" id="{78F406C5-7222-033B-C2E6-6ACBF9419DEE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673100" y="3779795"/>
              <a:ext cx="134883" cy="131806"/>
            </a:xfrm>
            <a:custGeom>
              <a:avLst/>
              <a:gdLst/>
              <a:ahLst/>
              <a:cxnLst/>
              <a:rect l="0" t="0" r="0" b="0"/>
              <a:pathLst>
                <a:path w="134883" h="131806">
                  <a:moveTo>
                    <a:pt x="12700" y="61955"/>
                  </a:moveTo>
                  <a:lnTo>
                    <a:pt x="12700" y="61955"/>
                  </a:lnTo>
                  <a:lnTo>
                    <a:pt x="12700" y="58584"/>
                  </a:lnTo>
                  <a:lnTo>
                    <a:pt x="14581" y="55048"/>
                  </a:lnTo>
                  <a:lnTo>
                    <a:pt x="33681" y="25557"/>
                  </a:lnTo>
                  <a:lnTo>
                    <a:pt x="58946" y="9132"/>
                  </a:lnTo>
                  <a:lnTo>
                    <a:pt x="87769" y="0"/>
                  </a:lnTo>
                  <a:lnTo>
                    <a:pt x="103146" y="2284"/>
                  </a:lnTo>
                  <a:lnTo>
                    <a:pt x="121108" y="14171"/>
                  </a:lnTo>
                  <a:lnTo>
                    <a:pt x="133094" y="31099"/>
                  </a:lnTo>
                  <a:lnTo>
                    <a:pt x="134882" y="41421"/>
                  </a:lnTo>
                  <a:lnTo>
                    <a:pt x="132141" y="68240"/>
                  </a:lnTo>
                  <a:lnTo>
                    <a:pt x="121456" y="85042"/>
                  </a:lnTo>
                  <a:lnTo>
                    <a:pt x="119071" y="87930"/>
                  </a:lnTo>
                  <a:lnTo>
                    <a:pt x="91061" y="104878"/>
                  </a:lnTo>
                  <a:lnTo>
                    <a:pt x="62281" y="117941"/>
                  </a:lnTo>
                  <a:lnTo>
                    <a:pt x="36249" y="126600"/>
                  </a:lnTo>
                  <a:lnTo>
                    <a:pt x="0" y="1318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172">
              <a:extLst>
                <a:ext uri="{FF2B5EF4-FFF2-40B4-BE49-F238E27FC236}">
                  <a16:creationId xmlns:a16="http://schemas.microsoft.com/office/drawing/2014/main" id="{AA1114D6-FB39-062A-FF4B-821DB92C7173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679450" y="3740419"/>
              <a:ext cx="19051" cy="298182"/>
            </a:xfrm>
            <a:custGeom>
              <a:avLst/>
              <a:gdLst/>
              <a:ahLst/>
              <a:cxnLst/>
              <a:rect l="0" t="0" r="0" b="0"/>
              <a:pathLst>
                <a:path w="19051" h="298182">
                  <a:moveTo>
                    <a:pt x="0" y="18781"/>
                  </a:moveTo>
                  <a:lnTo>
                    <a:pt x="0" y="18781"/>
                  </a:lnTo>
                  <a:lnTo>
                    <a:pt x="0" y="15410"/>
                  </a:lnTo>
                  <a:lnTo>
                    <a:pt x="706" y="14417"/>
                  </a:lnTo>
                  <a:lnTo>
                    <a:pt x="1881" y="13755"/>
                  </a:lnTo>
                  <a:lnTo>
                    <a:pt x="3371" y="13314"/>
                  </a:lnTo>
                  <a:lnTo>
                    <a:pt x="4364" y="12314"/>
                  </a:lnTo>
                  <a:lnTo>
                    <a:pt x="6272" y="6365"/>
                  </a:lnTo>
                  <a:lnTo>
                    <a:pt x="6348" y="0"/>
                  </a:lnTo>
                  <a:lnTo>
                    <a:pt x="6350" y="26479"/>
                  </a:lnTo>
                  <a:lnTo>
                    <a:pt x="6350" y="57059"/>
                  </a:lnTo>
                  <a:lnTo>
                    <a:pt x="6350" y="87386"/>
                  </a:lnTo>
                  <a:lnTo>
                    <a:pt x="6350" y="113583"/>
                  </a:lnTo>
                  <a:lnTo>
                    <a:pt x="6350" y="135704"/>
                  </a:lnTo>
                  <a:lnTo>
                    <a:pt x="6350" y="165216"/>
                  </a:lnTo>
                  <a:lnTo>
                    <a:pt x="7056" y="191039"/>
                  </a:lnTo>
                  <a:lnTo>
                    <a:pt x="11817" y="222088"/>
                  </a:lnTo>
                  <a:lnTo>
                    <a:pt x="13231" y="251061"/>
                  </a:lnTo>
                  <a:lnTo>
                    <a:pt x="18144" y="279755"/>
                  </a:lnTo>
                  <a:lnTo>
                    <a:pt x="19050" y="2981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277">
            <a:extLst>
              <a:ext uri="{FF2B5EF4-FFF2-40B4-BE49-F238E27FC236}">
                <a16:creationId xmlns:a16="http://schemas.microsoft.com/office/drawing/2014/main" id="{2C71765A-075B-BA00-F0D8-3C7E9D6B8524}"/>
              </a:ext>
            </a:extLst>
          </p:cNvPr>
          <p:cNvGrpSpPr/>
          <p:nvPr/>
        </p:nvGrpSpPr>
        <p:grpSpPr>
          <a:xfrm>
            <a:off x="1339850" y="3765553"/>
            <a:ext cx="359625" cy="209548"/>
            <a:chOff x="1339850" y="3765553"/>
            <a:chExt cx="359625" cy="209548"/>
          </a:xfrm>
        </p:grpSpPr>
        <p:sp>
          <p:nvSpPr>
            <p:cNvPr id="39" name="SMARTInkShape-1173">
              <a:extLst>
                <a:ext uri="{FF2B5EF4-FFF2-40B4-BE49-F238E27FC236}">
                  <a16:creationId xmlns:a16="http://schemas.microsoft.com/office/drawing/2014/main" id="{32F05BD6-3DE7-F78D-54B6-F85C6D0BF241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1587500" y="3765553"/>
              <a:ext cx="111975" cy="209548"/>
            </a:xfrm>
            <a:custGeom>
              <a:avLst/>
              <a:gdLst/>
              <a:ahLst/>
              <a:cxnLst/>
              <a:rect l="0" t="0" r="0" b="0"/>
              <a:pathLst>
                <a:path w="111975" h="209548">
                  <a:moveTo>
                    <a:pt x="19050" y="19047"/>
                  </a:moveTo>
                  <a:lnTo>
                    <a:pt x="19050" y="19047"/>
                  </a:lnTo>
                  <a:lnTo>
                    <a:pt x="25138" y="12959"/>
                  </a:lnTo>
                  <a:lnTo>
                    <a:pt x="25322" y="9403"/>
                  </a:lnTo>
                  <a:lnTo>
                    <a:pt x="23484" y="5824"/>
                  </a:lnTo>
                  <a:lnTo>
                    <a:pt x="19052" y="0"/>
                  </a:lnTo>
                  <a:lnTo>
                    <a:pt x="49806" y="19770"/>
                  </a:lnTo>
                  <a:lnTo>
                    <a:pt x="77994" y="41366"/>
                  </a:lnTo>
                  <a:lnTo>
                    <a:pt x="102524" y="69576"/>
                  </a:lnTo>
                  <a:lnTo>
                    <a:pt x="106449" y="73900"/>
                  </a:lnTo>
                  <a:lnTo>
                    <a:pt x="110811" y="84348"/>
                  </a:lnTo>
                  <a:lnTo>
                    <a:pt x="111974" y="90098"/>
                  </a:lnTo>
                  <a:lnTo>
                    <a:pt x="111338" y="95342"/>
                  </a:lnTo>
                  <a:lnTo>
                    <a:pt x="99790" y="118264"/>
                  </a:lnTo>
                  <a:lnTo>
                    <a:pt x="86482" y="131151"/>
                  </a:lnTo>
                  <a:lnTo>
                    <a:pt x="57953" y="148148"/>
                  </a:lnTo>
                  <a:lnTo>
                    <a:pt x="34889" y="161564"/>
                  </a:lnTo>
                  <a:lnTo>
                    <a:pt x="12530" y="184126"/>
                  </a:lnTo>
                  <a:lnTo>
                    <a:pt x="0" y="2095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174">
              <a:extLst>
                <a:ext uri="{FF2B5EF4-FFF2-40B4-BE49-F238E27FC236}">
                  <a16:creationId xmlns:a16="http://schemas.microsoft.com/office/drawing/2014/main" id="{C506B4C8-D5E7-457A-4B1F-4041AB7E4D6E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1339850" y="3854450"/>
              <a:ext cx="323851" cy="12701"/>
            </a:xfrm>
            <a:custGeom>
              <a:avLst/>
              <a:gdLst/>
              <a:ahLst/>
              <a:cxnLst/>
              <a:rect l="0" t="0" r="0" b="0"/>
              <a:pathLst>
                <a:path w="323851" h="12701">
                  <a:moveTo>
                    <a:pt x="0" y="0"/>
                  </a:moveTo>
                  <a:lnTo>
                    <a:pt x="0" y="0"/>
                  </a:lnTo>
                  <a:lnTo>
                    <a:pt x="27451" y="0"/>
                  </a:lnTo>
                  <a:lnTo>
                    <a:pt x="58228" y="0"/>
                  </a:lnTo>
                  <a:lnTo>
                    <a:pt x="86554" y="0"/>
                  </a:lnTo>
                  <a:lnTo>
                    <a:pt x="116270" y="0"/>
                  </a:lnTo>
                  <a:lnTo>
                    <a:pt x="143263" y="705"/>
                  </a:lnTo>
                  <a:lnTo>
                    <a:pt x="169840" y="4364"/>
                  </a:lnTo>
                  <a:lnTo>
                    <a:pt x="198333" y="6467"/>
                  </a:lnTo>
                  <a:lnTo>
                    <a:pt x="229520" y="11260"/>
                  </a:lnTo>
                  <a:lnTo>
                    <a:pt x="254272" y="12273"/>
                  </a:lnTo>
                  <a:lnTo>
                    <a:pt x="279481" y="12574"/>
                  </a:lnTo>
                  <a:lnTo>
                    <a:pt x="323850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SMARTInkShape-Group278">
            <a:extLst>
              <a:ext uri="{FF2B5EF4-FFF2-40B4-BE49-F238E27FC236}">
                <a16:creationId xmlns:a16="http://schemas.microsoft.com/office/drawing/2014/main" id="{4BF2BB9E-B968-67B2-32E0-A36B19248437}"/>
              </a:ext>
            </a:extLst>
          </p:cNvPr>
          <p:cNvGrpSpPr/>
          <p:nvPr/>
        </p:nvGrpSpPr>
        <p:grpSpPr>
          <a:xfrm>
            <a:off x="2044700" y="3695700"/>
            <a:ext cx="1060451" cy="342901"/>
            <a:chOff x="2044700" y="3695700"/>
            <a:chExt cx="1060451" cy="342901"/>
          </a:xfrm>
        </p:grpSpPr>
        <p:sp>
          <p:nvSpPr>
            <p:cNvPr id="42" name="SMARTInkShape-1175">
              <a:extLst>
                <a:ext uri="{FF2B5EF4-FFF2-40B4-BE49-F238E27FC236}">
                  <a16:creationId xmlns:a16="http://schemas.microsoft.com/office/drawing/2014/main" id="{15D43C24-39B2-8051-A343-A7EAE0074B3C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3086100" y="3695700"/>
              <a:ext cx="19051" cy="342901"/>
            </a:xfrm>
            <a:custGeom>
              <a:avLst/>
              <a:gdLst/>
              <a:ahLst/>
              <a:cxnLst/>
              <a:rect l="0" t="0" r="0" b="0"/>
              <a:pathLst>
                <a:path w="19051" h="3429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5761" y="31123"/>
                  </a:lnTo>
                  <a:lnTo>
                    <a:pt x="6088" y="56401"/>
                  </a:lnTo>
                  <a:lnTo>
                    <a:pt x="6234" y="80335"/>
                  </a:lnTo>
                  <a:lnTo>
                    <a:pt x="6298" y="102732"/>
                  </a:lnTo>
                  <a:lnTo>
                    <a:pt x="6327" y="124446"/>
                  </a:lnTo>
                  <a:lnTo>
                    <a:pt x="6339" y="145856"/>
                  </a:lnTo>
                  <a:lnTo>
                    <a:pt x="6347" y="175861"/>
                  </a:lnTo>
                  <a:lnTo>
                    <a:pt x="6349" y="202625"/>
                  </a:lnTo>
                  <a:lnTo>
                    <a:pt x="6350" y="228430"/>
                  </a:lnTo>
                  <a:lnTo>
                    <a:pt x="9721" y="259062"/>
                  </a:lnTo>
                  <a:lnTo>
                    <a:pt x="11817" y="289131"/>
                  </a:lnTo>
                  <a:lnTo>
                    <a:pt x="12526" y="317645"/>
                  </a:lnTo>
                  <a:lnTo>
                    <a:pt x="12677" y="339156"/>
                  </a:lnTo>
                  <a:lnTo>
                    <a:pt x="13390" y="340404"/>
                  </a:lnTo>
                  <a:lnTo>
                    <a:pt x="19050" y="342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176">
              <a:extLst>
                <a:ext uri="{FF2B5EF4-FFF2-40B4-BE49-F238E27FC236}">
                  <a16:creationId xmlns:a16="http://schemas.microsoft.com/office/drawing/2014/main" id="{94586756-66A0-3CE6-8024-1FBAF6172050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2870406" y="3857962"/>
              <a:ext cx="177595" cy="136047"/>
            </a:xfrm>
            <a:custGeom>
              <a:avLst/>
              <a:gdLst/>
              <a:ahLst/>
              <a:cxnLst/>
              <a:rect l="0" t="0" r="0" b="0"/>
              <a:pathLst>
                <a:path w="177595" h="136047">
                  <a:moveTo>
                    <a:pt x="63294" y="40938"/>
                  </a:moveTo>
                  <a:lnTo>
                    <a:pt x="63294" y="40938"/>
                  </a:lnTo>
                  <a:lnTo>
                    <a:pt x="63294" y="37567"/>
                  </a:lnTo>
                  <a:lnTo>
                    <a:pt x="63999" y="36574"/>
                  </a:lnTo>
                  <a:lnTo>
                    <a:pt x="65175" y="35912"/>
                  </a:lnTo>
                  <a:lnTo>
                    <a:pt x="68761" y="34850"/>
                  </a:lnTo>
                  <a:lnTo>
                    <a:pt x="72754" y="31294"/>
                  </a:lnTo>
                  <a:lnTo>
                    <a:pt x="74554" y="27715"/>
                  </a:lnTo>
                  <a:lnTo>
                    <a:pt x="75910" y="18858"/>
                  </a:lnTo>
                  <a:lnTo>
                    <a:pt x="75986" y="6991"/>
                  </a:lnTo>
                  <a:lnTo>
                    <a:pt x="74109" y="2802"/>
                  </a:lnTo>
                  <a:lnTo>
                    <a:pt x="72621" y="697"/>
                  </a:lnTo>
                  <a:lnTo>
                    <a:pt x="70217" y="0"/>
                  </a:lnTo>
                  <a:lnTo>
                    <a:pt x="63783" y="1106"/>
                  </a:lnTo>
                  <a:lnTo>
                    <a:pt x="43086" y="13340"/>
                  </a:lnTo>
                  <a:lnTo>
                    <a:pt x="22378" y="33527"/>
                  </a:lnTo>
                  <a:lnTo>
                    <a:pt x="7705" y="58054"/>
                  </a:lnTo>
                  <a:lnTo>
                    <a:pt x="1357" y="87958"/>
                  </a:lnTo>
                  <a:lnTo>
                    <a:pt x="0" y="108871"/>
                  </a:lnTo>
                  <a:lnTo>
                    <a:pt x="5888" y="134568"/>
                  </a:lnTo>
                  <a:lnTo>
                    <a:pt x="6679" y="135107"/>
                  </a:lnTo>
                  <a:lnTo>
                    <a:pt x="11163" y="135868"/>
                  </a:lnTo>
                  <a:lnTo>
                    <a:pt x="14960" y="136046"/>
                  </a:lnTo>
                  <a:lnTo>
                    <a:pt x="18999" y="134243"/>
                  </a:lnTo>
                  <a:lnTo>
                    <a:pt x="27341" y="127337"/>
                  </a:lnTo>
                  <a:lnTo>
                    <a:pt x="45481" y="104053"/>
                  </a:lnTo>
                  <a:lnTo>
                    <a:pt x="58710" y="75006"/>
                  </a:lnTo>
                  <a:lnTo>
                    <a:pt x="62354" y="70000"/>
                  </a:lnTo>
                  <a:lnTo>
                    <a:pt x="66404" y="56912"/>
                  </a:lnTo>
                  <a:lnTo>
                    <a:pt x="70566" y="39321"/>
                  </a:lnTo>
                  <a:lnTo>
                    <a:pt x="75676" y="28886"/>
                  </a:lnTo>
                  <a:lnTo>
                    <a:pt x="76681" y="55008"/>
                  </a:lnTo>
                  <a:lnTo>
                    <a:pt x="82459" y="83130"/>
                  </a:lnTo>
                  <a:lnTo>
                    <a:pt x="91105" y="107956"/>
                  </a:lnTo>
                  <a:lnTo>
                    <a:pt x="95175" y="113057"/>
                  </a:lnTo>
                  <a:lnTo>
                    <a:pt x="97248" y="114417"/>
                  </a:lnTo>
                  <a:lnTo>
                    <a:pt x="113649" y="116331"/>
                  </a:lnTo>
                  <a:lnTo>
                    <a:pt x="133012" y="113528"/>
                  </a:lnTo>
                  <a:lnTo>
                    <a:pt x="152154" y="101487"/>
                  </a:lnTo>
                  <a:lnTo>
                    <a:pt x="167861" y="81143"/>
                  </a:lnTo>
                  <a:lnTo>
                    <a:pt x="177594" y="472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177">
              <a:extLst>
                <a:ext uri="{FF2B5EF4-FFF2-40B4-BE49-F238E27FC236}">
                  <a16:creationId xmlns:a16="http://schemas.microsoft.com/office/drawing/2014/main" id="{4505F5B0-26BB-1092-C5F6-6EF5C688BE39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2559050" y="3855965"/>
              <a:ext cx="251234" cy="125486"/>
            </a:xfrm>
            <a:custGeom>
              <a:avLst/>
              <a:gdLst/>
              <a:ahLst/>
              <a:cxnLst/>
              <a:rect l="0" t="0" r="0" b="0"/>
              <a:pathLst>
                <a:path w="251234" h="125486">
                  <a:moveTo>
                    <a:pt x="0" y="42935"/>
                  </a:moveTo>
                  <a:lnTo>
                    <a:pt x="0" y="42935"/>
                  </a:lnTo>
                  <a:lnTo>
                    <a:pt x="10126" y="32104"/>
                  </a:lnTo>
                  <a:lnTo>
                    <a:pt x="14073" y="23836"/>
                  </a:lnTo>
                  <a:lnTo>
                    <a:pt x="18954" y="18924"/>
                  </a:lnTo>
                  <a:lnTo>
                    <a:pt x="45574" y="1894"/>
                  </a:lnTo>
                  <a:lnTo>
                    <a:pt x="51535" y="0"/>
                  </a:lnTo>
                  <a:lnTo>
                    <a:pt x="54112" y="906"/>
                  </a:lnTo>
                  <a:lnTo>
                    <a:pt x="65495" y="12924"/>
                  </a:lnTo>
                  <a:lnTo>
                    <a:pt x="73354" y="34785"/>
                  </a:lnTo>
                  <a:lnTo>
                    <a:pt x="75950" y="63128"/>
                  </a:lnTo>
                  <a:lnTo>
                    <a:pt x="74269" y="87611"/>
                  </a:lnTo>
                  <a:lnTo>
                    <a:pt x="69927" y="112197"/>
                  </a:lnTo>
                  <a:lnTo>
                    <a:pt x="80686" y="86019"/>
                  </a:lnTo>
                  <a:lnTo>
                    <a:pt x="94421" y="55455"/>
                  </a:lnTo>
                  <a:lnTo>
                    <a:pt x="113179" y="31824"/>
                  </a:lnTo>
                  <a:lnTo>
                    <a:pt x="137671" y="12373"/>
                  </a:lnTo>
                  <a:lnTo>
                    <a:pt x="141169" y="10566"/>
                  </a:lnTo>
                  <a:lnTo>
                    <a:pt x="144207" y="10067"/>
                  </a:lnTo>
                  <a:lnTo>
                    <a:pt x="146938" y="10439"/>
                  </a:lnTo>
                  <a:lnTo>
                    <a:pt x="148759" y="11394"/>
                  </a:lnTo>
                  <a:lnTo>
                    <a:pt x="149973" y="12735"/>
                  </a:lnTo>
                  <a:lnTo>
                    <a:pt x="150782" y="14335"/>
                  </a:lnTo>
                  <a:lnTo>
                    <a:pt x="152258" y="45865"/>
                  </a:lnTo>
                  <a:lnTo>
                    <a:pt x="152381" y="73189"/>
                  </a:lnTo>
                  <a:lnTo>
                    <a:pt x="152399" y="92022"/>
                  </a:lnTo>
                  <a:lnTo>
                    <a:pt x="153105" y="91887"/>
                  </a:lnTo>
                  <a:lnTo>
                    <a:pt x="184602" y="65867"/>
                  </a:lnTo>
                  <a:lnTo>
                    <a:pt x="215803" y="34683"/>
                  </a:lnTo>
                  <a:lnTo>
                    <a:pt x="223618" y="25157"/>
                  </a:lnTo>
                  <a:lnTo>
                    <a:pt x="229443" y="20922"/>
                  </a:lnTo>
                  <a:lnTo>
                    <a:pt x="236689" y="18539"/>
                  </a:lnTo>
                  <a:lnTo>
                    <a:pt x="238932" y="19615"/>
                  </a:lnTo>
                  <a:lnTo>
                    <a:pt x="243305" y="24574"/>
                  </a:lnTo>
                  <a:lnTo>
                    <a:pt x="245719" y="31482"/>
                  </a:lnTo>
                  <a:lnTo>
                    <a:pt x="247268" y="57528"/>
                  </a:lnTo>
                  <a:lnTo>
                    <a:pt x="251233" y="86504"/>
                  </a:lnTo>
                  <a:lnTo>
                    <a:pt x="247650" y="1254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178">
              <a:extLst>
                <a:ext uri="{FF2B5EF4-FFF2-40B4-BE49-F238E27FC236}">
                  <a16:creationId xmlns:a16="http://schemas.microsoft.com/office/drawing/2014/main" id="{BD743646-B1F0-243C-6767-4315ED0B4659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2368550" y="3830486"/>
              <a:ext cx="215901" cy="138240"/>
            </a:xfrm>
            <a:custGeom>
              <a:avLst/>
              <a:gdLst/>
              <a:ahLst/>
              <a:cxnLst/>
              <a:rect l="0" t="0" r="0" b="0"/>
              <a:pathLst>
                <a:path w="215901" h="138240">
                  <a:moveTo>
                    <a:pt x="0" y="55714"/>
                  </a:moveTo>
                  <a:lnTo>
                    <a:pt x="0" y="55714"/>
                  </a:lnTo>
                  <a:lnTo>
                    <a:pt x="705" y="45575"/>
                  </a:lnTo>
                  <a:lnTo>
                    <a:pt x="8789" y="28102"/>
                  </a:lnTo>
                  <a:lnTo>
                    <a:pt x="12209" y="22490"/>
                  </a:lnTo>
                  <a:lnTo>
                    <a:pt x="21654" y="14372"/>
                  </a:lnTo>
                  <a:lnTo>
                    <a:pt x="41709" y="1795"/>
                  </a:lnTo>
                  <a:lnTo>
                    <a:pt x="49347" y="0"/>
                  </a:lnTo>
                  <a:lnTo>
                    <a:pt x="53359" y="932"/>
                  </a:lnTo>
                  <a:lnTo>
                    <a:pt x="61580" y="5731"/>
                  </a:lnTo>
                  <a:lnTo>
                    <a:pt x="74142" y="23109"/>
                  </a:lnTo>
                  <a:lnTo>
                    <a:pt x="85959" y="50606"/>
                  </a:lnTo>
                  <a:lnTo>
                    <a:pt x="92889" y="77798"/>
                  </a:lnTo>
                  <a:lnTo>
                    <a:pt x="98706" y="103336"/>
                  </a:lnTo>
                  <a:lnTo>
                    <a:pt x="100313" y="117802"/>
                  </a:lnTo>
                  <a:lnTo>
                    <a:pt x="97265" y="129405"/>
                  </a:lnTo>
                  <a:lnTo>
                    <a:pt x="94477" y="134474"/>
                  </a:lnTo>
                  <a:lnTo>
                    <a:pt x="91912" y="137149"/>
                  </a:lnTo>
                  <a:lnTo>
                    <a:pt x="89497" y="138226"/>
                  </a:lnTo>
                  <a:lnTo>
                    <a:pt x="87181" y="138239"/>
                  </a:lnTo>
                  <a:lnTo>
                    <a:pt x="84932" y="136836"/>
                  </a:lnTo>
                  <a:lnTo>
                    <a:pt x="80551" y="131514"/>
                  </a:lnTo>
                  <a:lnTo>
                    <a:pt x="74119" y="117214"/>
                  </a:lnTo>
                  <a:lnTo>
                    <a:pt x="71115" y="96201"/>
                  </a:lnTo>
                  <a:lnTo>
                    <a:pt x="74175" y="82175"/>
                  </a:lnTo>
                  <a:lnTo>
                    <a:pt x="80944" y="68886"/>
                  </a:lnTo>
                  <a:lnTo>
                    <a:pt x="97361" y="50209"/>
                  </a:lnTo>
                  <a:lnTo>
                    <a:pt x="124072" y="32781"/>
                  </a:lnTo>
                  <a:lnTo>
                    <a:pt x="146727" y="22335"/>
                  </a:lnTo>
                  <a:lnTo>
                    <a:pt x="167925" y="18546"/>
                  </a:lnTo>
                  <a:lnTo>
                    <a:pt x="182113" y="18028"/>
                  </a:lnTo>
                  <a:lnTo>
                    <a:pt x="215900" y="303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179">
              <a:extLst>
                <a:ext uri="{FF2B5EF4-FFF2-40B4-BE49-F238E27FC236}">
                  <a16:creationId xmlns:a16="http://schemas.microsoft.com/office/drawing/2014/main" id="{AC8F4191-5FED-3A5C-984B-FA04DBA08842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2283632" y="3807366"/>
              <a:ext cx="63533" cy="131566"/>
            </a:xfrm>
            <a:custGeom>
              <a:avLst/>
              <a:gdLst/>
              <a:ahLst/>
              <a:cxnLst/>
              <a:rect l="0" t="0" r="0" b="0"/>
              <a:pathLst>
                <a:path w="63533" h="131566">
                  <a:moveTo>
                    <a:pt x="46818" y="47084"/>
                  </a:moveTo>
                  <a:lnTo>
                    <a:pt x="46818" y="47084"/>
                  </a:lnTo>
                  <a:lnTo>
                    <a:pt x="51887" y="41309"/>
                  </a:lnTo>
                  <a:lnTo>
                    <a:pt x="61745" y="26690"/>
                  </a:lnTo>
                  <a:lnTo>
                    <a:pt x="62414" y="23610"/>
                  </a:lnTo>
                  <a:lnTo>
                    <a:pt x="60039" y="7818"/>
                  </a:lnTo>
                  <a:lnTo>
                    <a:pt x="57868" y="3057"/>
                  </a:lnTo>
                  <a:lnTo>
                    <a:pt x="56301" y="799"/>
                  </a:lnTo>
                  <a:lnTo>
                    <a:pt x="54552" y="0"/>
                  </a:lnTo>
                  <a:lnTo>
                    <a:pt x="52679" y="173"/>
                  </a:lnTo>
                  <a:lnTo>
                    <a:pt x="41028" y="7549"/>
                  </a:lnTo>
                  <a:lnTo>
                    <a:pt x="34492" y="12261"/>
                  </a:lnTo>
                  <a:lnTo>
                    <a:pt x="18550" y="35747"/>
                  </a:lnTo>
                  <a:lnTo>
                    <a:pt x="8260" y="61677"/>
                  </a:lnTo>
                  <a:lnTo>
                    <a:pt x="743" y="87235"/>
                  </a:lnTo>
                  <a:lnTo>
                    <a:pt x="0" y="100442"/>
                  </a:lnTo>
                  <a:lnTo>
                    <a:pt x="5271" y="120418"/>
                  </a:lnTo>
                  <a:lnTo>
                    <a:pt x="12831" y="127419"/>
                  </a:lnTo>
                  <a:lnTo>
                    <a:pt x="17810" y="130274"/>
                  </a:lnTo>
                  <a:lnTo>
                    <a:pt x="28987" y="131565"/>
                  </a:lnTo>
                  <a:lnTo>
                    <a:pt x="39598" y="129786"/>
                  </a:lnTo>
                  <a:lnTo>
                    <a:pt x="46667" y="126645"/>
                  </a:lnTo>
                  <a:lnTo>
                    <a:pt x="57984" y="110796"/>
                  </a:lnTo>
                  <a:lnTo>
                    <a:pt x="63532" y="84855"/>
                  </a:lnTo>
                  <a:lnTo>
                    <a:pt x="62949" y="63166"/>
                  </a:lnTo>
                  <a:lnTo>
                    <a:pt x="58653" y="32799"/>
                  </a:lnTo>
                  <a:lnTo>
                    <a:pt x="52912" y="14159"/>
                  </a:lnTo>
                  <a:lnTo>
                    <a:pt x="48820" y="7756"/>
                  </a:lnTo>
                  <a:lnTo>
                    <a:pt x="40468" y="26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180">
              <a:extLst>
                <a:ext uri="{FF2B5EF4-FFF2-40B4-BE49-F238E27FC236}">
                  <a16:creationId xmlns:a16="http://schemas.microsoft.com/office/drawing/2014/main" id="{3AD29F83-8C1A-6B53-36FB-48A1919E0A6D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2044700" y="3816790"/>
              <a:ext cx="146051" cy="139261"/>
            </a:xfrm>
            <a:custGeom>
              <a:avLst/>
              <a:gdLst/>
              <a:ahLst/>
              <a:cxnLst/>
              <a:rect l="0" t="0" r="0" b="0"/>
              <a:pathLst>
                <a:path w="146051" h="139261">
                  <a:moveTo>
                    <a:pt x="0" y="24960"/>
                  </a:moveTo>
                  <a:lnTo>
                    <a:pt x="0" y="24960"/>
                  </a:lnTo>
                  <a:lnTo>
                    <a:pt x="0" y="21589"/>
                  </a:lnTo>
                  <a:lnTo>
                    <a:pt x="12229" y="2897"/>
                  </a:lnTo>
                  <a:lnTo>
                    <a:pt x="15548" y="1043"/>
                  </a:lnTo>
                  <a:lnTo>
                    <a:pt x="21383" y="0"/>
                  </a:lnTo>
                  <a:lnTo>
                    <a:pt x="23428" y="1264"/>
                  </a:lnTo>
                  <a:lnTo>
                    <a:pt x="27581" y="6432"/>
                  </a:lnTo>
                  <a:lnTo>
                    <a:pt x="29897" y="13433"/>
                  </a:lnTo>
                  <a:lnTo>
                    <a:pt x="31506" y="43720"/>
                  </a:lnTo>
                  <a:lnTo>
                    <a:pt x="29820" y="72358"/>
                  </a:lnTo>
                  <a:lnTo>
                    <a:pt x="26273" y="98763"/>
                  </a:lnTo>
                  <a:lnTo>
                    <a:pt x="25423" y="125644"/>
                  </a:lnTo>
                  <a:lnTo>
                    <a:pt x="37612" y="96593"/>
                  </a:lnTo>
                  <a:lnTo>
                    <a:pt x="56059" y="67801"/>
                  </a:lnTo>
                  <a:lnTo>
                    <a:pt x="83701" y="36604"/>
                  </a:lnTo>
                  <a:lnTo>
                    <a:pt x="105175" y="16929"/>
                  </a:lnTo>
                  <a:lnTo>
                    <a:pt x="122604" y="7066"/>
                  </a:lnTo>
                  <a:lnTo>
                    <a:pt x="124775" y="8797"/>
                  </a:lnTo>
                  <a:lnTo>
                    <a:pt x="129069" y="16366"/>
                  </a:lnTo>
                  <a:lnTo>
                    <a:pt x="132504" y="43541"/>
                  </a:lnTo>
                  <a:lnTo>
                    <a:pt x="135065" y="74204"/>
                  </a:lnTo>
                  <a:lnTo>
                    <a:pt x="139795" y="102941"/>
                  </a:lnTo>
                  <a:lnTo>
                    <a:pt x="145408" y="132936"/>
                  </a:lnTo>
                  <a:lnTo>
                    <a:pt x="146050" y="1392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SMARTInkShape-Group279">
            <a:extLst>
              <a:ext uri="{FF2B5EF4-FFF2-40B4-BE49-F238E27FC236}">
                <a16:creationId xmlns:a16="http://schemas.microsoft.com/office/drawing/2014/main" id="{7543FB9A-58A9-3FD4-0630-1BD4D63D072F}"/>
              </a:ext>
            </a:extLst>
          </p:cNvPr>
          <p:cNvGrpSpPr/>
          <p:nvPr/>
        </p:nvGrpSpPr>
        <p:grpSpPr>
          <a:xfrm>
            <a:off x="389031" y="4365973"/>
            <a:ext cx="588870" cy="336858"/>
            <a:chOff x="389031" y="4365973"/>
            <a:chExt cx="588870" cy="336858"/>
          </a:xfrm>
        </p:grpSpPr>
        <p:sp>
          <p:nvSpPr>
            <p:cNvPr id="49" name="SMARTInkShape-1181">
              <a:extLst>
                <a:ext uri="{FF2B5EF4-FFF2-40B4-BE49-F238E27FC236}">
                  <a16:creationId xmlns:a16="http://schemas.microsoft.com/office/drawing/2014/main" id="{6FF2E86D-36EC-03E2-8EEF-8D75DE2FAAEA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959267" y="4546600"/>
              <a:ext cx="18634" cy="1"/>
            </a:xfrm>
            <a:custGeom>
              <a:avLst/>
              <a:gdLst/>
              <a:ahLst/>
              <a:cxnLst/>
              <a:rect l="0" t="0" r="0" b="0"/>
              <a:pathLst>
                <a:path w="18634" h="1">
                  <a:moveTo>
                    <a:pt x="18633" y="0"/>
                  </a:moveTo>
                  <a:lnTo>
                    <a:pt x="18633" y="0"/>
                  </a:lnTo>
                  <a:lnTo>
                    <a:pt x="0" y="0"/>
                  </a:lnTo>
                  <a:lnTo>
                    <a:pt x="1228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182">
              <a:extLst>
                <a:ext uri="{FF2B5EF4-FFF2-40B4-BE49-F238E27FC236}">
                  <a16:creationId xmlns:a16="http://schemas.microsoft.com/office/drawing/2014/main" id="{6996203E-6053-DE3B-2E83-7ACD74DC4D94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801887" y="4372364"/>
              <a:ext cx="99814" cy="330467"/>
            </a:xfrm>
            <a:custGeom>
              <a:avLst/>
              <a:gdLst/>
              <a:ahLst/>
              <a:cxnLst/>
              <a:rect l="0" t="0" r="0" b="0"/>
              <a:pathLst>
                <a:path w="99814" h="330467">
                  <a:moveTo>
                    <a:pt x="55363" y="72636"/>
                  </a:moveTo>
                  <a:lnTo>
                    <a:pt x="55363" y="72636"/>
                  </a:lnTo>
                  <a:lnTo>
                    <a:pt x="60389" y="60703"/>
                  </a:lnTo>
                  <a:lnTo>
                    <a:pt x="61690" y="42154"/>
                  </a:lnTo>
                  <a:lnTo>
                    <a:pt x="56684" y="34146"/>
                  </a:lnTo>
                  <a:lnTo>
                    <a:pt x="55366" y="2867"/>
                  </a:lnTo>
                  <a:lnTo>
                    <a:pt x="55365" y="724"/>
                  </a:lnTo>
                  <a:lnTo>
                    <a:pt x="53953" y="0"/>
                  </a:lnTo>
                  <a:lnTo>
                    <a:pt x="48622" y="1077"/>
                  </a:lnTo>
                  <a:lnTo>
                    <a:pt x="37686" y="9022"/>
                  </a:lnTo>
                  <a:lnTo>
                    <a:pt x="17165" y="35356"/>
                  </a:lnTo>
                  <a:lnTo>
                    <a:pt x="10164" y="46895"/>
                  </a:lnTo>
                  <a:lnTo>
                    <a:pt x="5669" y="63919"/>
                  </a:lnTo>
                  <a:lnTo>
                    <a:pt x="4782" y="77656"/>
                  </a:lnTo>
                  <a:lnTo>
                    <a:pt x="7999" y="89803"/>
                  </a:lnTo>
                  <a:lnTo>
                    <a:pt x="13421" y="98968"/>
                  </a:lnTo>
                  <a:lnTo>
                    <a:pt x="16112" y="100068"/>
                  </a:lnTo>
                  <a:lnTo>
                    <a:pt x="22867" y="99410"/>
                  </a:lnTo>
                  <a:lnTo>
                    <a:pt x="34602" y="91700"/>
                  </a:lnTo>
                  <a:lnTo>
                    <a:pt x="46140" y="80818"/>
                  </a:lnTo>
                  <a:lnTo>
                    <a:pt x="57380" y="61736"/>
                  </a:lnTo>
                  <a:lnTo>
                    <a:pt x="67768" y="35015"/>
                  </a:lnTo>
                  <a:lnTo>
                    <a:pt x="62998" y="59085"/>
                  </a:lnTo>
                  <a:lnTo>
                    <a:pt x="62094" y="90728"/>
                  </a:lnTo>
                  <a:lnTo>
                    <a:pt x="62588" y="114544"/>
                  </a:lnTo>
                  <a:lnTo>
                    <a:pt x="66833" y="142674"/>
                  </a:lnTo>
                  <a:lnTo>
                    <a:pt x="70574" y="167500"/>
                  </a:lnTo>
                  <a:lnTo>
                    <a:pt x="73275" y="199129"/>
                  </a:lnTo>
                  <a:lnTo>
                    <a:pt x="74188" y="230738"/>
                  </a:lnTo>
                  <a:lnTo>
                    <a:pt x="72487" y="261544"/>
                  </a:lnTo>
                  <a:lnTo>
                    <a:pt x="67492" y="285477"/>
                  </a:lnTo>
                  <a:lnTo>
                    <a:pt x="61768" y="315963"/>
                  </a:lnTo>
                  <a:lnTo>
                    <a:pt x="58680" y="324480"/>
                  </a:lnTo>
                  <a:lnTo>
                    <a:pt x="56164" y="327315"/>
                  </a:lnTo>
                  <a:lnTo>
                    <a:pt x="49604" y="330466"/>
                  </a:lnTo>
                  <a:lnTo>
                    <a:pt x="45879" y="329895"/>
                  </a:lnTo>
                  <a:lnTo>
                    <a:pt x="37978" y="325497"/>
                  </a:lnTo>
                  <a:lnTo>
                    <a:pt x="25596" y="311716"/>
                  </a:lnTo>
                  <a:lnTo>
                    <a:pt x="9475" y="282322"/>
                  </a:lnTo>
                  <a:lnTo>
                    <a:pt x="1864" y="254161"/>
                  </a:lnTo>
                  <a:lnTo>
                    <a:pt x="0" y="229040"/>
                  </a:lnTo>
                  <a:lnTo>
                    <a:pt x="5334" y="207195"/>
                  </a:lnTo>
                  <a:lnTo>
                    <a:pt x="7194" y="202558"/>
                  </a:lnTo>
                  <a:lnTo>
                    <a:pt x="19924" y="189291"/>
                  </a:lnTo>
                  <a:lnTo>
                    <a:pt x="47482" y="174825"/>
                  </a:lnTo>
                  <a:lnTo>
                    <a:pt x="99813" y="1615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183">
              <a:extLst>
                <a:ext uri="{FF2B5EF4-FFF2-40B4-BE49-F238E27FC236}">
                  <a16:creationId xmlns:a16="http://schemas.microsoft.com/office/drawing/2014/main" id="{EDC29010-3A31-11E3-A2EB-41354CDD7A53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628650" y="4407276"/>
              <a:ext cx="120651" cy="106109"/>
            </a:xfrm>
            <a:custGeom>
              <a:avLst/>
              <a:gdLst/>
              <a:ahLst/>
              <a:cxnLst/>
              <a:rect l="0" t="0" r="0" b="0"/>
              <a:pathLst>
                <a:path w="120651" h="106109">
                  <a:moveTo>
                    <a:pt x="0" y="31374"/>
                  </a:moveTo>
                  <a:lnTo>
                    <a:pt x="0" y="31374"/>
                  </a:lnTo>
                  <a:lnTo>
                    <a:pt x="3371" y="31374"/>
                  </a:lnTo>
                  <a:lnTo>
                    <a:pt x="4364" y="29963"/>
                  </a:lnTo>
                  <a:lnTo>
                    <a:pt x="6467" y="21940"/>
                  </a:lnTo>
                  <a:lnTo>
                    <a:pt x="11260" y="12551"/>
                  </a:lnTo>
                  <a:lnTo>
                    <a:pt x="11740" y="10359"/>
                  </a:lnTo>
                  <a:lnTo>
                    <a:pt x="18083" y="892"/>
                  </a:lnTo>
                  <a:lnTo>
                    <a:pt x="20502" y="187"/>
                  </a:lnTo>
                  <a:lnTo>
                    <a:pt x="22135" y="0"/>
                  </a:lnTo>
                  <a:lnTo>
                    <a:pt x="23929" y="1991"/>
                  </a:lnTo>
                  <a:lnTo>
                    <a:pt x="29119" y="13496"/>
                  </a:lnTo>
                  <a:lnTo>
                    <a:pt x="36622" y="43128"/>
                  </a:lnTo>
                  <a:lnTo>
                    <a:pt x="37115" y="47677"/>
                  </a:lnTo>
                  <a:lnTo>
                    <a:pt x="43307" y="58375"/>
                  </a:lnTo>
                  <a:lnTo>
                    <a:pt x="64760" y="87324"/>
                  </a:lnTo>
                  <a:lnTo>
                    <a:pt x="77925" y="102625"/>
                  </a:lnTo>
                  <a:lnTo>
                    <a:pt x="82376" y="105374"/>
                  </a:lnTo>
                  <a:lnTo>
                    <a:pt x="84551" y="106108"/>
                  </a:lnTo>
                  <a:lnTo>
                    <a:pt x="86706" y="103774"/>
                  </a:lnTo>
                  <a:lnTo>
                    <a:pt x="97357" y="75463"/>
                  </a:lnTo>
                  <a:lnTo>
                    <a:pt x="103714" y="49925"/>
                  </a:lnTo>
                  <a:lnTo>
                    <a:pt x="112418" y="18739"/>
                  </a:lnTo>
                  <a:lnTo>
                    <a:pt x="113046" y="16601"/>
                  </a:lnTo>
                  <a:lnTo>
                    <a:pt x="114169" y="15175"/>
                  </a:lnTo>
                  <a:lnTo>
                    <a:pt x="120650" y="123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184">
              <a:extLst>
                <a:ext uri="{FF2B5EF4-FFF2-40B4-BE49-F238E27FC236}">
                  <a16:creationId xmlns:a16="http://schemas.microsoft.com/office/drawing/2014/main" id="{9A189977-016B-BAB6-8EDD-315D7635B021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389031" y="4365973"/>
              <a:ext cx="188820" cy="169751"/>
            </a:xfrm>
            <a:custGeom>
              <a:avLst/>
              <a:gdLst/>
              <a:ahLst/>
              <a:cxnLst/>
              <a:rect l="0" t="0" r="0" b="0"/>
              <a:pathLst>
                <a:path w="188820" h="169751">
                  <a:moveTo>
                    <a:pt x="80869" y="40927"/>
                  </a:moveTo>
                  <a:lnTo>
                    <a:pt x="80869" y="40927"/>
                  </a:lnTo>
                  <a:lnTo>
                    <a:pt x="84240" y="40927"/>
                  </a:lnTo>
                  <a:lnTo>
                    <a:pt x="85233" y="40222"/>
                  </a:lnTo>
                  <a:lnTo>
                    <a:pt x="85895" y="39045"/>
                  </a:lnTo>
                  <a:lnTo>
                    <a:pt x="87217" y="34584"/>
                  </a:lnTo>
                  <a:lnTo>
                    <a:pt x="87219" y="25118"/>
                  </a:lnTo>
                  <a:lnTo>
                    <a:pt x="85338" y="21436"/>
                  </a:lnTo>
                  <a:lnTo>
                    <a:pt x="82855" y="17448"/>
                  </a:lnTo>
                  <a:lnTo>
                    <a:pt x="80752" y="11235"/>
                  </a:lnTo>
                  <a:lnTo>
                    <a:pt x="77760" y="7034"/>
                  </a:lnTo>
                  <a:lnTo>
                    <a:pt x="68737" y="703"/>
                  </a:lnTo>
                  <a:lnTo>
                    <a:pt x="65020" y="0"/>
                  </a:lnTo>
                  <a:lnTo>
                    <a:pt x="57127" y="1100"/>
                  </a:lnTo>
                  <a:lnTo>
                    <a:pt x="41379" y="9058"/>
                  </a:lnTo>
                  <a:lnTo>
                    <a:pt x="18505" y="33116"/>
                  </a:lnTo>
                  <a:lnTo>
                    <a:pt x="8377" y="50450"/>
                  </a:lnTo>
                  <a:lnTo>
                    <a:pt x="1613" y="76988"/>
                  </a:lnTo>
                  <a:lnTo>
                    <a:pt x="0" y="106489"/>
                  </a:lnTo>
                  <a:lnTo>
                    <a:pt x="3678" y="132006"/>
                  </a:lnTo>
                  <a:lnTo>
                    <a:pt x="9941" y="149130"/>
                  </a:lnTo>
                  <a:lnTo>
                    <a:pt x="20421" y="162436"/>
                  </a:lnTo>
                  <a:lnTo>
                    <a:pt x="28368" y="168544"/>
                  </a:lnTo>
                  <a:lnTo>
                    <a:pt x="32463" y="169750"/>
                  </a:lnTo>
                  <a:lnTo>
                    <a:pt x="40776" y="169208"/>
                  </a:lnTo>
                  <a:lnTo>
                    <a:pt x="49174" y="164733"/>
                  </a:lnTo>
                  <a:lnTo>
                    <a:pt x="53389" y="161564"/>
                  </a:lnTo>
                  <a:lnTo>
                    <a:pt x="59954" y="152399"/>
                  </a:lnTo>
                  <a:lnTo>
                    <a:pt x="76521" y="124516"/>
                  </a:lnTo>
                  <a:lnTo>
                    <a:pt x="98464" y="92803"/>
                  </a:lnTo>
                  <a:lnTo>
                    <a:pt x="111280" y="63431"/>
                  </a:lnTo>
                  <a:lnTo>
                    <a:pt x="112354" y="57002"/>
                  </a:lnTo>
                  <a:lnTo>
                    <a:pt x="112443" y="57287"/>
                  </a:lnTo>
                  <a:lnTo>
                    <a:pt x="111890" y="74832"/>
                  </a:lnTo>
                  <a:lnTo>
                    <a:pt x="108954" y="92365"/>
                  </a:lnTo>
                  <a:lnTo>
                    <a:pt x="115368" y="123561"/>
                  </a:lnTo>
                  <a:lnTo>
                    <a:pt x="118963" y="138755"/>
                  </a:lnTo>
                  <a:lnTo>
                    <a:pt x="122024" y="143908"/>
                  </a:lnTo>
                  <a:lnTo>
                    <a:pt x="123828" y="144859"/>
                  </a:lnTo>
                  <a:lnTo>
                    <a:pt x="125736" y="144787"/>
                  </a:lnTo>
                  <a:lnTo>
                    <a:pt x="137239" y="139602"/>
                  </a:lnTo>
                  <a:lnTo>
                    <a:pt x="148998" y="130450"/>
                  </a:lnTo>
                  <a:lnTo>
                    <a:pt x="174037" y="100945"/>
                  </a:lnTo>
                  <a:lnTo>
                    <a:pt x="178722" y="93942"/>
                  </a:lnTo>
                  <a:lnTo>
                    <a:pt x="179971" y="91087"/>
                  </a:lnTo>
                  <a:lnTo>
                    <a:pt x="181509" y="89184"/>
                  </a:lnTo>
                  <a:lnTo>
                    <a:pt x="188819" y="853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185">
              <a:extLst>
                <a:ext uri="{FF2B5EF4-FFF2-40B4-BE49-F238E27FC236}">
                  <a16:creationId xmlns:a16="http://schemas.microsoft.com/office/drawing/2014/main" id="{9058900C-26D9-2A64-B923-FA7FC81215CD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463550" y="44132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SMARTInkShape-Group280">
            <a:extLst>
              <a:ext uri="{FF2B5EF4-FFF2-40B4-BE49-F238E27FC236}">
                <a16:creationId xmlns:a16="http://schemas.microsoft.com/office/drawing/2014/main" id="{BC044DE8-99E6-0563-520F-D671C5D722DD}"/>
              </a:ext>
            </a:extLst>
          </p:cNvPr>
          <p:cNvGrpSpPr/>
          <p:nvPr/>
        </p:nvGrpSpPr>
        <p:grpSpPr>
          <a:xfrm>
            <a:off x="1358900" y="4362566"/>
            <a:ext cx="158751" cy="114185"/>
            <a:chOff x="1358900" y="4362566"/>
            <a:chExt cx="158751" cy="114185"/>
          </a:xfrm>
        </p:grpSpPr>
        <p:sp>
          <p:nvSpPr>
            <p:cNvPr id="55" name="SMARTInkShape-1186">
              <a:extLst>
                <a:ext uri="{FF2B5EF4-FFF2-40B4-BE49-F238E27FC236}">
                  <a16:creationId xmlns:a16="http://schemas.microsoft.com/office/drawing/2014/main" id="{BE7027BF-6359-C2C3-F00B-54A33B99607E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1365250" y="4464166"/>
              <a:ext cx="152401" cy="12585"/>
            </a:xfrm>
            <a:custGeom>
              <a:avLst/>
              <a:gdLst/>
              <a:ahLst/>
              <a:cxnLst/>
              <a:rect l="0" t="0" r="0" b="0"/>
              <a:pathLst>
                <a:path w="152401" h="12585">
                  <a:moveTo>
                    <a:pt x="0" y="6234"/>
                  </a:moveTo>
                  <a:lnTo>
                    <a:pt x="0" y="6234"/>
                  </a:lnTo>
                  <a:lnTo>
                    <a:pt x="10845" y="5529"/>
                  </a:lnTo>
                  <a:lnTo>
                    <a:pt x="36822" y="473"/>
                  </a:lnTo>
                  <a:lnTo>
                    <a:pt x="64920" y="0"/>
                  </a:lnTo>
                  <a:lnTo>
                    <a:pt x="94276" y="3278"/>
                  </a:lnTo>
                  <a:lnTo>
                    <a:pt x="124426" y="9345"/>
                  </a:lnTo>
                  <a:lnTo>
                    <a:pt x="152400" y="125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187">
              <a:extLst>
                <a:ext uri="{FF2B5EF4-FFF2-40B4-BE49-F238E27FC236}">
                  <a16:creationId xmlns:a16="http://schemas.microsoft.com/office/drawing/2014/main" id="{93C96AD9-2A1A-7958-ADB8-5D5587CE8F79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1358900" y="4362566"/>
              <a:ext cx="120651" cy="6235"/>
            </a:xfrm>
            <a:custGeom>
              <a:avLst/>
              <a:gdLst/>
              <a:ahLst/>
              <a:cxnLst/>
              <a:rect l="0" t="0" r="0" b="0"/>
              <a:pathLst>
                <a:path w="120651" h="6235">
                  <a:moveTo>
                    <a:pt x="0" y="6234"/>
                  </a:moveTo>
                  <a:lnTo>
                    <a:pt x="0" y="6234"/>
                  </a:lnTo>
                  <a:lnTo>
                    <a:pt x="29493" y="4352"/>
                  </a:lnTo>
                  <a:lnTo>
                    <a:pt x="59544" y="473"/>
                  </a:lnTo>
                  <a:lnTo>
                    <a:pt x="87909" y="0"/>
                  </a:lnTo>
                  <a:lnTo>
                    <a:pt x="120650" y="62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SMARTInkShape-Group281">
            <a:extLst>
              <a:ext uri="{FF2B5EF4-FFF2-40B4-BE49-F238E27FC236}">
                <a16:creationId xmlns:a16="http://schemas.microsoft.com/office/drawing/2014/main" id="{7F2C9CA6-34F0-2BE5-1CC9-C832C51439AD}"/>
              </a:ext>
            </a:extLst>
          </p:cNvPr>
          <p:cNvGrpSpPr/>
          <p:nvPr/>
        </p:nvGrpSpPr>
        <p:grpSpPr>
          <a:xfrm>
            <a:off x="1758950" y="4224156"/>
            <a:ext cx="128169" cy="449445"/>
            <a:chOff x="1758950" y="4224156"/>
            <a:chExt cx="128169" cy="449445"/>
          </a:xfrm>
        </p:grpSpPr>
        <p:sp>
          <p:nvSpPr>
            <p:cNvPr id="58" name="SMARTInkShape-1188">
              <a:extLst>
                <a:ext uri="{FF2B5EF4-FFF2-40B4-BE49-F238E27FC236}">
                  <a16:creationId xmlns:a16="http://schemas.microsoft.com/office/drawing/2014/main" id="{DD10E6A4-4606-3ADC-0852-FCD143AF43FE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1758950" y="4346751"/>
              <a:ext cx="128169" cy="142700"/>
            </a:xfrm>
            <a:custGeom>
              <a:avLst/>
              <a:gdLst/>
              <a:ahLst/>
              <a:cxnLst/>
              <a:rect l="0" t="0" r="0" b="0"/>
              <a:pathLst>
                <a:path w="128169" h="142700">
                  <a:moveTo>
                    <a:pt x="19050" y="47449"/>
                  </a:moveTo>
                  <a:lnTo>
                    <a:pt x="19050" y="47449"/>
                  </a:lnTo>
                  <a:lnTo>
                    <a:pt x="19050" y="26250"/>
                  </a:lnTo>
                  <a:lnTo>
                    <a:pt x="20931" y="22035"/>
                  </a:lnTo>
                  <a:lnTo>
                    <a:pt x="22421" y="19922"/>
                  </a:lnTo>
                  <a:lnTo>
                    <a:pt x="31259" y="13580"/>
                  </a:lnTo>
                  <a:lnTo>
                    <a:pt x="51252" y="5821"/>
                  </a:lnTo>
                  <a:lnTo>
                    <a:pt x="77235" y="0"/>
                  </a:lnTo>
                  <a:lnTo>
                    <a:pt x="89360" y="1901"/>
                  </a:lnTo>
                  <a:lnTo>
                    <a:pt x="114391" y="14620"/>
                  </a:lnTo>
                  <a:lnTo>
                    <a:pt x="123278" y="26273"/>
                  </a:lnTo>
                  <a:lnTo>
                    <a:pt x="128168" y="39448"/>
                  </a:lnTo>
                  <a:lnTo>
                    <a:pt x="127989" y="50008"/>
                  </a:lnTo>
                  <a:lnTo>
                    <a:pt x="120551" y="70629"/>
                  </a:lnTo>
                  <a:lnTo>
                    <a:pt x="106039" y="91241"/>
                  </a:lnTo>
                  <a:lnTo>
                    <a:pt x="78514" y="111394"/>
                  </a:lnTo>
                  <a:lnTo>
                    <a:pt x="54262" y="122901"/>
                  </a:lnTo>
                  <a:lnTo>
                    <a:pt x="26084" y="131968"/>
                  </a:lnTo>
                  <a:lnTo>
                    <a:pt x="0" y="1426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189">
              <a:extLst>
                <a:ext uri="{FF2B5EF4-FFF2-40B4-BE49-F238E27FC236}">
                  <a16:creationId xmlns:a16="http://schemas.microsoft.com/office/drawing/2014/main" id="{6A5DE12E-3D06-EAAB-4838-FF3077AEB5C3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1758950" y="4224156"/>
              <a:ext cx="25401" cy="449445"/>
            </a:xfrm>
            <a:custGeom>
              <a:avLst/>
              <a:gdLst/>
              <a:ahLst/>
              <a:cxnLst/>
              <a:rect l="0" t="0" r="0" b="0"/>
              <a:pathLst>
                <a:path w="25401" h="449445">
                  <a:moveTo>
                    <a:pt x="0" y="17644"/>
                  </a:moveTo>
                  <a:lnTo>
                    <a:pt x="0" y="17644"/>
                  </a:lnTo>
                  <a:lnTo>
                    <a:pt x="11556" y="0"/>
                  </a:lnTo>
                  <a:lnTo>
                    <a:pt x="12550" y="27028"/>
                  </a:lnTo>
                  <a:lnTo>
                    <a:pt x="12633" y="50037"/>
                  </a:lnTo>
                  <a:lnTo>
                    <a:pt x="12671" y="72022"/>
                  </a:lnTo>
                  <a:lnTo>
                    <a:pt x="12687" y="93553"/>
                  </a:lnTo>
                  <a:lnTo>
                    <a:pt x="12694" y="114881"/>
                  </a:lnTo>
                  <a:lnTo>
                    <a:pt x="12697" y="136120"/>
                  </a:lnTo>
                  <a:lnTo>
                    <a:pt x="12698" y="159200"/>
                  </a:lnTo>
                  <a:lnTo>
                    <a:pt x="13405" y="182863"/>
                  </a:lnTo>
                  <a:lnTo>
                    <a:pt x="16071" y="205140"/>
                  </a:lnTo>
                  <a:lnTo>
                    <a:pt x="17726" y="226799"/>
                  </a:lnTo>
                  <a:lnTo>
                    <a:pt x="19167" y="248185"/>
                  </a:lnTo>
                  <a:lnTo>
                    <a:pt x="23240" y="279353"/>
                  </a:lnTo>
                  <a:lnTo>
                    <a:pt x="24760" y="306776"/>
                  </a:lnTo>
                  <a:lnTo>
                    <a:pt x="25210" y="334186"/>
                  </a:lnTo>
                  <a:lnTo>
                    <a:pt x="25316" y="356590"/>
                  </a:lnTo>
                  <a:lnTo>
                    <a:pt x="25375" y="382891"/>
                  </a:lnTo>
                  <a:lnTo>
                    <a:pt x="25393" y="410831"/>
                  </a:lnTo>
                  <a:lnTo>
                    <a:pt x="25399" y="439623"/>
                  </a:lnTo>
                  <a:lnTo>
                    <a:pt x="25400" y="4494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SMARTInkShape-Group282">
            <a:extLst>
              <a:ext uri="{FF2B5EF4-FFF2-40B4-BE49-F238E27FC236}">
                <a16:creationId xmlns:a16="http://schemas.microsoft.com/office/drawing/2014/main" id="{2D4BF165-2E83-11E7-23B2-CDDFE4BDDAB5}"/>
              </a:ext>
            </a:extLst>
          </p:cNvPr>
          <p:cNvGrpSpPr/>
          <p:nvPr/>
        </p:nvGrpSpPr>
        <p:grpSpPr>
          <a:xfrm>
            <a:off x="2089150" y="4368800"/>
            <a:ext cx="101601" cy="82551"/>
            <a:chOff x="2089150" y="4368800"/>
            <a:chExt cx="101601" cy="82551"/>
          </a:xfrm>
        </p:grpSpPr>
        <p:sp>
          <p:nvSpPr>
            <p:cNvPr id="61" name="SMARTInkShape-1190">
              <a:extLst>
                <a:ext uri="{FF2B5EF4-FFF2-40B4-BE49-F238E27FC236}">
                  <a16:creationId xmlns:a16="http://schemas.microsoft.com/office/drawing/2014/main" id="{97D2A1D0-075F-8AE7-D2C0-A1CDAA73A78B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2089150" y="4445000"/>
              <a:ext cx="101601" cy="6351"/>
            </a:xfrm>
            <a:custGeom>
              <a:avLst/>
              <a:gdLst/>
              <a:ahLst/>
              <a:cxnLst/>
              <a:rect l="0" t="0" r="0" b="0"/>
              <a:pathLst>
                <a:path w="101601" h="63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22322" y="5467"/>
                  </a:lnTo>
                  <a:lnTo>
                    <a:pt x="50898" y="2517"/>
                  </a:lnTo>
                  <a:lnTo>
                    <a:pt x="81196" y="5706"/>
                  </a:lnTo>
                  <a:lnTo>
                    <a:pt x="10160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191">
              <a:extLst>
                <a:ext uri="{FF2B5EF4-FFF2-40B4-BE49-F238E27FC236}">
                  <a16:creationId xmlns:a16="http://schemas.microsoft.com/office/drawing/2014/main" id="{42A9B411-176D-4F8B-7CC5-71EBFB577189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2095500" y="4368800"/>
              <a:ext cx="82551" cy="6351"/>
            </a:xfrm>
            <a:custGeom>
              <a:avLst/>
              <a:gdLst/>
              <a:ahLst/>
              <a:cxnLst/>
              <a:rect l="0" t="0" r="0" b="0"/>
              <a:pathLst>
                <a:path w="82551" h="6351">
                  <a:moveTo>
                    <a:pt x="0" y="6350"/>
                  </a:moveTo>
                  <a:lnTo>
                    <a:pt x="0" y="6350"/>
                  </a:lnTo>
                  <a:lnTo>
                    <a:pt x="0" y="883"/>
                  </a:lnTo>
                  <a:lnTo>
                    <a:pt x="705" y="589"/>
                  </a:lnTo>
                  <a:lnTo>
                    <a:pt x="29825" y="34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SMARTInkShape-Group283">
            <a:extLst>
              <a:ext uri="{FF2B5EF4-FFF2-40B4-BE49-F238E27FC236}">
                <a16:creationId xmlns:a16="http://schemas.microsoft.com/office/drawing/2014/main" id="{4B0221B3-FDEE-1069-E9D3-C5E57294A09D}"/>
              </a:ext>
            </a:extLst>
          </p:cNvPr>
          <p:cNvGrpSpPr/>
          <p:nvPr/>
        </p:nvGrpSpPr>
        <p:grpSpPr>
          <a:xfrm>
            <a:off x="2420110" y="4248150"/>
            <a:ext cx="462791" cy="229977"/>
            <a:chOff x="2420110" y="4248150"/>
            <a:chExt cx="462791" cy="229977"/>
          </a:xfrm>
        </p:grpSpPr>
        <p:sp>
          <p:nvSpPr>
            <p:cNvPr id="64" name="SMARTInkShape-1192">
              <a:extLst>
                <a:ext uri="{FF2B5EF4-FFF2-40B4-BE49-F238E27FC236}">
                  <a16:creationId xmlns:a16="http://schemas.microsoft.com/office/drawing/2014/main" id="{4FF28668-7A68-DCE2-9E9F-F6FE4BF8E402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2743200" y="4248150"/>
              <a:ext cx="139701" cy="69851"/>
            </a:xfrm>
            <a:custGeom>
              <a:avLst/>
              <a:gdLst/>
              <a:ahLst/>
              <a:cxnLst/>
              <a:rect l="0" t="0" r="0" b="0"/>
              <a:pathLst>
                <a:path w="139701" h="69851">
                  <a:moveTo>
                    <a:pt x="0" y="69850"/>
                  </a:moveTo>
                  <a:lnTo>
                    <a:pt x="0" y="69850"/>
                  </a:lnTo>
                  <a:lnTo>
                    <a:pt x="26732" y="48188"/>
                  </a:lnTo>
                  <a:lnTo>
                    <a:pt x="57326" y="30822"/>
                  </a:lnTo>
                  <a:lnTo>
                    <a:pt x="86948" y="17037"/>
                  </a:lnTo>
                  <a:lnTo>
                    <a:pt x="115796" y="6789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193">
              <a:extLst>
                <a:ext uri="{FF2B5EF4-FFF2-40B4-BE49-F238E27FC236}">
                  <a16:creationId xmlns:a16="http://schemas.microsoft.com/office/drawing/2014/main" id="{FDD3897C-0DB7-B9C6-9DFB-AAF89A3D1BD5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2721959" y="4312949"/>
              <a:ext cx="83017" cy="157452"/>
            </a:xfrm>
            <a:custGeom>
              <a:avLst/>
              <a:gdLst/>
              <a:ahLst/>
              <a:cxnLst/>
              <a:rect l="0" t="0" r="0" b="0"/>
              <a:pathLst>
                <a:path w="83017" h="157452">
                  <a:moveTo>
                    <a:pt x="14891" y="24101"/>
                  </a:moveTo>
                  <a:lnTo>
                    <a:pt x="14891" y="24101"/>
                  </a:lnTo>
                  <a:lnTo>
                    <a:pt x="38992" y="0"/>
                  </a:lnTo>
                  <a:lnTo>
                    <a:pt x="9622" y="29370"/>
                  </a:lnTo>
                  <a:lnTo>
                    <a:pt x="1022" y="41341"/>
                  </a:lnTo>
                  <a:lnTo>
                    <a:pt x="0" y="45472"/>
                  </a:lnTo>
                  <a:lnTo>
                    <a:pt x="747" y="53825"/>
                  </a:lnTo>
                  <a:lnTo>
                    <a:pt x="2640" y="57323"/>
                  </a:lnTo>
                  <a:lnTo>
                    <a:pt x="8505" y="63090"/>
                  </a:lnTo>
                  <a:lnTo>
                    <a:pt x="15816" y="66124"/>
                  </a:lnTo>
                  <a:lnTo>
                    <a:pt x="47280" y="73364"/>
                  </a:lnTo>
                  <a:lnTo>
                    <a:pt x="63999" y="76327"/>
                  </a:lnTo>
                  <a:lnTo>
                    <a:pt x="68796" y="77969"/>
                  </a:lnTo>
                  <a:lnTo>
                    <a:pt x="76008" y="85436"/>
                  </a:lnTo>
                  <a:lnTo>
                    <a:pt x="80860" y="95106"/>
                  </a:lnTo>
                  <a:lnTo>
                    <a:pt x="83016" y="104107"/>
                  </a:lnTo>
                  <a:lnTo>
                    <a:pt x="80212" y="114692"/>
                  </a:lnTo>
                  <a:lnTo>
                    <a:pt x="74967" y="124336"/>
                  </a:lnTo>
                  <a:lnTo>
                    <a:pt x="62088" y="134290"/>
                  </a:lnTo>
                  <a:lnTo>
                    <a:pt x="32301" y="150740"/>
                  </a:lnTo>
                  <a:lnTo>
                    <a:pt x="8541" y="1574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194">
              <a:extLst>
                <a:ext uri="{FF2B5EF4-FFF2-40B4-BE49-F238E27FC236}">
                  <a16:creationId xmlns:a16="http://schemas.microsoft.com/office/drawing/2014/main" id="{948024C8-BBC0-C5D3-0252-CA7FA6F4FE22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2635250" y="44513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19050"/>
                  </a:moveTo>
                  <a:lnTo>
                    <a:pt x="6350" y="19050"/>
                  </a:lnTo>
                  <a:lnTo>
                    <a:pt x="2979" y="19050"/>
                  </a:lnTo>
                  <a:lnTo>
                    <a:pt x="1987" y="18345"/>
                  </a:lnTo>
                  <a:lnTo>
                    <a:pt x="1324" y="17169"/>
                  </a:lnTo>
                  <a:lnTo>
                    <a:pt x="262" y="1021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195">
              <a:extLst>
                <a:ext uri="{FF2B5EF4-FFF2-40B4-BE49-F238E27FC236}">
                  <a16:creationId xmlns:a16="http://schemas.microsoft.com/office/drawing/2014/main" id="{7BC0BDF2-AF5C-C2F1-C40E-AFE5E411A3DC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2420110" y="4294123"/>
              <a:ext cx="130888" cy="184004"/>
            </a:xfrm>
            <a:custGeom>
              <a:avLst/>
              <a:gdLst/>
              <a:ahLst/>
              <a:cxnLst/>
              <a:rect l="0" t="0" r="0" b="0"/>
              <a:pathLst>
                <a:path w="130888" h="184004">
                  <a:moveTo>
                    <a:pt x="88140" y="42927"/>
                  </a:moveTo>
                  <a:lnTo>
                    <a:pt x="88140" y="42927"/>
                  </a:lnTo>
                  <a:lnTo>
                    <a:pt x="88140" y="39556"/>
                  </a:lnTo>
                  <a:lnTo>
                    <a:pt x="91511" y="30718"/>
                  </a:lnTo>
                  <a:lnTo>
                    <a:pt x="96978" y="22533"/>
                  </a:lnTo>
                  <a:lnTo>
                    <a:pt x="97560" y="20159"/>
                  </a:lnTo>
                  <a:lnTo>
                    <a:pt x="97242" y="17870"/>
                  </a:lnTo>
                  <a:lnTo>
                    <a:pt x="95007" y="13446"/>
                  </a:lnTo>
                  <a:lnTo>
                    <a:pt x="91662" y="9128"/>
                  </a:lnTo>
                  <a:lnTo>
                    <a:pt x="85942" y="6739"/>
                  </a:lnTo>
                  <a:lnTo>
                    <a:pt x="82442" y="6101"/>
                  </a:lnTo>
                  <a:lnTo>
                    <a:pt x="74789" y="7275"/>
                  </a:lnTo>
                  <a:lnTo>
                    <a:pt x="66684" y="10854"/>
                  </a:lnTo>
                  <a:lnTo>
                    <a:pt x="51865" y="20886"/>
                  </a:lnTo>
                  <a:lnTo>
                    <a:pt x="49139" y="21883"/>
                  </a:lnTo>
                  <a:lnTo>
                    <a:pt x="30264" y="38692"/>
                  </a:lnTo>
                  <a:lnTo>
                    <a:pt x="7890" y="68605"/>
                  </a:lnTo>
                  <a:lnTo>
                    <a:pt x="3085" y="83032"/>
                  </a:lnTo>
                  <a:lnTo>
                    <a:pt x="0" y="108548"/>
                  </a:lnTo>
                  <a:lnTo>
                    <a:pt x="2836" y="126105"/>
                  </a:lnTo>
                  <a:lnTo>
                    <a:pt x="11515" y="148084"/>
                  </a:lnTo>
                  <a:lnTo>
                    <a:pt x="19042" y="158573"/>
                  </a:lnTo>
                  <a:lnTo>
                    <a:pt x="38743" y="174426"/>
                  </a:lnTo>
                  <a:lnTo>
                    <a:pt x="56806" y="183568"/>
                  </a:lnTo>
                  <a:lnTo>
                    <a:pt x="82305" y="184003"/>
                  </a:lnTo>
                  <a:lnTo>
                    <a:pt x="102090" y="179663"/>
                  </a:lnTo>
                  <a:lnTo>
                    <a:pt x="112214" y="172138"/>
                  </a:lnTo>
                  <a:lnTo>
                    <a:pt x="120712" y="161737"/>
                  </a:lnTo>
                  <a:lnTo>
                    <a:pt x="126841" y="150060"/>
                  </a:lnTo>
                  <a:lnTo>
                    <a:pt x="130887" y="124843"/>
                  </a:lnTo>
                  <a:lnTo>
                    <a:pt x="128714" y="98400"/>
                  </a:lnTo>
                  <a:lnTo>
                    <a:pt x="120954" y="67839"/>
                  </a:lnTo>
                  <a:lnTo>
                    <a:pt x="110484" y="40823"/>
                  </a:lnTo>
                  <a:lnTo>
                    <a:pt x="98445" y="20196"/>
                  </a:lnTo>
                  <a:lnTo>
                    <a:pt x="90133" y="12128"/>
                  </a:lnTo>
                  <a:lnTo>
                    <a:pt x="69641" y="1905"/>
                  </a:lnTo>
                  <a:lnTo>
                    <a:pt x="62749" y="0"/>
                  </a:lnTo>
                  <a:lnTo>
                    <a:pt x="60629" y="904"/>
                  </a:lnTo>
                  <a:lnTo>
                    <a:pt x="56390" y="111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SMARTInkShape-Group284">
            <a:extLst>
              <a:ext uri="{FF2B5EF4-FFF2-40B4-BE49-F238E27FC236}">
                <a16:creationId xmlns:a16="http://schemas.microsoft.com/office/drawing/2014/main" id="{A6833B8C-2206-B34A-3A53-56DF32DC1299}"/>
              </a:ext>
            </a:extLst>
          </p:cNvPr>
          <p:cNvGrpSpPr/>
          <p:nvPr/>
        </p:nvGrpSpPr>
        <p:grpSpPr>
          <a:xfrm>
            <a:off x="375222" y="5076536"/>
            <a:ext cx="412179" cy="511465"/>
            <a:chOff x="375222" y="5076536"/>
            <a:chExt cx="412179" cy="511465"/>
          </a:xfrm>
        </p:grpSpPr>
        <p:sp>
          <p:nvSpPr>
            <p:cNvPr id="69" name="SMARTInkShape-1196">
              <a:extLst>
                <a:ext uri="{FF2B5EF4-FFF2-40B4-BE49-F238E27FC236}">
                  <a16:creationId xmlns:a16="http://schemas.microsoft.com/office/drawing/2014/main" id="{203C7740-7905-B554-2479-32726A42337C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604133" y="5226431"/>
              <a:ext cx="183268" cy="107570"/>
            </a:xfrm>
            <a:custGeom>
              <a:avLst/>
              <a:gdLst/>
              <a:ahLst/>
              <a:cxnLst/>
              <a:rect l="0" t="0" r="0" b="0"/>
              <a:pathLst>
                <a:path w="183268" h="107570">
                  <a:moveTo>
                    <a:pt x="5467" y="107569"/>
                  </a:moveTo>
                  <a:lnTo>
                    <a:pt x="5467" y="107569"/>
                  </a:lnTo>
                  <a:lnTo>
                    <a:pt x="0" y="107569"/>
                  </a:lnTo>
                  <a:lnTo>
                    <a:pt x="2750" y="107569"/>
                  </a:lnTo>
                  <a:lnTo>
                    <a:pt x="6141" y="103806"/>
                  </a:lnTo>
                  <a:lnTo>
                    <a:pt x="20108" y="78076"/>
                  </a:lnTo>
                  <a:lnTo>
                    <a:pt x="38884" y="49436"/>
                  </a:lnTo>
                  <a:lnTo>
                    <a:pt x="60380" y="17850"/>
                  </a:lnTo>
                  <a:lnTo>
                    <a:pt x="67348" y="6141"/>
                  </a:lnTo>
                  <a:lnTo>
                    <a:pt x="68872" y="0"/>
                  </a:lnTo>
                  <a:lnTo>
                    <a:pt x="87883" y="9088"/>
                  </a:lnTo>
                  <a:lnTo>
                    <a:pt x="117963" y="36042"/>
                  </a:lnTo>
                  <a:lnTo>
                    <a:pt x="146755" y="60348"/>
                  </a:lnTo>
                  <a:lnTo>
                    <a:pt x="183267" y="885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1197">
              <a:extLst>
                <a:ext uri="{FF2B5EF4-FFF2-40B4-BE49-F238E27FC236}">
                  <a16:creationId xmlns:a16="http://schemas.microsoft.com/office/drawing/2014/main" id="{2E465157-9BA7-4FF2-D31B-6E3DC89B030C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717550" y="5398822"/>
              <a:ext cx="52297" cy="68529"/>
            </a:xfrm>
            <a:custGeom>
              <a:avLst/>
              <a:gdLst/>
              <a:ahLst/>
              <a:cxnLst/>
              <a:rect l="0" t="0" r="0" b="0"/>
              <a:pathLst>
                <a:path w="52297" h="68529">
                  <a:moveTo>
                    <a:pt x="0" y="30428"/>
                  </a:moveTo>
                  <a:lnTo>
                    <a:pt x="0" y="30428"/>
                  </a:lnTo>
                  <a:lnTo>
                    <a:pt x="0" y="27057"/>
                  </a:lnTo>
                  <a:lnTo>
                    <a:pt x="3371" y="18219"/>
                  </a:lnTo>
                  <a:lnTo>
                    <a:pt x="8789" y="12536"/>
                  </a:lnTo>
                  <a:lnTo>
                    <a:pt x="23765" y="3140"/>
                  </a:lnTo>
                  <a:lnTo>
                    <a:pt x="36126" y="0"/>
                  </a:lnTo>
                  <a:lnTo>
                    <a:pt x="38901" y="264"/>
                  </a:lnTo>
                  <a:lnTo>
                    <a:pt x="40750" y="1147"/>
                  </a:lnTo>
                  <a:lnTo>
                    <a:pt x="50461" y="14375"/>
                  </a:lnTo>
                  <a:lnTo>
                    <a:pt x="51985" y="18315"/>
                  </a:lnTo>
                  <a:lnTo>
                    <a:pt x="52296" y="21647"/>
                  </a:lnTo>
                  <a:lnTo>
                    <a:pt x="49362" y="31589"/>
                  </a:lnTo>
                  <a:lnTo>
                    <a:pt x="45222" y="39410"/>
                  </a:lnTo>
                  <a:lnTo>
                    <a:pt x="30432" y="56758"/>
                  </a:lnTo>
                  <a:lnTo>
                    <a:pt x="20149" y="63943"/>
                  </a:lnTo>
                  <a:lnTo>
                    <a:pt x="11536" y="67170"/>
                  </a:lnTo>
                  <a:lnTo>
                    <a:pt x="0" y="685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1198">
              <a:extLst>
                <a:ext uri="{FF2B5EF4-FFF2-40B4-BE49-F238E27FC236}">
                  <a16:creationId xmlns:a16="http://schemas.microsoft.com/office/drawing/2014/main" id="{52DC3620-2BA5-004B-3241-045013895C0C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704850" y="5334009"/>
              <a:ext cx="19051" cy="253992"/>
            </a:xfrm>
            <a:custGeom>
              <a:avLst/>
              <a:gdLst/>
              <a:ahLst/>
              <a:cxnLst/>
              <a:rect l="0" t="0" r="0" b="0"/>
              <a:pathLst>
                <a:path w="19051" h="253992">
                  <a:moveTo>
                    <a:pt x="0" y="12691"/>
                  </a:moveTo>
                  <a:lnTo>
                    <a:pt x="0" y="12691"/>
                  </a:lnTo>
                  <a:lnTo>
                    <a:pt x="3371" y="9320"/>
                  </a:lnTo>
                  <a:lnTo>
                    <a:pt x="5026" y="5784"/>
                  </a:lnTo>
                  <a:lnTo>
                    <a:pt x="6348" y="0"/>
                  </a:lnTo>
                  <a:lnTo>
                    <a:pt x="7055" y="26046"/>
                  </a:lnTo>
                  <a:lnTo>
                    <a:pt x="9721" y="47554"/>
                  </a:lnTo>
                  <a:lnTo>
                    <a:pt x="11817" y="76722"/>
                  </a:lnTo>
                  <a:lnTo>
                    <a:pt x="12438" y="99867"/>
                  </a:lnTo>
                  <a:lnTo>
                    <a:pt x="12622" y="130243"/>
                  </a:lnTo>
                  <a:lnTo>
                    <a:pt x="12677" y="155941"/>
                  </a:lnTo>
                  <a:lnTo>
                    <a:pt x="12693" y="183704"/>
                  </a:lnTo>
                  <a:lnTo>
                    <a:pt x="12698" y="214272"/>
                  </a:lnTo>
                  <a:lnTo>
                    <a:pt x="13405" y="243950"/>
                  </a:lnTo>
                  <a:lnTo>
                    <a:pt x="19050" y="2539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1199">
              <a:extLst>
                <a:ext uri="{FF2B5EF4-FFF2-40B4-BE49-F238E27FC236}">
                  <a16:creationId xmlns:a16="http://schemas.microsoft.com/office/drawing/2014/main" id="{8B6015F4-6EE1-7680-34EB-1C2ECE7B0C0C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375222" y="5076536"/>
              <a:ext cx="329629" cy="253557"/>
            </a:xfrm>
            <a:custGeom>
              <a:avLst/>
              <a:gdLst/>
              <a:ahLst/>
              <a:cxnLst/>
              <a:rect l="0" t="0" r="0" b="0"/>
              <a:pathLst>
                <a:path w="329629" h="253557">
                  <a:moveTo>
                    <a:pt x="37528" y="105064"/>
                  </a:moveTo>
                  <a:lnTo>
                    <a:pt x="37528" y="105064"/>
                  </a:lnTo>
                  <a:lnTo>
                    <a:pt x="37528" y="99597"/>
                  </a:lnTo>
                  <a:lnTo>
                    <a:pt x="40899" y="95604"/>
                  </a:lnTo>
                  <a:lnTo>
                    <a:pt x="44436" y="93804"/>
                  </a:lnTo>
                  <a:lnTo>
                    <a:pt x="46366" y="93324"/>
                  </a:lnTo>
                  <a:lnTo>
                    <a:pt x="65903" y="82294"/>
                  </a:lnTo>
                  <a:lnTo>
                    <a:pt x="73893" y="80833"/>
                  </a:lnTo>
                  <a:lnTo>
                    <a:pt x="84029" y="83946"/>
                  </a:lnTo>
                  <a:lnTo>
                    <a:pt x="94178" y="90034"/>
                  </a:lnTo>
                  <a:lnTo>
                    <a:pt x="112242" y="112919"/>
                  </a:lnTo>
                  <a:lnTo>
                    <a:pt x="121127" y="130909"/>
                  </a:lnTo>
                  <a:lnTo>
                    <a:pt x="125381" y="160316"/>
                  </a:lnTo>
                  <a:lnTo>
                    <a:pt x="125963" y="174071"/>
                  </a:lnTo>
                  <a:lnTo>
                    <a:pt x="122458" y="187239"/>
                  </a:lnTo>
                  <a:lnTo>
                    <a:pt x="106150" y="217904"/>
                  </a:lnTo>
                  <a:lnTo>
                    <a:pt x="101134" y="228967"/>
                  </a:lnTo>
                  <a:lnTo>
                    <a:pt x="91338" y="240161"/>
                  </a:lnTo>
                  <a:lnTo>
                    <a:pt x="78794" y="248260"/>
                  </a:lnTo>
                  <a:lnTo>
                    <a:pt x="67863" y="252903"/>
                  </a:lnTo>
                  <a:lnTo>
                    <a:pt x="57830" y="253556"/>
                  </a:lnTo>
                  <a:lnTo>
                    <a:pt x="53180" y="252742"/>
                  </a:lnTo>
                  <a:lnTo>
                    <a:pt x="44249" y="248074"/>
                  </a:lnTo>
                  <a:lnTo>
                    <a:pt x="23466" y="229546"/>
                  </a:lnTo>
                  <a:lnTo>
                    <a:pt x="15095" y="215717"/>
                  </a:lnTo>
                  <a:lnTo>
                    <a:pt x="5946" y="186476"/>
                  </a:lnTo>
                  <a:lnTo>
                    <a:pt x="1359" y="159996"/>
                  </a:lnTo>
                  <a:lnTo>
                    <a:pt x="0" y="131688"/>
                  </a:lnTo>
                  <a:lnTo>
                    <a:pt x="1093" y="114780"/>
                  </a:lnTo>
                  <a:lnTo>
                    <a:pt x="9642" y="94066"/>
                  </a:lnTo>
                  <a:lnTo>
                    <a:pt x="29291" y="69584"/>
                  </a:lnTo>
                  <a:lnTo>
                    <a:pt x="48572" y="56529"/>
                  </a:lnTo>
                  <a:lnTo>
                    <a:pt x="78959" y="44546"/>
                  </a:lnTo>
                  <a:lnTo>
                    <a:pt x="103776" y="35385"/>
                  </a:lnTo>
                  <a:lnTo>
                    <a:pt x="135438" y="26781"/>
                  </a:lnTo>
                  <a:lnTo>
                    <a:pt x="160455" y="23778"/>
                  </a:lnTo>
                  <a:lnTo>
                    <a:pt x="185742" y="19517"/>
                  </a:lnTo>
                  <a:lnTo>
                    <a:pt x="211109" y="13786"/>
                  </a:lnTo>
                  <a:lnTo>
                    <a:pt x="231797" y="11580"/>
                  </a:lnTo>
                  <a:lnTo>
                    <a:pt x="261600" y="8456"/>
                  </a:lnTo>
                  <a:lnTo>
                    <a:pt x="290634" y="4450"/>
                  </a:lnTo>
                  <a:lnTo>
                    <a:pt x="300068" y="2021"/>
                  </a:lnTo>
                  <a:lnTo>
                    <a:pt x="303571" y="385"/>
                  </a:lnTo>
                  <a:lnTo>
                    <a:pt x="305907" y="0"/>
                  </a:lnTo>
                  <a:lnTo>
                    <a:pt x="307464" y="449"/>
                  </a:lnTo>
                  <a:lnTo>
                    <a:pt x="308502" y="1454"/>
                  </a:lnTo>
                  <a:lnTo>
                    <a:pt x="311537" y="2571"/>
                  </a:lnTo>
                  <a:lnTo>
                    <a:pt x="315863" y="3288"/>
                  </a:lnTo>
                  <a:lnTo>
                    <a:pt x="319984" y="6783"/>
                  </a:lnTo>
                  <a:lnTo>
                    <a:pt x="329628" y="225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SMARTInkShape-Group285">
            <a:extLst>
              <a:ext uri="{FF2B5EF4-FFF2-40B4-BE49-F238E27FC236}">
                <a16:creationId xmlns:a16="http://schemas.microsoft.com/office/drawing/2014/main" id="{A4E27AE4-9274-D020-5643-7D68676625AC}"/>
              </a:ext>
            </a:extLst>
          </p:cNvPr>
          <p:cNvGrpSpPr/>
          <p:nvPr/>
        </p:nvGrpSpPr>
        <p:grpSpPr>
          <a:xfrm>
            <a:off x="1016000" y="5151196"/>
            <a:ext cx="139701" cy="93905"/>
            <a:chOff x="1016000" y="5151196"/>
            <a:chExt cx="139701" cy="93905"/>
          </a:xfrm>
        </p:grpSpPr>
        <p:sp>
          <p:nvSpPr>
            <p:cNvPr id="74" name="SMARTInkShape-1200">
              <a:extLst>
                <a:ext uri="{FF2B5EF4-FFF2-40B4-BE49-F238E27FC236}">
                  <a16:creationId xmlns:a16="http://schemas.microsoft.com/office/drawing/2014/main" id="{F2D148C4-C650-17E3-B670-9B6F1AF6723C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1016000" y="5238750"/>
              <a:ext cx="139701" cy="6351"/>
            </a:xfrm>
            <a:custGeom>
              <a:avLst/>
              <a:gdLst/>
              <a:ahLst/>
              <a:cxnLst/>
              <a:rect l="0" t="0" r="0" b="0"/>
              <a:pathLst>
                <a:path w="139701" h="6351">
                  <a:moveTo>
                    <a:pt x="0" y="6350"/>
                  </a:moveTo>
                  <a:lnTo>
                    <a:pt x="0" y="6350"/>
                  </a:lnTo>
                  <a:lnTo>
                    <a:pt x="16620" y="1986"/>
                  </a:lnTo>
                  <a:lnTo>
                    <a:pt x="46766" y="392"/>
                  </a:lnTo>
                  <a:lnTo>
                    <a:pt x="73678" y="78"/>
                  </a:lnTo>
                  <a:lnTo>
                    <a:pt x="97874" y="23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1201">
              <a:extLst>
                <a:ext uri="{FF2B5EF4-FFF2-40B4-BE49-F238E27FC236}">
                  <a16:creationId xmlns:a16="http://schemas.microsoft.com/office/drawing/2014/main" id="{33A57CB1-CA16-AA38-6E1F-B1A20EEA913D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1041400" y="5151196"/>
              <a:ext cx="76201" cy="11355"/>
            </a:xfrm>
            <a:custGeom>
              <a:avLst/>
              <a:gdLst/>
              <a:ahLst/>
              <a:cxnLst/>
              <a:rect l="0" t="0" r="0" b="0"/>
              <a:pathLst>
                <a:path w="76201" h="11355">
                  <a:moveTo>
                    <a:pt x="0" y="11354"/>
                  </a:moveTo>
                  <a:lnTo>
                    <a:pt x="0" y="11354"/>
                  </a:lnTo>
                  <a:lnTo>
                    <a:pt x="3371" y="7983"/>
                  </a:lnTo>
                  <a:lnTo>
                    <a:pt x="8789" y="6328"/>
                  </a:lnTo>
                  <a:lnTo>
                    <a:pt x="19773" y="3515"/>
                  </a:lnTo>
                  <a:lnTo>
                    <a:pt x="31964" y="94"/>
                  </a:lnTo>
                  <a:lnTo>
                    <a:pt x="41017" y="0"/>
                  </a:lnTo>
                  <a:lnTo>
                    <a:pt x="69976" y="5177"/>
                  </a:lnTo>
                  <a:lnTo>
                    <a:pt x="76200" y="113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SMARTInkShape-Group286">
            <a:extLst>
              <a:ext uri="{FF2B5EF4-FFF2-40B4-BE49-F238E27FC236}">
                <a16:creationId xmlns:a16="http://schemas.microsoft.com/office/drawing/2014/main" id="{407E486B-2EF2-41E4-9C94-792B31837715}"/>
              </a:ext>
            </a:extLst>
          </p:cNvPr>
          <p:cNvGrpSpPr/>
          <p:nvPr/>
        </p:nvGrpSpPr>
        <p:grpSpPr>
          <a:xfrm>
            <a:off x="1225550" y="4838701"/>
            <a:ext cx="2135520" cy="1028700"/>
            <a:chOff x="1225550" y="4838701"/>
            <a:chExt cx="2135520" cy="1028700"/>
          </a:xfrm>
        </p:grpSpPr>
        <p:sp>
          <p:nvSpPr>
            <p:cNvPr id="77" name="SMARTInkShape-1202">
              <a:extLst>
                <a:ext uri="{FF2B5EF4-FFF2-40B4-BE49-F238E27FC236}">
                  <a16:creationId xmlns:a16="http://schemas.microsoft.com/office/drawing/2014/main" id="{1470CC52-A3AE-FB0A-491F-A0695FB4BC0B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2663342" y="5861050"/>
              <a:ext cx="162409" cy="6351"/>
            </a:xfrm>
            <a:custGeom>
              <a:avLst/>
              <a:gdLst/>
              <a:ahLst/>
              <a:cxnLst/>
              <a:rect l="0" t="0" r="0" b="0"/>
              <a:pathLst>
                <a:path w="162409" h="6351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lnTo>
                    <a:pt x="25986" y="1882"/>
                  </a:lnTo>
                  <a:lnTo>
                    <a:pt x="40393" y="3659"/>
                  </a:lnTo>
                  <a:lnTo>
                    <a:pt x="70651" y="2814"/>
                  </a:lnTo>
                  <a:lnTo>
                    <a:pt x="99943" y="5302"/>
                  </a:lnTo>
                  <a:lnTo>
                    <a:pt x="162408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1203">
              <a:extLst>
                <a:ext uri="{FF2B5EF4-FFF2-40B4-BE49-F238E27FC236}">
                  <a16:creationId xmlns:a16="http://schemas.microsoft.com/office/drawing/2014/main" id="{18E4D540-73DC-B070-7BC4-741117CE69BD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2667000" y="5804782"/>
              <a:ext cx="95251" cy="5469"/>
            </a:xfrm>
            <a:custGeom>
              <a:avLst/>
              <a:gdLst/>
              <a:ahLst/>
              <a:cxnLst/>
              <a:rect l="0" t="0" r="0" b="0"/>
              <a:pathLst>
                <a:path w="95251" h="5469">
                  <a:moveTo>
                    <a:pt x="0" y="5468"/>
                  </a:moveTo>
                  <a:lnTo>
                    <a:pt x="0" y="5468"/>
                  </a:lnTo>
                  <a:lnTo>
                    <a:pt x="0" y="2097"/>
                  </a:lnTo>
                  <a:lnTo>
                    <a:pt x="1411" y="1104"/>
                  </a:lnTo>
                  <a:lnTo>
                    <a:pt x="6742" y="0"/>
                  </a:lnTo>
                  <a:lnTo>
                    <a:pt x="32638" y="4260"/>
                  </a:lnTo>
                  <a:lnTo>
                    <a:pt x="63617" y="5309"/>
                  </a:lnTo>
                  <a:lnTo>
                    <a:pt x="95250" y="54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1204">
              <a:extLst>
                <a:ext uri="{FF2B5EF4-FFF2-40B4-BE49-F238E27FC236}">
                  <a16:creationId xmlns:a16="http://schemas.microsoft.com/office/drawing/2014/main" id="{E4CCBFE1-4617-BDA0-20CF-27EA52121BDE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2197100" y="5513185"/>
              <a:ext cx="141017" cy="148043"/>
            </a:xfrm>
            <a:custGeom>
              <a:avLst/>
              <a:gdLst/>
              <a:ahLst/>
              <a:cxnLst/>
              <a:rect l="0" t="0" r="0" b="0"/>
              <a:pathLst>
                <a:path w="141017" h="148043">
                  <a:moveTo>
                    <a:pt x="44450" y="62115"/>
                  </a:moveTo>
                  <a:lnTo>
                    <a:pt x="44450" y="62115"/>
                  </a:lnTo>
                  <a:lnTo>
                    <a:pt x="61457" y="32466"/>
                  </a:lnTo>
                  <a:lnTo>
                    <a:pt x="67983" y="19125"/>
                  </a:lnTo>
                  <a:lnTo>
                    <a:pt x="69481" y="12858"/>
                  </a:lnTo>
                  <a:lnTo>
                    <a:pt x="68898" y="12344"/>
                  </a:lnTo>
                  <a:lnTo>
                    <a:pt x="66370" y="11772"/>
                  </a:lnTo>
                  <a:lnTo>
                    <a:pt x="62894" y="13400"/>
                  </a:lnTo>
                  <a:lnTo>
                    <a:pt x="58292" y="17886"/>
                  </a:lnTo>
                  <a:lnTo>
                    <a:pt x="45720" y="38013"/>
                  </a:lnTo>
                  <a:lnTo>
                    <a:pt x="34740" y="64977"/>
                  </a:lnTo>
                  <a:lnTo>
                    <a:pt x="33341" y="86874"/>
                  </a:lnTo>
                  <a:lnTo>
                    <a:pt x="37788" y="110531"/>
                  </a:lnTo>
                  <a:lnTo>
                    <a:pt x="44076" y="124555"/>
                  </a:lnTo>
                  <a:lnTo>
                    <a:pt x="55338" y="135963"/>
                  </a:lnTo>
                  <a:lnTo>
                    <a:pt x="68339" y="144325"/>
                  </a:lnTo>
                  <a:lnTo>
                    <a:pt x="78821" y="148042"/>
                  </a:lnTo>
                  <a:lnTo>
                    <a:pt x="99398" y="146763"/>
                  </a:lnTo>
                  <a:lnTo>
                    <a:pt x="119997" y="138545"/>
                  </a:lnTo>
                  <a:lnTo>
                    <a:pt x="129297" y="129244"/>
                  </a:lnTo>
                  <a:lnTo>
                    <a:pt x="141016" y="106027"/>
                  </a:lnTo>
                  <a:lnTo>
                    <a:pt x="140050" y="89863"/>
                  </a:lnTo>
                  <a:lnTo>
                    <a:pt x="135335" y="62811"/>
                  </a:lnTo>
                  <a:lnTo>
                    <a:pt x="132821" y="46902"/>
                  </a:lnTo>
                  <a:lnTo>
                    <a:pt x="123472" y="30012"/>
                  </a:lnTo>
                  <a:lnTo>
                    <a:pt x="115790" y="20565"/>
                  </a:lnTo>
                  <a:lnTo>
                    <a:pt x="103908" y="13544"/>
                  </a:lnTo>
                  <a:lnTo>
                    <a:pt x="76656" y="3289"/>
                  </a:lnTo>
                  <a:lnTo>
                    <a:pt x="57285" y="0"/>
                  </a:lnTo>
                  <a:lnTo>
                    <a:pt x="27412" y="3958"/>
                  </a:lnTo>
                  <a:lnTo>
                    <a:pt x="9063" y="9528"/>
                  </a:lnTo>
                  <a:lnTo>
                    <a:pt x="0" y="176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1205">
              <a:extLst>
                <a:ext uri="{FF2B5EF4-FFF2-40B4-BE49-F238E27FC236}">
                  <a16:creationId xmlns:a16="http://schemas.microsoft.com/office/drawing/2014/main" id="{251B8F22-C3A4-AD3B-FD4C-52B5E255DEA2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2078969" y="5531557"/>
              <a:ext cx="84183" cy="122211"/>
            </a:xfrm>
            <a:custGeom>
              <a:avLst/>
              <a:gdLst/>
              <a:ahLst/>
              <a:cxnLst/>
              <a:rect l="0" t="0" r="0" b="0"/>
              <a:pathLst>
                <a:path w="84183" h="122211">
                  <a:moveTo>
                    <a:pt x="54631" y="37393"/>
                  </a:moveTo>
                  <a:lnTo>
                    <a:pt x="54631" y="37393"/>
                  </a:lnTo>
                  <a:lnTo>
                    <a:pt x="54631" y="28555"/>
                  </a:lnTo>
                  <a:lnTo>
                    <a:pt x="60719" y="1682"/>
                  </a:lnTo>
                  <a:lnTo>
                    <a:pt x="60101" y="886"/>
                  </a:lnTo>
                  <a:lnTo>
                    <a:pt x="57532" y="0"/>
                  </a:lnTo>
                  <a:lnTo>
                    <a:pt x="45378" y="2874"/>
                  </a:lnTo>
                  <a:lnTo>
                    <a:pt x="31742" y="11565"/>
                  </a:lnTo>
                  <a:lnTo>
                    <a:pt x="10233" y="43199"/>
                  </a:lnTo>
                  <a:lnTo>
                    <a:pt x="3149" y="55496"/>
                  </a:lnTo>
                  <a:lnTo>
                    <a:pt x="0" y="65665"/>
                  </a:lnTo>
                  <a:lnTo>
                    <a:pt x="1598" y="82694"/>
                  </a:lnTo>
                  <a:lnTo>
                    <a:pt x="8459" y="106000"/>
                  </a:lnTo>
                  <a:lnTo>
                    <a:pt x="12473" y="113276"/>
                  </a:lnTo>
                  <a:lnTo>
                    <a:pt x="20372" y="118861"/>
                  </a:lnTo>
                  <a:lnTo>
                    <a:pt x="25442" y="121339"/>
                  </a:lnTo>
                  <a:lnTo>
                    <a:pt x="36719" y="122210"/>
                  </a:lnTo>
                  <a:lnTo>
                    <a:pt x="42689" y="121455"/>
                  </a:lnTo>
                  <a:lnTo>
                    <a:pt x="64577" y="110278"/>
                  </a:lnTo>
                  <a:lnTo>
                    <a:pt x="75044" y="99420"/>
                  </a:lnTo>
                  <a:lnTo>
                    <a:pt x="81342" y="86833"/>
                  </a:lnTo>
                  <a:lnTo>
                    <a:pt x="84182" y="63879"/>
                  </a:lnTo>
                  <a:lnTo>
                    <a:pt x="82346" y="47518"/>
                  </a:lnTo>
                  <a:lnTo>
                    <a:pt x="75416" y="32722"/>
                  </a:lnTo>
                  <a:lnTo>
                    <a:pt x="63832" y="16087"/>
                  </a:lnTo>
                  <a:lnTo>
                    <a:pt x="51713" y="9835"/>
                  </a:lnTo>
                  <a:lnTo>
                    <a:pt x="29231" y="119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1206">
              <a:extLst>
                <a:ext uri="{FF2B5EF4-FFF2-40B4-BE49-F238E27FC236}">
                  <a16:creationId xmlns:a16="http://schemas.microsoft.com/office/drawing/2014/main" id="{A3C6E042-7328-09FB-2885-820340F77BD1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1894446" y="5492829"/>
              <a:ext cx="86264" cy="171372"/>
            </a:xfrm>
            <a:custGeom>
              <a:avLst/>
              <a:gdLst/>
              <a:ahLst/>
              <a:cxnLst/>
              <a:rect l="0" t="0" r="0" b="0"/>
              <a:pathLst>
                <a:path w="86264" h="171372">
                  <a:moveTo>
                    <a:pt x="42304" y="25321"/>
                  </a:moveTo>
                  <a:lnTo>
                    <a:pt x="42304" y="25321"/>
                  </a:lnTo>
                  <a:lnTo>
                    <a:pt x="45675" y="25321"/>
                  </a:lnTo>
                  <a:lnTo>
                    <a:pt x="46668" y="24616"/>
                  </a:lnTo>
                  <a:lnTo>
                    <a:pt x="47330" y="23439"/>
                  </a:lnTo>
                  <a:lnTo>
                    <a:pt x="48480" y="18854"/>
                  </a:lnTo>
                  <a:lnTo>
                    <a:pt x="48647" y="12906"/>
                  </a:lnTo>
                  <a:lnTo>
                    <a:pt x="61275" y="0"/>
                  </a:lnTo>
                  <a:lnTo>
                    <a:pt x="61347" y="8766"/>
                  </a:lnTo>
                  <a:lnTo>
                    <a:pt x="59469" y="12789"/>
                  </a:lnTo>
                  <a:lnTo>
                    <a:pt x="56988" y="16929"/>
                  </a:lnTo>
                  <a:lnTo>
                    <a:pt x="55886" y="21121"/>
                  </a:lnTo>
                  <a:lnTo>
                    <a:pt x="34334" y="47743"/>
                  </a:lnTo>
                  <a:lnTo>
                    <a:pt x="12150" y="78004"/>
                  </a:lnTo>
                  <a:lnTo>
                    <a:pt x="15" y="87258"/>
                  </a:lnTo>
                  <a:lnTo>
                    <a:pt x="0" y="87779"/>
                  </a:lnTo>
                  <a:lnTo>
                    <a:pt x="696" y="88126"/>
                  </a:lnTo>
                  <a:lnTo>
                    <a:pt x="6882" y="88685"/>
                  </a:lnTo>
                  <a:lnTo>
                    <a:pt x="35819" y="83776"/>
                  </a:lnTo>
                  <a:lnTo>
                    <a:pt x="67135" y="82586"/>
                  </a:lnTo>
                  <a:lnTo>
                    <a:pt x="81154" y="82494"/>
                  </a:lnTo>
                  <a:lnTo>
                    <a:pt x="83021" y="83191"/>
                  </a:lnTo>
                  <a:lnTo>
                    <a:pt x="84265" y="84362"/>
                  </a:lnTo>
                  <a:lnTo>
                    <a:pt x="85648" y="87545"/>
                  </a:lnTo>
                  <a:lnTo>
                    <a:pt x="86263" y="91311"/>
                  </a:lnTo>
                  <a:lnTo>
                    <a:pt x="80258" y="118711"/>
                  </a:lnTo>
                  <a:lnTo>
                    <a:pt x="70328" y="148351"/>
                  </a:lnTo>
                  <a:lnTo>
                    <a:pt x="68870" y="159729"/>
                  </a:lnTo>
                  <a:lnTo>
                    <a:pt x="69187" y="163610"/>
                  </a:lnTo>
                  <a:lnTo>
                    <a:pt x="74054" y="1713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1207">
              <a:extLst>
                <a:ext uri="{FF2B5EF4-FFF2-40B4-BE49-F238E27FC236}">
                  <a16:creationId xmlns:a16="http://schemas.microsoft.com/office/drawing/2014/main" id="{5EEA2871-7323-ECAD-108C-5D83A0FC6857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1492250" y="5397500"/>
              <a:ext cx="1695451" cy="22343"/>
            </a:xfrm>
            <a:custGeom>
              <a:avLst/>
              <a:gdLst/>
              <a:ahLst/>
              <a:cxnLst/>
              <a:rect l="0" t="0" r="0" b="0"/>
              <a:pathLst>
                <a:path w="1695451" h="22343">
                  <a:moveTo>
                    <a:pt x="0" y="6350"/>
                  </a:moveTo>
                  <a:lnTo>
                    <a:pt x="0" y="6350"/>
                  </a:lnTo>
                  <a:lnTo>
                    <a:pt x="0" y="9720"/>
                  </a:lnTo>
                  <a:lnTo>
                    <a:pt x="1411" y="10714"/>
                  </a:lnTo>
                  <a:lnTo>
                    <a:pt x="10845" y="12111"/>
                  </a:lnTo>
                  <a:lnTo>
                    <a:pt x="38692" y="15993"/>
                  </a:lnTo>
                  <a:lnTo>
                    <a:pt x="67438" y="18145"/>
                  </a:lnTo>
                  <a:lnTo>
                    <a:pt x="96025" y="18782"/>
                  </a:lnTo>
                  <a:lnTo>
                    <a:pt x="122369" y="22342"/>
                  </a:lnTo>
                  <a:lnTo>
                    <a:pt x="151420" y="21123"/>
                  </a:lnTo>
                  <a:lnTo>
                    <a:pt x="182370" y="19664"/>
                  </a:lnTo>
                  <a:lnTo>
                    <a:pt x="213883" y="19231"/>
                  </a:lnTo>
                  <a:lnTo>
                    <a:pt x="245563" y="19104"/>
                  </a:lnTo>
                  <a:lnTo>
                    <a:pt x="270476" y="19074"/>
                  </a:lnTo>
                  <a:lnTo>
                    <a:pt x="297306" y="18355"/>
                  </a:lnTo>
                  <a:lnTo>
                    <a:pt x="323342" y="15684"/>
                  </a:lnTo>
                  <a:lnTo>
                    <a:pt x="350905" y="14026"/>
                  </a:lnTo>
                  <a:lnTo>
                    <a:pt x="379619" y="13289"/>
                  </a:lnTo>
                  <a:lnTo>
                    <a:pt x="408844" y="12962"/>
                  </a:lnTo>
                  <a:lnTo>
                    <a:pt x="440177" y="12816"/>
                  </a:lnTo>
                  <a:lnTo>
                    <a:pt x="456435" y="12778"/>
                  </a:lnTo>
                  <a:lnTo>
                    <a:pt x="473623" y="12046"/>
                  </a:lnTo>
                  <a:lnTo>
                    <a:pt x="491432" y="10853"/>
                  </a:lnTo>
                  <a:lnTo>
                    <a:pt x="509655" y="9352"/>
                  </a:lnTo>
                  <a:lnTo>
                    <a:pt x="528153" y="8351"/>
                  </a:lnTo>
                  <a:lnTo>
                    <a:pt x="546836" y="7685"/>
                  </a:lnTo>
                  <a:lnTo>
                    <a:pt x="565640" y="7239"/>
                  </a:lnTo>
                  <a:lnTo>
                    <a:pt x="583821" y="6943"/>
                  </a:lnTo>
                  <a:lnTo>
                    <a:pt x="601587" y="6745"/>
                  </a:lnTo>
                  <a:lnTo>
                    <a:pt x="619075" y="6614"/>
                  </a:lnTo>
                  <a:lnTo>
                    <a:pt x="637789" y="6526"/>
                  </a:lnTo>
                  <a:lnTo>
                    <a:pt x="657320" y="6467"/>
                  </a:lnTo>
                  <a:lnTo>
                    <a:pt x="677397" y="6428"/>
                  </a:lnTo>
                  <a:lnTo>
                    <a:pt x="698542" y="5696"/>
                  </a:lnTo>
                  <a:lnTo>
                    <a:pt x="720400" y="4504"/>
                  </a:lnTo>
                  <a:lnTo>
                    <a:pt x="742734" y="3003"/>
                  </a:lnTo>
                  <a:lnTo>
                    <a:pt x="764678" y="2001"/>
                  </a:lnTo>
                  <a:lnTo>
                    <a:pt x="786363" y="1334"/>
                  </a:lnTo>
                  <a:lnTo>
                    <a:pt x="807875" y="890"/>
                  </a:lnTo>
                  <a:lnTo>
                    <a:pt x="829978" y="593"/>
                  </a:lnTo>
                  <a:lnTo>
                    <a:pt x="852474" y="395"/>
                  </a:lnTo>
                  <a:lnTo>
                    <a:pt x="875233" y="264"/>
                  </a:lnTo>
                  <a:lnTo>
                    <a:pt x="897461" y="176"/>
                  </a:lnTo>
                  <a:lnTo>
                    <a:pt x="919335" y="117"/>
                  </a:lnTo>
                  <a:lnTo>
                    <a:pt x="940973" y="78"/>
                  </a:lnTo>
                  <a:lnTo>
                    <a:pt x="963160" y="52"/>
                  </a:lnTo>
                  <a:lnTo>
                    <a:pt x="985712" y="35"/>
                  </a:lnTo>
                  <a:lnTo>
                    <a:pt x="1008508" y="23"/>
                  </a:lnTo>
                  <a:lnTo>
                    <a:pt x="1031466" y="16"/>
                  </a:lnTo>
                  <a:lnTo>
                    <a:pt x="1054533" y="11"/>
                  </a:lnTo>
                  <a:lnTo>
                    <a:pt x="1077672" y="7"/>
                  </a:lnTo>
                  <a:lnTo>
                    <a:pt x="1100859" y="5"/>
                  </a:lnTo>
                  <a:lnTo>
                    <a:pt x="1124078" y="3"/>
                  </a:lnTo>
                  <a:lnTo>
                    <a:pt x="1147319" y="2"/>
                  </a:lnTo>
                  <a:lnTo>
                    <a:pt x="1170574" y="2"/>
                  </a:lnTo>
                  <a:lnTo>
                    <a:pt x="1193838" y="1"/>
                  </a:lnTo>
                  <a:lnTo>
                    <a:pt x="1217109" y="0"/>
                  </a:lnTo>
                  <a:lnTo>
                    <a:pt x="1238972" y="705"/>
                  </a:lnTo>
                  <a:lnTo>
                    <a:pt x="1259898" y="1882"/>
                  </a:lnTo>
                  <a:lnTo>
                    <a:pt x="1280199" y="3371"/>
                  </a:lnTo>
                  <a:lnTo>
                    <a:pt x="1300789" y="4364"/>
                  </a:lnTo>
                  <a:lnTo>
                    <a:pt x="1321570" y="5026"/>
                  </a:lnTo>
                  <a:lnTo>
                    <a:pt x="1342480" y="5467"/>
                  </a:lnTo>
                  <a:lnTo>
                    <a:pt x="1362064" y="5761"/>
                  </a:lnTo>
                  <a:lnTo>
                    <a:pt x="1380765" y="5958"/>
                  </a:lnTo>
                  <a:lnTo>
                    <a:pt x="1398877" y="6088"/>
                  </a:lnTo>
                  <a:lnTo>
                    <a:pt x="1416596" y="6175"/>
                  </a:lnTo>
                  <a:lnTo>
                    <a:pt x="1434053" y="6234"/>
                  </a:lnTo>
                  <a:lnTo>
                    <a:pt x="1451335" y="6272"/>
                  </a:lnTo>
                  <a:lnTo>
                    <a:pt x="1467796" y="7004"/>
                  </a:lnTo>
                  <a:lnTo>
                    <a:pt x="1499256" y="9699"/>
                  </a:lnTo>
                  <a:lnTo>
                    <a:pt x="1525938" y="11366"/>
                  </a:lnTo>
                  <a:lnTo>
                    <a:pt x="1550261" y="12107"/>
                  </a:lnTo>
                  <a:lnTo>
                    <a:pt x="1575182" y="12436"/>
                  </a:lnTo>
                  <a:lnTo>
                    <a:pt x="1606272" y="12622"/>
                  </a:lnTo>
                  <a:lnTo>
                    <a:pt x="1633357" y="12677"/>
                  </a:lnTo>
                  <a:lnTo>
                    <a:pt x="1662627" y="12693"/>
                  </a:lnTo>
                  <a:lnTo>
                    <a:pt x="1695450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208">
              <a:extLst>
                <a:ext uri="{FF2B5EF4-FFF2-40B4-BE49-F238E27FC236}">
                  <a16:creationId xmlns:a16="http://schemas.microsoft.com/office/drawing/2014/main" id="{CC542621-BAF7-B19A-19D3-A8DF0FA09016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3054350" y="4997450"/>
              <a:ext cx="164795" cy="339836"/>
            </a:xfrm>
            <a:custGeom>
              <a:avLst/>
              <a:gdLst/>
              <a:ahLst/>
              <a:cxnLst/>
              <a:rect l="0" t="0" r="0" b="0"/>
              <a:pathLst>
                <a:path w="164795" h="339836">
                  <a:moveTo>
                    <a:pt x="50800" y="0"/>
                  </a:moveTo>
                  <a:lnTo>
                    <a:pt x="50800" y="0"/>
                  </a:lnTo>
                  <a:lnTo>
                    <a:pt x="57542" y="0"/>
                  </a:lnTo>
                  <a:lnTo>
                    <a:pt x="64615" y="3763"/>
                  </a:lnTo>
                  <a:lnTo>
                    <a:pt x="93541" y="22368"/>
                  </a:lnTo>
                  <a:lnTo>
                    <a:pt x="118029" y="51237"/>
                  </a:lnTo>
                  <a:lnTo>
                    <a:pt x="134662" y="81356"/>
                  </a:lnTo>
                  <a:lnTo>
                    <a:pt x="143773" y="106107"/>
                  </a:lnTo>
                  <a:lnTo>
                    <a:pt x="154391" y="131314"/>
                  </a:lnTo>
                  <a:lnTo>
                    <a:pt x="161613" y="156657"/>
                  </a:lnTo>
                  <a:lnTo>
                    <a:pt x="164067" y="182040"/>
                  </a:lnTo>
                  <a:lnTo>
                    <a:pt x="164794" y="206730"/>
                  </a:lnTo>
                  <a:lnTo>
                    <a:pt x="163598" y="227765"/>
                  </a:lnTo>
                  <a:lnTo>
                    <a:pt x="151267" y="253835"/>
                  </a:lnTo>
                  <a:lnTo>
                    <a:pt x="135243" y="275996"/>
                  </a:lnTo>
                  <a:lnTo>
                    <a:pt x="104579" y="302570"/>
                  </a:lnTo>
                  <a:lnTo>
                    <a:pt x="73156" y="323253"/>
                  </a:lnTo>
                  <a:lnTo>
                    <a:pt x="51074" y="332296"/>
                  </a:lnTo>
                  <a:lnTo>
                    <a:pt x="22449" y="337591"/>
                  </a:lnTo>
                  <a:lnTo>
                    <a:pt x="12800" y="339835"/>
                  </a:lnTo>
                  <a:lnTo>
                    <a:pt x="0" y="336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209">
              <a:extLst>
                <a:ext uri="{FF2B5EF4-FFF2-40B4-BE49-F238E27FC236}">
                  <a16:creationId xmlns:a16="http://schemas.microsoft.com/office/drawing/2014/main" id="{39AC255E-0E31-F974-E1F1-D4302DDAD2C6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2984500" y="5054600"/>
              <a:ext cx="88901" cy="31751"/>
            </a:xfrm>
            <a:custGeom>
              <a:avLst/>
              <a:gdLst/>
              <a:ahLst/>
              <a:cxnLst/>
              <a:rect l="0" t="0" r="0" b="0"/>
              <a:pathLst>
                <a:path w="88901" h="31751">
                  <a:moveTo>
                    <a:pt x="0" y="31750"/>
                  </a:moveTo>
                  <a:lnTo>
                    <a:pt x="0" y="31750"/>
                  </a:lnTo>
                  <a:lnTo>
                    <a:pt x="3371" y="31750"/>
                  </a:lnTo>
                  <a:lnTo>
                    <a:pt x="6907" y="29869"/>
                  </a:lnTo>
                  <a:lnTo>
                    <a:pt x="10831" y="27386"/>
                  </a:lnTo>
                  <a:lnTo>
                    <a:pt x="39229" y="18609"/>
                  </a:lnTo>
                  <a:lnTo>
                    <a:pt x="68588" y="9114"/>
                  </a:lnTo>
                  <a:lnTo>
                    <a:pt x="78805" y="6463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210">
              <a:extLst>
                <a:ext uri="{FF2B5EF4-FFF2-40B4-BE49-F238E27FC236}">
                  <a16:creationId xmlns:a16="http://schemas.microsoft.com/office/drawing/2014/main" id="{941AE81D-E5BC-95F3-740D-7114FD057B43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2991173" y="5083280"/>
              <a:ext cx="74492" cy="123721"/>
            </a:xfrm>
            <a:custGeom>
              <a:avLst/>
              <a:gdLst/>
              <a:ahLst/>
              <a:cxnLst/>
              <a:rect l="0" t="0" r="0" b="0"/>
              <a:pathLst>
                <a:path w="74492" h="123721">
                  <a:moveTo>
                    <a:pt x="37777" y="9420"/>
                  </a:moveTo>
                  <a:lnTo>
                    <a:pt x="37777" y="9420"/>
                  </a:lnTo>
                  <a:lnTo>
                    <a:pt x="37777" y="6050"/>
                  </a:lnTo>
                  <a:lnTo>
                    <a:pt x="35896" y="2512"/>
                  </a:lnTo>
                  <a:lnTo>
                    <a:pt x="34406" y="582"/>
                  </a:lnTo>
                  <a:lnTo>
                    <a:pt x="32002" y="0"/>
                  </a:lnTo>
                  <a:lnTo>
                    <a:pt x="25568" y="1236"/>
                  </a:lnTo>
                  <a:lnTo>
                    <a:pt x="14012" y="5898"/>
                  </a:lnTo>
                  <a:lnTo>
                    <a:pt x="9576" y="9736"/>
                  </a:lnTo>
                  <a:lnTo>
                    <a:pt x="2130" y="24409"/>
                  </a:lnTo>
                  <a:lnTo>
                    <a:pt x="0" y="36680"/>
                  </a:lnTo>
                  <a:lnTo>
                    <a:pt x="1702" y="41056"/>
                  </a:lnTo>
                  <a:lnTo>
                    <a:pt x="3144" y="43211"/>
                  </a:lnTo>
                  <a:lnTo>
                    <a:pt x="5516" y="44647"/>
                  </a:lnTo>
                  <a:lnTo>
                    <a:pt x="15597" y="46669"/>
                  </a:lnTo>
                  <a:lnTo>
                    <a:pt x="39177" y="50779"/>
                  </a:lnTo>
                  <a:lnTo>
                    <a:pt x="63790" y="59066"/>
                  </a:lnTo>
                  <a:lnTo>
                    <a:pt x="66408" y="61568"/>
                  </a:lnTo>
                  <a:lnTo>
                    <a:pt x="71198" y="69991"/>
                  </a:lnTo>
                  <a:lnTo>
                    <a:pt x="74491" y="83262"/>
                  </a:lnTo>
                  <a:lnTo>
                    <a:pt x="73542" y="87576"/>
                  </a:lnTo>
                  <a:lnTo>
                    <a:pt x="58078" y="112253"/>
                  </a:lnTo>
                  <a:lnTo>
                    <a:pt x="45987" y="123694"/>
                  </a:lnTo>
                  <a:lnTo>
                    <a:pt x="12377" y="1237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211">
              <a:extLst>
                <a:ext uri="{FF2B5EF4-FFF2-40B4-BE49-F238E27FC236}">
                  <a16:creationId xmlns:a16="http://schemas.microsoft.com/office/drawing/2014/main" id="{2E5D0587-75CD-3CCE-24DA-2906E53DC32D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2927350" y="51562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6350"/>
                  </a:moveTo>
                  <a:lnTo>
                    <a:pt x="0" y="6350"/>
                  </a:lnTo>
                  <a:lnTo>
                    <a:pt x="3371" y="2979"/>
                  </a:lnTo>
                  <a:lnTo>
                    <a:pt x="6907" y="1324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212">
              <a:extLst>
                <a:ext uri="{FF2B5EF4-FFF2-40B4-BE49-F238E27FC236}">
                  <a16:creationId xmlns:a16="http://schemas.microsoft.com/office/drawing/2014/main" id="{642C1406-CD35-A098-A082-0BC81E566C7E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2789011" y="5067431"/>
              <a:ext cx="84043" cy="147885"/>
            </a:xfrm>
            <a:custGeom>
              <a:avLst/>
              <a:gdLst/>
              <a:ahLst/>
              <a:cxnLst/>
              <a:rect l="0" t="0" r="0" b="0"/>
              <a:pathLst>
                <a:path w="84043" h="147885">
                  <a:moveTo>
                    <a:pt x="49439" y="25269"/>
                  </a:moveTo>
                  <a:lnTo>
                    <a:pt x="49439" y="25269"/>
                  </a:lnTo>
                  <a:lnTo>
                    <a:pt x="49439" y="21899"/>
                  </a:lnTo>
                  <a:lnTo>
                    <a:pt x="55527" y="1352"/>
                  </a:lnTo>
                  <a:lnTo>
                    <a:pt x="54909" y="858"/>
                  </a:lnTo>
                  <a:lnTo>
                    <a:pt x="52340" y="308"/>
                  </a:lnTo>
                  <a:lnTo>
                    <a:pt x="43557" y="0"/>
                  </a:lnTo>
                  <a:lnTo>
                    <a:pt x="36006" y="3690"/>
                  </a:lnTo>
                  <a:lnTo>
                    <a:pt x="27947" y="10740"/>
                  </a:lnTo>
                  <a:lnTo>
                    <a:pt x="10434" y="35194"/>
                  </a:lnTo>
                  <a:lnTo>
                    <a:pt x="3231" y="58470"/>
                  </a:lnTo>
                  <a:lnTo>
                    <a:pt x="0" y="84339"/>
                  </a:lnTo>
                  <a:lnTo>
                    <a:pt x="3272" y="112588"/>
                  </a:lnTo>
                  <a:lnTo>
                    <a:pt x="4225" y="123108"/>
                  </a:lnTo>
                  <a:lnTo>
                    <a:pt x="8413" y="132489"/>
                  </a:lnTo>
                  <a:lnTo>
                    <a:pt x="11505" y="136966"/>
                  </a:lnTo>
                  <a:lnTo>
                    <a:pt x="20585" y="143821"/>
                  </a:lnTo>
                  <a:lnTo>
                    <a:pt x="25969" y="146637"/>
                  </a:lnTo>
                  <a:lnTo>
                    <a:pt x="37597" y="147884"/>
                  </a:lnTo>
                  <a:lnTo>
                    <a:pt x="49820" y="145381"/>
                  </a:lnTo>
                  <a:lnTo>
                    <a:pt x="62308" y="139566"/>
                  </a:lnTo>
                  <a:lnTo>
                    <a:pt x="66485" y="136039"/>
                  </a:lnTo>
                  <a:lnTo>
                    <a:pt x="71126" y="128357"/>
                  </a:lnTo>
                  <a:lnTo>
                    <a:pt x="79175" y="102495"/>
                  </a:lnTo>
                  <a:lnTo>
                    <a:pt x="84042" y="82017"/>
                  </a:lnTo>
                  <a:lnTo>
                    <a:pt x="81642" y="57684"/>
                  </a:lnTo>
                  <a:lnTo>
                    <a:pt x="77168" y="31267"/>
                  </a:lnTo>
                  <a:lnTo>
                    <a:pt x="74823" y="17718"/>
                  </a:lnTo>
                  <a:lnTo>
                    <a:pt x="71775" y="11800"/>
                  </a:lnTo>
                  <a:lnTo>
                    <a:pt x="69268" y="9940"/>
                  </a:lnTo>
                  <a:lnTo>
                    <a:pt x="62720" y="7873"/>
                  </a:lnTo>
                  <a:lnTo>
                    <a:pt x="43089" y="125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1213">
              <a:extLst>
                <a:ext uri="{FF2B5EF4-FFF2-40B4-BE49-F238E27FC236}">
                  <a16:creationId xmlns:a16="http://schemas.microsoft.com/office/drawing/2014/main" id="{3184A778-2BEE-DD22-539E-831DBC342C9D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2578100" y="5146556"/>
              <a:ext cx="120651" cy="9645"/>
            </a:xfrm>
            <a:custGeom>
              <a:avLst/>
              <a:gdLst/>
              <a:ahLst/>
              <a:cxnLst/>
              <a:rect l="0" t="0" r="0" b="0"/>
              <a:pathLst>
                <a:path w="120651" h="9645">
                  <a:moveTo>
                    <a:pt x="0" y="9644"/>
                  </a:moveTo>
                  <a:lnTo>
                    <a:pt x="0" y="9644"/>
                  </a:lnTo>
                  <a:lnTo>
                    <a:pt x="12552" y="7762"/>
                  </a:lnTo>
                  <a:lnTo>
                    <a:pt x="42616" y="3686"/>
                  </a:lnTo>
                  <a:lnTo>
                    <a:pt x="72859" y="0"/>
                  </a:lnTo>
                  <a:lnTo>
                    <a:pt x="100234" y="1912"/>
                  </a:lnTo>
                  <a:lnTo>
                    <a:pt x="120650" y="32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1214">
              <a:extLst>
                <a:ext uri="{FF2B5EF4-FFF2-40B4-BE49-F238E27FC236}">
                  <a16:creationId xmlns:a16="http://schemas.microsoft.com/office/drawing/2014/main" id="{3337072A-00F6-A27F-997F-7B227CA31E0E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2503250" y="5101521"/>
              <a:ext cx="17178" cy="130880"/>
            </a:xfrm>
            <a:custGeom>
              <a:avLst/>
              <a:gdLst/>
              <a:ahLst/>
              <a:cxnLst/>
              <a:rect l="0" t="0" r="0" b="0"/>
              <a:pathLst>
                <a:path w="17178" h="130880">
                  <a:moveTo>
                    <a:pt x="5000" y="16579"/>
                  </a:moveTo>
                  <a:lnTo>
                    <a:pt x="5000" y="16579"/>
                  </a:lnTo>
                  <a:lnTo>
                    <a:pt x="15935" y="177"/>
                  </a:lnTo>
                  <a:lnTo>
                    <a:pt x="16523" y="0"/>
                  </a:lnTo>
                  <a:lnTo>
                    <a:pt x="16915" y="587"/>
                  </a:lnTo>
                  <a:lnTo>
                    <a:pt x="17177" y="1684"/>
                  </a:lnTo>
                  <a:lnTo>
                    <a:pt x="11202" y="28927"/>
                  </a:lnTo>
                  <a:lnTo>
                    <a:pt x="7151" y="52772"/>
                  </a:lnTo>
                  <a:lnTo>
                    <a:pt x="4932" y="78024"/>
                  </a:lnTo>
                  <a:lnTo>
                    <a:pt x="100" y="106197"/>
                  </a:lnTo>
                  <a:lnTo>
                    <a:pt x="0" y="114265"/>
                  </a:lnTo>
                  <a:lnTo>
                    <a:pt x="5000" y="1308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1215">
              <a:extLst>
                <a:ext uri="{FF2B5EF4-FFF2-40B4-BE49-F238E27FC236}">
                  <a16:creationId xmlns:a16="http://schemas.microsoft.com/office/drawing/2014/main" id="{3C8CDC0D-0F96-DEB2-B6FE-BE90B39EC627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2300260" y="4981680"/>
              <a:ext cx="125341" cy="301521"/>
            </a:xfrm>
            <a:custGeom>
              <a:avLst/>
              <a:gdLst/>
              <a:ahLst/>
              <a:cxnLst/>
              <a:rect l="0" t="0" r="0" b="0"/>
              <a:pathLst>
                <a:path w="125341" h="301521">
                  <a:moveTo>
                    <a:pt x="112740" y="9420"/>
                  </a:moveTo>
                  <a:lnTo>
                    <a:pt x="112740" y="9420"/>
                  </a:lnTo>
                  <a:lnTo>
                    <a:pt x="116111" y="9420"/>
                  </a:lnTo>
                  <a:lnTo>
                    <a:pt x="119647" y="7539"/>
                  </a:lnTo>
                  <a:lnTo>
                    <a:pt x="121578" y="6049"/>
                  </a:lnTo>
                  <a:lnTo>
                    <a:pt x="123723" y="2513"/>
                  </a:lnTo>
                  <a:lnTo>
                    <a:pt x="124295" y="582"/>
                  </a:lnTo>
                  <a:lnTo>
                    <a:pt x="124677" y="0"/>
                  </a:lnTo>
                  <a:lnTo>
                    <a:pt x="124931" y="318"/>
                  </a:lnTo>
                  <a:lnTo>
                    <a:pt x="125340" y="2526"/>
                  </a:lnTo>
                  <a:lnTo>
                    <a:pt x="94680" y="27847"/>
                  </a:lnTo>
                  <a:lnTo>
                    <a:pt x="72654" y="54625"/>
                  </a:lnTo>
                  <a:lnTo>
                    <a:pt x="48002" y="85719"/>
                  </a:lnTo>
                  <a:lnTo>
                    <a:pt x="33029" y="111745"/>
                  </a:lnTo>
                  <a:lnTo>
                    <a:pt x="19097" y="141450"/>
                  </a:lnTo>
                  <a:lnTo>
                    <a:pt x="9341" y="171280"/>
                  </a:lnTo>
                  <a:lnTo>
                    <a:pt x="1325" y="199280"/>
                  </a:lnTo>
                  <a:lnTo>
                    <a:pt x="0" y="220192"/>
                  </a:lnTo>
                  <a:lnTo>
                    <a:pt x="3763" y="247397"/>
                  </a:lnTo>
                  <a:lnTo>
                    <a:pt x="10052" y="272235"/>
                  </a:lnTo>
                  <a:lnTo>
                    <a:pt x="16771" y="284035"/>
                  </a:lnTo>
                  <a:lnTo>
                    <a:pt x="28488" y="295241"/>
                  </a:lnTo>
                  <a:lnTo>
                    <a:pt x="55590" y="3015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1216">
              <a:extLst>
                <a:ext uri="{FF2B5EF4-FFF2-40B4-BE49-F238E27FC236}">
                  <a16:creationId xmlns:a16="http://schemas.microsoft.com/office/drawing/2014/main" id="{920C3AE6-A6BB-74CB-8674-98D2B0B94384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2120900" y="5102912"/>
              <a:ext cx="88901" cy="110439"/>
            </a:xfrm>
            <a:custGeom>
              <a:avLst/>
              <a:gdLst/>
              <a:ahLst/>
              <a:cxnLst/>
              <a:rect l="0" t="0" r="0" b="0"/>
              <a:pathLst>
                <a:path w="88901" h="110439">
                  <a:moveTo>
                    <a:pt x="88900" y="8838"/>
                  </a:moveTo>
                  <a:lnTo>
                    <a:pt x="88900" y="8838"/>
                  </a:lnTo>
                  <a:lnTo>
                    <a:pt x="88900" y="5468"/>
                  </a:lnTo>
                  <a:lnTo>
                    <a:pt x="87019" y="1930"/>
                  </a:lnTo>
                  <a:lnTo>
                    <a:pt x="85529" y="0"/>
                  </a:lnTo>
                  <a:lnTo>
                    <a:pt x="83125" y="829"/>
                  </a:lnTo>
                  <a:lnTo>
                    <a:pt x="51910" y="31740"/>
                  </a:lnTo>
                  <a:lnTo>
                    <a:pt x="34086" y="59145"/>
                  </a:lnTo>
                  <a:lnTo>
                    <a:pt x="19421" y="86760"/>
                  </a:lnTo>
                  <a:lnTo>
                    <a:pt x="0" y="1104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1217">
              <a:extLst>
                <a:ext uri="{FF2B5EF4-FFF2-40B4-BE49-F238E27FC236}">
                  <a16:creationId xmlns:a16="http://schemas.microsoft.com/office/drawing/2014/main" id="{7075A833-3434-AB4C-5E61-84ADB3355900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2108200" y="5120966"/>
              <a:ext cx="76201" cy="54285"/>
            </a:xfrm>
            <a:custGeom>
              <a:avLst/>
              <a:gdLst/>
              <a:ahLst/>
              <a:cxnLst/>
              <a:rect l="0" t="0" r="0" b="0"/>
              <a:pathLst>
                <a:path w="76201" h="54285">
                  <a:moveTo>
                    <a:pt x="0" y="9834"/>
                  </a:moveTo>
                  <a:lnTo>
                    <a:pt x="0" y="9834"/>
                  </a:lnTo>
                  <a:lnTo>
                    <a:pt x="0" y="6464"/>
                  </a:lnTo>
                  <a:lnTo>
                    <a:pt x="705" y="5470"/>
                  </a:lnTo>
                  <a:lnTo>
                    <a:pt x="1881" y="4808"/>
                  </a:lnTo>
                  <a:lnTo>
                    <a:pt x="3371" y="4367"/>
                  </a:lnTo>
                  <a:lnTo>
                    <a:pt x="8838" y="374"/>
                  </a:lnTo>
                  <a:lnTo>
                    <a:pt x="11537" y="0"/>
                  </a:lnTo>
                  <a:lnTo>
                    <a:pt x="18298" y="1466"/>
                  </a:lnTo>
                  <a:lnTo>
                    <a:pt x="26667" y="6256"/>
                  </a:lnTo>
                  <a:lnTo>
                    <a:pt x="49443" y="25704"/>
                  </a:lnTo>
                  <a:lnTo>
                    <a:pt x="55136" y="28882"/>
                  </a:lnTo>
                  <a:lnTo>
                    <a:pt x="65569" y="38604"/>
                  </a:lnTo>
                  <a:lnTo>
                    <a:pt x="76200" y="542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1218">
              <a:extLst>
                <a:ext uri="{FF2B5EF4-FFF2-40B4-BE49-F238E27FC236}">
                  <a16:creationId xmlns:a16="http://schemas.microsoft.com/office/drawing/2014/main" id="{052AC9CE-BD9F-20E4-8EEC-97BED275E02C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1822450" y="5056166"/>
              <a:ext cx="101601" cy="36535"/>
            </a:xfrm>
            <a:custGeom>
              <a:avLst/>
              <a:gdLst/>
              <a:ahLst/>
              <a:cxnLst/>
              <a:rect l="0" t="0" r="0" b="0"/>
              <a:pathLst>
                <a:path w="101601" h="36535">
                  <a:moveTo>
                    <a:pt x="0" y="36534"/>
                  </a:moveTo>
                  <a:lnTo>
                    <a:pt x="0" y="36534"/>
                  </a:lnTo>
                  <a:lnTo>
                    <a:pt x="6742" y="26421"/>
                  </a:lnTo>
                  <a:lnTo>
                    <a:pt x="15697" y="19575"/>
                  </a:lnTo>
                  <a:lnTo>
                    <a:pt x="46037" y="4967"/>
                  </a:lnTo>
                  <a:lnTo>
                    <a:pt x="59267" y="1338"/>
                  </a:lnTo>
                  <a:lnTo>
                    <a:pt x="83726" y="0"/>
                  </a:lnTo>
                  <a:lnTo>
                    <a:pt x="101600" y="47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1219">
              <a:extLst>
                <a:ext uri="{FF2B5EF4-FFF2-40B4-BE49-F238E27FC236}">
                  <a16:creationId xmlns:a16="http://schemas.microsoft.com/office/drawing/2014/main" id="{EB17B353-8438-0EB6-2914-9ED5E9D5CBB8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1803798" y="5086612"/>
              <a:ext cx="81105" cy="142194"/>
            </a:xfrm>
            <a:custGeom>
              <a:avLst/>
              <a:gdLst/>
              <a:ahLst/>
              <a:cxnLst/>
              <a:rect l="0" t="0" r="0" b="0"/>
              <a:pathLst>
                <a:path w="81105" h="142194">
                  <a:moveTo>
                    <a:pt x="31352" y="6088"/>
                  </a:moveTo>
                  <a:lnTo>
                    <a:pt x="31352" y="6088"/>
                  </a:lnTo>
                  <a:lnTo>
                    <a:pt x="36819" y="621"/>
                  </a:lnTo>
                  <a:lnTo>
                    <a:pt x="30698" y="0"/>
                  </a:lnTo>
                  <a:lnTo>
                    <a:pt x="23771" y="3617"/>
                  </a:lnTo>
                  <a:lnTo>
                    <a:pt x="11196" y="14067"/>
                  </a:lnTo>
                  <a:lnTo>
                    <a:pt x="4135" y="27502"/>
                  </a:lnTo>
                  <a:lnTo>
                    <a:pt x="497" y="40866"/>
                  </a:lnTo>
                  <a:lnTo>
                    <a:pt x="0" y="45769"/>
                  </a:lnTo>
                  <a:lnTo>
                    <a:pt x="3091" y="55866"/>
                  </a:lnTo>
                  <a:lnTo>
                    <a:pt x="8475" y="64426"/>
                  </a:lnTo>
                  <a:lnTo>
                    <a:pt x="17910" y="71429"/>
                  </a:lnTo>
                  <a:lnTo>
                    <a:pt x="47935" y="79107"/>
                  </a:lnTo>
                  <a:lnTo>
                    <a:pt x="76848" y="94709"/>
                  </a:lnTo>
                  <a:lnTo>
                    <a:pt x="78617" y="96918"/>
                  </a:lnTo>
                  <a:lnTo>
                    <a:pt x="80581" y="103137"/>
                  </a:lnTo>
                  <a:lnTo>
                    <a:pt x="81104" y="106770"/>
                  </a:lnTo>
                  <a:lnTo>
                    <a:pt x="79337" y="110604"/>
                  </a:lnTo>
                  <a:lnTo>
                    <a:pt x="59031" y="130205"/>
                  </a:lnTo>
                  <a:lnTo>
                    <a:pt x="42932" y="141454"/>
                  </a:lnTo>
                  <a:lnTo>
                    <a:pt x="39072" y="142193"/>
                  </a:lnTo>
                  <a:lnTo>
                    <a:pt x="18652" y="1394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1220">
              <a:extLst>
                <a:ext uri="{FF2B5EF4-FFF2-40B4-BE49-F238E27FC236}">
                  <a16:creationId xmlns:a16="http://schemas.microsoft.com/office/drawing/2014/main" id="{15A65F94-745E-433B-89FB-267ABB72A469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1743180" y="5168900"/>
              <a:ext cx="9421" cy="19051"/>
            </a:xfrm>
            <a:custGeom>
              <a:avLst/>
              <a:gdLst/>
              <a:ahLst/>
              <a:cxnLst/>
              <a:rect l="0" t="0" r="0" b="0"/>
              <a:pathLst>
                <a:path w="9421" h="19051">
                  <a:moveTo>
                    <a:pt x="9420" y="19050"/>
                  </a:moveTo>
                  <a:lnTo>
                    <a:pt x="9420" y="19050"/>
                  </a:lnTo>
                  <a:lnTo>
                    <a:pt x="6049" y="15680"/>
                  </a:lnTo>
                  <a:lnTo>
                    <a:pt x="2513" y="14024"/>
                  </a:lnTo>
                  <a:lnTo>
                    <a:pt x="582" y="13583"/>
                  </a:lnTo>
                  <a:lnTo>
                    <a:pt x="0" y="12583"/>
                  </a:lnTo>
                  <a:lnTo>
                    <a:pt x="318" y="11211"/>
                  </a:lnTo>
                  <a:lnTo>
                    <a:pt x="1847" y="7806"/>
                  </a:lnTo>
                  <a:lnTo>
                    <a:pt x="307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1221">
              <a:extLst>
                <a:ext uri="{FF2B5EF4-FFF2-40B4-BE49-F238E27FC236}">
                  <a16:creationId xmlns:a16="http://schemas.microsoft.com/office/drawing/2014/main" id="{D0DC6578-A4AE-FE74-BA19-31C9B4CA374A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1572967" y="5081248"/>
              <a:ext cx="83073" cy="130165"/>
            </a:xfrm>
            <a:custGeom>
              <a:avLst/>
              <a:gdLst/>
              <a:ahLst/>
              <a:cxnLst/>
              <a:rect l="0" t="0" r="0" b="0"/>
              <a:pathLst>
                <a:path w="83073" h="130165">
                  <a:moveTo>
                    <a:pt x="46283" y="43202"/>
                  </a:moveTo>
                  <a:lnTo>
                    <a:pt x="46283" y="43202"/>
                  </a:lnTo>
                  <a:lnTo>
                    <a:pt x="46283" y="37735"/>
                  </a:lnTo>
                  <a:lnTo>
                    <a:pt x="46989" y="37441"/>
                  </a:lnTo>
                  <a:lnTo>
                    <a:pt x="49654" y="37114"/>
                  </a:lnTo>
                  <a:lnTo>
                    <a:pt x="53190" y="35087"/>
                  </a:lnTo>
                  <a:lnTo>
                    <a:pt x="55121" y="33558"/>
                  </a:lnTo>
                  <a:lnTo>
                    <a:pt x="57267" y="29979"/>
                  </a:lnTo>
                  <a:lnTo>
                    <a:pt x="58644" y="25303"/>
                  </a:lnTo>
                  <a:lnTo>
                    <a:pt x="55512" y="21123"/>
                  </a:lnTo>
                  <a:lnTo>
                    <a:pt x="41265" y="7165"/>
                  </a:lnTo>
                  <a:lnTo>
                    <a:pt x="31312" y="1558"/>
                  </a:lnTo>
                  <a:lnTo>
                    <a:pt x="25988" y="0"/>
                  </a:lnTo>
                  <a:lnTo>
                    <a:pt x="22875" y="995"/>
                  </a:lnTo>
                  <a:lnTo>
                    <a:pt x="15654" y="5864"/>
                  </a:lnTo>
                  <a:lnTo>
                    <a:pt x="9622" y="16495"/>
                  </a:lnTo>
                  <a:lnTo>
                    <a:pt x="0" y="42943"/>
                  </a:lnTo>
                  <a:lnTo>
                    <a:pt x="192" y="65546"/>
                  </a:lnTo>
                  <a:lnTo>
                    <a:pt x="6578" y="91987"/>
                  </a:lnTo>
                  <a:lnTo>
                    <a:pt x="10527" y="99692"/>
                  </a:lnTo>
                  <a:lnTo>
                    <a:pt x="28245" y="119115"/>
                  </a:lnTo>
                  <a:lnTo>
                    <a:pt x="37325" y="125859"/>
                  </a:lnTo>
                  <a:lnTo>
                    <a:pt x="47946" y="129327"/>
                  </a:lnTo>
                  <a:lnTo>
                    <a:pt x="58311" y="130164"/>
                  </a:lnTo>
                  <a:lnTo>
                    <a:pt x="65270" y="128183"/>
                  </a:lnTo>
                  <a:lnTo>
                    <a:pt x="70714" y="123069"/>
                  </a:lnTo>
                  <a:lnTo>
                    <a:pt x="75486" y="114682"/>
                  </a:lnTo>
                  <a:lnTo>
                    <a:pt x="83072" y="85027"/>
                  </a:lnTo>
                  <a:lnTo>
                    <a:pt x="80624" y="61082"/>
                  </a:lnTo>
                  <a:lnTo>
                    <a:pt x="72770" y="32231"/>
                  </a:lnTo>
                  <a:lnTo>
                    <a:pt x="59674" y="9097"/>
                  </a:lnTo>
                  <a:lnTo>
                    <a:pt x="56233" y="6878"/>
                  </a:lnTo>
                  <a:lnTo>
                    <a:pt x="50328" y="5628"/>
                  </a:lnTo>
                  <a:lnTo>
                    <a:pt x="48980" y="6158"/>
                  </a:lnTo>
                  <a:lnTo>
                    <a:pt x="46283" y="114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1222">
              <a:extLst>
                <a:ext uri="{FF2B5EF4-FFF2-40B4-BE49-F238E27FC236}">
                  <a16:creationId xmlns:a16="http://schemas.microsoft.com/office/drawing/2014/main" id="{3C64200A-D4A9-123E-DD0C-9D7B5E57E56E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1225550" y="4838701"/>
              <a:ext cx="2135520" cy="787195"/>
            </a:xfrm>
            <a:custGeom>
              <a:avLst/>
              <a:gdLst/>
              <a:ahLst/>
              <a:cxnLst/>
              <a:rect l="0" t="0" r="0" b="0"/>
              <a:pathLst>
                <a:path w="2135520" h="787195">
                  <a:moveTo>
                    <a:pt x="0" y="736599"/>
                  </a:moveTo>
                  <a:lnTo>
                    <a:pt x="0" y="736599"/>
                  </a:lnTo>
                  <a:lnTo>
                    <a:pt x="3371" y="736599"/>
                  </a:lnTo>
                  <a:lnTo>
                    <a:pt x="4364" y="735894"/>
                  </a:lnTo>
                  <a:lnTo>
                    <a:pt x="5026" y="734717"/>
                  </a:lnTo>
                  <a:lnTo>
                    <a:pt x="9459" y="724390"/>
                  </a:lnTo>
                  <a:lnTo>
                    <a:pt x="18482" y="712834"/>
                  </a:lnTo>
                  <a:lnTo>
                    <a:pt x="24207" y="708398"/>
                  </a:lnTo>
                  <a:lnTo>
                    <a:pt x="29808" y="705016"/>
                  </a:lnTo>
                  <a:lnTo>
                    <a:pt x="56005" y="683896"/>
                  </a:lnTo>
                  <a:lnTo>
                    <a:pt x="68021" y="680766"/>
                  </a:lnTo>
                  <a:lnTo>
                    <a:pt x="77148" y="679840"/>
                  </a:lnTo>
                  <a:lnTo>
                    <a:pt x="78948" y="681120"/>
                  </a:lnTo>
                  <a:lnTo>
                    <a:pt x="80949" y="686306"/>
                  </a:lnTo>
                  <a:lnTo>
                    <a:pt x="89246" y="717128"/>
                  </a:lnTo>
                  <a:lnTo>
                    <a:pt x="99529" y="744880"/>
                  </a:lnTo>
                  <a:lnTo>
                    <a:pt x="109277" y="775578"/>
                  </a:lnTo>
                  <a:lnTo>
                    <a:pt x="114213" y="787194"/>
                  </a:lnTo>
                  <a:lnTo>
                    <a:pt x="118647" y="777220"/>
                  </a:lnTo>
                  <a:lnTo>
                    <a:pt x="123943" y="750466"/>
                  </a:lnTo>
                  <a:lnTo>
                    <a:pt x="131465" y="719792"/>
                  </a:lnTo>
                  <a:lnTo>
                    <a:pt x="139746" y="689586"/>
                  </a:lnTo>
                  <a:lnTo>
                    <a:pt x="143248" y="676899"/>
                  </a:lnTo>
                  <a:lnTo>
                    <a:pt x="145925" y="650628"/>
                  </a:lnTo>
                  <a:lnTo>
                    <a:pt x="150874" y="623951"/>
                  </a:lnTo>
                  <a:lnTo>
                    <a:pt x="156103" y="596134"/>
                  </a:lnTo>
                  <a:lnTo>
                    <a:pt x="161772" y="564909"/>
                  </a:lnTo>
                  <a:lnTo>
                    <a:pt x="166544" y="534631"/>
                  </a:lnTo>
                  <a:lnTo>
                    <a:pt x="169996" y="508364"/>
                  </a:lnTo>
                  <a:lnTo>
                    <a:pt x="174534" y="477576"/>
                  </a:lnTo>
                  <a:lnTo>
                    <a:pt x="180203" y="454221"/>
                  </a:lnTo>
                  <a:lnTo>
                    <a:pt x="182980" y="426056"/>
                  </a:lnTo>
                  <a:lnTo>
                    <a:pt x="187175" y="402111"/>
                  </a:lnTo>
                  <a:lnTo>
                    <a:pt x="189515" y="374868"/>
                  </a:lnTo>
                  <a:lnTo>
                    <a:pt x="193579" y="344454"/>
                  </a:lnTo>
                  <a:lnTo>
                    <a:pt x="195881" y="316470"/>
                  </a:lnTo>
                  <a:lnTo>
                    <a:pt x="196563" y="286934"/>
                  </a:lnTo>
                  <a:lnTo>
                    <a:pt x="197499" y="259146"/>
                  </a:lnTo>
                  <a:lnTo>
                    <a:pt x="201865" y="227943"/>
                  </a:lnTo>
                  <a:lnTo>
                    <a:pt x="202805" y="203005"/>
                  </a:lnTo>
                  <a:lnTo>
                    <a:pt x="206493" y="172664"/>
                  </a:lnTo>
                  <a:lnTo>
                    <a:pt x="209147" y="144885"/>
                  </a:lnTo>
                  <a:lnTo>
                    <a:pt x="213861" y="115557"/>
                  </a:lnTo>
                  <a:lnTo>
                    <a:pt x="215721" y="88414"/>
                  </a:lnTo>
                  <a:lnTo>
                    <a:pt x="216553" y="74565"/>
                  </a:lnTo>
                  <a:lnTo>
                    <a:pt x="226021" y="45066"/>
                  </a:lnTo>
                  <a:lnTo>
                    <a:pt x="234659" y="16367"/>
                  </a:lnTo>
                  <a:lnTo>
                    <a:pt x="235461" y="15144"/>
                  </a:lnTo>
                  <a:lnTo>
                    <a:pt x="236702" y="14330"/>
                  </a:lnTo>
                  <a:lnTo>
                    <a:pt x="240392" y="13021"/>
                  </a:lnTo>
                  <a:lnTo>
                    <a:pt x="244402" y="12795"/>
                  </a:lnTo>
                  <a:lnTo>
                    <a:pt x="273880" y="18174"/>
                  </a:lnTo>
                  <a:lnTo>
                    <a:pt x="303683" y="23241"/>
                  </a:lnTo>
                  <a:lnTo>
                    <a:pt x="332985" y="24973"/>
                  </a:lnTo>
                  <a:lnTo>
                    <a:pt x="350075" y="23391"/>
                  </a:lnTo>
                  <a:lnTo>
                    <a:pt x="374813" y="19907"/>
                  </a:lnTo>
                  <a:lnTo>
                    <a:pt x="400490" y="19304"/>
                  </a:lnTo>
                  <a:lnTo>
                    <a:pt x="430441" y="19125"/>
                  </a:lnTo>
                  <a:lnTo>
                    <a:pt x="454916" y="15700"/>
                  </a:lnTo>
                  <a:lnTo>
                    <a:pt x="482315" y="13588"/>
                  </a:lnTo>
                  <a:lnTo>
                    <a:pt x="512776" y="12963"/>
                  </a:lnTo>
                  <a:lnTo>
                    <a:pt x="535523" y="12816"/>
                  </a:lnTo>
                  <a:lnTo>
                    <a:pt x="559743" y="12046"/>
                  </a:lnTo>
                  <a:lnTo>
                    <a:pt x="584619" y="9351"/>
                  </a:lnTo>
                  <a:lnTo>
                    <a:pt x="612311" y="7238"/>
                  </a:lnTo>
                  <a:lnTo>
                    <a:pt x="644035" y="6613"/>
                  </a:lnTo>
                  <a:lnTo>
                    <a:pt x="673503" y="3057"/>
                  </a:lnTo>
                  <a:lnTo>
                    <a:pt x="704381" y="602"/>
                  </a:lnTo>
                  <a:lnTo>
                    <a:pt x="730738" y="178"/>
                  </a:lnTo>
                  <a:lnTo>
                    <a:pt x="755397" y="78"/>
                  </a:lnTo>
                  <a:lnTo>
                    <a:pt x="782819" y="34"/>
                  </a:lnTo>
                  <a:lnTo>
                    <a:pt x="811469" y="15"/>
                  </a:lnTo>
                  <a:lnTo>
                    <a:pt x="840666" y="6"/>
                  </a:lnTo>
                  <a:lnTo>
                    <a:pt x="864460" y="2"/>
                  </a:lnTo>
                  <a:lnTo>
                    <a:pt x="891842" y="0"/>
                  </a:lnTo>
                  <a:lnTo>
                    <a:pt x="923428" y="3370"/>
                  </a:lnTo>
                  <a:lnTo>
                    <a:pt x="948433" y="5466"/>
                  </a:lnTo>
                  <a:lnTo>
                    <a:pt x="973716" y="6087"/>
                  </a:lnTo>
                  <a:lnTo>
                    <a:pt x="999081" y="6271"/>
                  </a:lnTo>
                  <a:lnTo>
                    <a:pt x="1024471" y="6326"/>
                  </a:lnTo>
                  <a:lnTo>
                    <a:pt x="1049868" y="6342"/>
                  </a:lnTo>
                  <a:lnTo>
                    <a:pt x="1078639" y="6347"/>
                  </a:lnTo>
                  <a:lnTo>
                    <a:pt x="1106135" y="6349"/>
                  </a:lnTo>
                  <a:lnTo>
                    <a:pt x="1135526" y="9720"/>
                  </a:lnTo>
                  <a:lnTo>
                    <a:pt x="1166577" y="11816"/>
                  </a:lnTo>
                  <a:lnTo>
                    <a:pt x="1194750" y="12437"/>
                  </a:lnTo>
                  <a:lnTo>
                    <a:pt x="1224342" y="12621"/>
                  </a:lnTo>
                  <a:lnTo>
                    <a:pt x="1255452" y="12676"/>
                  </a:lnTo>
                  <a:lnTo>
                    <a:pt x="1283642" y="12692"/>
                  </a:lnTo>
                  <a:lnTo>
                    <a:pt x="1313240" y="12697"/>
                  </a:lnTo>
                  <a:lnTo>
                    <a:pt x="1344352" y="12699"/>
                  </a:lnTo>
                  <a:lnTo>
                    <a:pt x="1375913" y="12699"/>
                  </a:lnTo>
                  <a:lnTo>
                    <a:pt x="1407607" y="12699"/>
                  </a:lnTo>
                  <a:lnTo>
                    <a:pt x="1439341" y="12699"/>
                  </a:lnTo>
                  <a:lnTo>
                    <a:pt x="1471085" y="12699"/>
                  </a:lnTo>
                  <a:lnTo>
                    <a:pt x="1494133" y="12699"/>
                  </a:lnTo>
                  <a:lnTo>
                    <a:pt x="1517781" y="12699"/>
                  </a:lnTo>
                  <a:lnTo>
                    <a:pt x="1540051" y="12699"/>
                  </a:lnTo>
                  <a:lnTo>
                    <a:pt x="1561708" y="12699"/>
                  </a:lnTo>
                  <a:lnTo>
                    <a:pt x="1583798" y="12699"/>
                  </a:lnTo>
                  <a:lnTo>
                    <a:pt x="1607727" y="12699"/>
                  </a:lnTo>
                  <a:lnTo>
                    <a:pt x="1638257" y="12699"/>
                  </a:lnTo>
                  <a:lnTo>
                    <a:pt x="1660153" y="12699"/>
                  </a:lnTo>
                  <a:lnTo>
                    <a:pt x="1683290" y="12699"/>
                  </a:lnTo>
                  <a:lnTo>
                    <a:pt x="1705332" y="12699"/>
                  </a:lnTo>
                  <a:lnTo>
                    <a:pt x="1726888" y="12699"/>
                  </a:lnTo>
                  <a:lnTo>
                    <a:pt x="1756976" y="12699"/>
                  </a:lnTo>
                  <a:lnTo>
                    <a:pt x="1785647" y="12699"/>
                  </a:lnTo>
                  <a:lnTo>
                    <a:pt x="1816484" y="12699"/>
                  </a:lnTo>
                  <a:lnTo>
                    <a:pt x="1846082" y="12699"/>
                  </a:lnTo>
                  <a:lnTo>
                    <a:pt x="1874607" y="12699"/>
                  </a:lnTo>
                  <a:lnTo>
                    <a:pt x="1903520" y="12699"/>
                  </a:lnTo>
                  <a:lnTo>
                    <a:pt x="1929961" y="12699"/>
                  </a:lnTo>
                  <a:lnTo>
                    <a:pt x="1955670" y="12699"/>
                  </a:lnTo>
                  <a:lnTo>
                    <a:pt x="1981161" y="12699"/>
                  </a:lnTo>
                  <a:lnTo>
                    <a:pt x="2011687" y="12699"/>
                  </a:lnTo>
                  <a:lnTo>
                    <a:pt x="2041739" y="12699"/>
                  </a:lnTo>
                  <a:lnTo>
                    <a:pt x="2063375" y="10818"/>
                  </a:lnTo>
                  <a:lnTo>
                    <a:pt x="2089745" y="7673"/>
                  </a:lnTo>
                  <a:lnTo>
                    <a:pt x="2120395" y="6465"/>
                  </a:lnTo>
                  <a:lnTo>
                    <a:pt x="2128437" y="7107"/>
                  </a:lnTo>
                  <a:lnTo>
                    <a:pt x="2134362" y="9743"/>
                  </a:lnTo>
                  <a:lnTo>
                    <a:pt x="2135519" y="10728"/>
                  </a:lnTo>
                  <a:lnTo>
                    <a:pt x="2133600" y="126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SMARTInkShape-Group287">
            <a:extLst>
              <a:ext uri="{FF2B5EF4-FFF2-40B4-BE49-F238E27FC236}">
                <a16:creationId xmlns:a16="http://schemas.microsoft.com/office/drawing/2014/main" id="{8F4952E8-12D5-02EC-CEE3-1A712CA75DA5}"/>
              </a:ext>
            </a:extLst>
          </p:cNvPr>
          <p:cNvGrpSpPr/>
          <p:nvPr/>
        </p:nvGrpSpPr>
        <p:grpSpPr>
          <a:xfrm>
            <a:off x="2972640" y="5727700"/>
            <a:ext cx="729411" cy="230337"/>
            <a:chOff x="2972640" y="5727700"/>
            <a:chExt cx="729411" cy="230337"/>
          </a:xfrm>
        </p:grpSpPr>
        <p:sp>
          <p:nvSpPr>
            <p:cNvPr id="99" name="SMARTInkShape-1223">
              <a:extLst>
                <a:ext uri="{FF2B5EF4-FFF2-40B4-BE49-F238E27FC236}">
                  <a16:creationId xmlns:a16="http://schemas.microsoft.com/office/drawing/2014/main" id="{C2EC37DC-29CC-CDA5-6A37-D6D850BECBBF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3365500" y="5791837"/>
              <a:ext cx="127001" cy="151740"/>
            </a:xfrm>
            <a:custGeom>
              <a:avLst/>
              <a:gdLst/>
              <a:ahLst/>
              <a:cxnLst/>
              <a:rect l="0" t="0" r="0" b="0"/>
              <a:pathLst>
                <a:path w="127001" h="151740">
                  <a:moveTo>
                    <a:pt x="0" y="37463"/>
                  </a:moveTo>
                  <a:lnTo>
                    <a:pt x="0" y="37463"/>
                  </a:lnTo>
                  <a:lnTo>
                    <a:pt x="0" y="23157"/>
                  </a:lnTo>
                  <a:lnTo>
                    <a:pt x="1411" y="20870"/>
                  </a:lnTo>
                  <a:lnTo>
                    <a:pt x="8728" y="13575"/>
                  </a:lnTo>
                  <a:lnTo>
                    <a:pt x="10935" y="6620"/>
                  </a:lnTo>
                  <a:lnTo>
                    <a:pt x="13640" y="4201"/>
                  </a:lnTo>
                  <a:lnTo>
                    <a:pt x="22290" y="1513"/>
                  </a:lnTo>
                  <a:lnTo>
                    <a:pt x="35689" y="0"/>
                  </a:lnTo>
                  <a:lnTo>
                    <a:pt x="42438" y="1528"/>
                  </a:lnTo>
                  <a:lnTo>
                    <a:pt x="48495" y="5265"/>
                  </a:lnTo>
                  <a:lnTo>
                    <a:pt x="55890" y="11629"/>
                  </a:lnTo>
                  <a:lnTo>
                    <a:pt x="60118" y="19161"/>
                  </a:lnTo>
                  <a:lnTo>
                    <a:pt x="62498" y="35097"/>
                  </a:lnTo>
                  <a:lnTo>
                    <a:pt x="62662" y="63832"/>
                  </a:lnTo>
                  <a:lnTo>
                    <a:pt x="54644" y="85995"/>
                  </a:lnTo>
                  <a:lnTo>
                    <a:pt x="45784" y="98686"/>
                  </a:lnTo>
                  <a:lnTo>
                    <a:pt x="15736" y="126477"/>
                  </a:lnTo>
                  <a:lnTo>
                    <a:pt x="9816" y="133470"/>
                  </a:lnTo>
                  <a:lnTo>
                    <a:pt x="3222" y="138111"/>
                  </a:lnTo>
                  <a:lnTo>
                    <a:pt x="126" y="145087"/>
                  </a:lnTo>
                  <a:lnTo>
                    <a:pt x="3408" y="148687"/>
                  </a:lnTo>
                  <a:lnTo>
                    <a:pt x="8806" y="150396"/>
                  </a:lnTo>
                  <a:lnTo>
                    <a:pt x="33615" y="151583"/>
                  </a:lnTo>
                  <a:lnTo>
                    <a:pt x="62378" y="151739"/>
                  </a:lnTo>
                  <a:lnTo>
                    <a:pt x="82171" y="148100"/>
                  </a:lnTo>
                  <a:lnTo>
                    <a:pt x="103537" y="151579"/>
                  </a:lnTo>
                  <a:lnTo>
                    <a:pt x="127000" y="1454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1224">
              <a:extLst>
                <a:ext uri="{FF2B5EF4-FFF2-40B4-BE49-F238E27FC236}">
                  <a16:creationId xmlns:a16="http://schemas.microsoft.com/office/drawing/2014/main" id="{96413660-5171-F2FF-FDDA-BF1E79E14453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3202431" y="5811501"/>
              <a:ext cx="100907" cy="146536"/>
            </a:xfrm>
            <a:custGeom>
              <a:avLst/>
              <a:gdLst/>
              <a:ahLst/>
              <a:cxnLst/>
              <a:rect l="0" t="0" r="0" b="0"/>
              <a:pathLst>
                <a:path w="100907" h="146536">
                  <a:moveTo>
                    <a:pt x="36069" y="30499"/>
                  </a:moveTo>
                  <a:lnTo>
                    <a:pt x="36069" y="30499"/>
                  </a:lnTo>
                  <a:lnTo>
                    <a:pt x="39440" y="30499"/>
                  </a:lnTo>
                  <a:lnTo>
                    <a:pt x="40432" y="29794"/>
                  </a:lnTo>
                  <a:lnTo>
                    <a:pt x="41094" y="28617"/>
                  </a:lnTo>
                  <a:lnTo>
                    <a:pt x="41536" y="27128"/>
                  </a:lnTo>
                  <a:lnTo>
                    <a:pt x="47329" y="17635"/>
                  </a:lnTo>
                  <a:lnTo>
                    <a:pt x="48484" y="9300"/>
                  </a:lnTo>
                  <a:lnTo>
                    <a:pt x="46761" y="5085"/>
                  </a:lnTo>
                  <a:lnTo>
                    <a:pt x="45314" y="2972"/>
                  </a:lnTo>
                  <a:lnTo>
                    <a:pt x="41824" y="626"/>
                  </a:lnTo>
                  <a:lnTo>
                    <a:pt x="39906" y="0"/>
                  </a:lnTo>
                  <a:lnTo>
                    <a:pt x="34011" y="1186"/>
                  </a:lnTo>
                  <a:lnTo>
                    <a:pt x="30464" y="2491"/>
                  </a:lnTo>
                  <a:lnTo>
                    <a:pt x="18730" y="14440"/>
                  </a:lnTo>
                  <a:lnTo>
                    <a:pt x="7191" y="33781"/>
                  </a:lnTo>
                  <a:lnTo>
                    <a:pt x="0" y="63316"/>
                  </a:lnTo>
                  <a:lnTo>
                    <a:pt x="452" y="89846"/>
                  </a:lnTo>
                  <a:lnTo>
                    <a:pt x="5055" y="112524"/>
                  </a:lnTo>
                  <a:lnTo>
                    <a:pt x="9585" y="121282"/>
                  </a:lnTo>
                  <a:lnTo>
                    <a:pt x="20069" y="133440"/>
                  </a:lnTo>
                  <a:lnTo>
                    <a:pt x="28017" y="139280"/>
                  </a:lnTo>
                  <a:lnTo>
                    <a:pt x="47167" y="146535"/>
                  </a:lnTo>
                  <a:lnTo>
                    <a:pt x="74086" y="146411"/>
                  </a:lnTo>
                  <a:lnTo>
                    <a:pt x="86597" y="141753"/>
                  </a:lnTo>
                  <a:lnTo>
                    <a:pt x="90921" y="138534"/>
                  </a:lnTo>
                  <a:lnTo>
                    <a:pt x="97607" y="127433"/>
                  </a:lnTo>
                  <a:lnTo>
                    <a:pt x="100377" y="120522"/>
                  </a:lnTo>
                  <a:lnTo>
                    <a:pt x="100906" y="93940"/>
                  </a:lnTo>
                  <a:lnTo>
                    <a:pt x="94763" y="63491"/>
                  </a:lnTo>
                  <a:lnTo>
                    <a:pt x="84677" y="34034"/>
                  </a:lnTo>
                  <a:lnTo>
                    <a:pt x="78604" y="26662"/>
                  </a:lnTo>
                  <a:lnTo>
                    <a:pt x="70496" y="21032"/>
                  </a:lnTo>
                  <a:lnTo>
                    <a:pt x="48769" y="114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1225">
              <a:extLst>
                <a:ext uri="{FF2B5EF4-FFF2-40B4-BE49-F238E27FC236}">
                  <a16:creationId xmlns:a16="http://schemas.microsoft.com/office/drawing/2014/main" id="{3756304D-3A87-2301-BA18-631BDC07341A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3143512" y="5892800"/>
              <a:ext cx="6089" cy="6351"/>
            </a:xfrm>
            <a:custGeom>
              <a:avLst/>
              <a:gdLst/>
              <a:ahLst/>
              <a:cxnLst/>
              <a:rect l="0" t="0" r="0" b="0"/>
              <a:pathLst>
                <a:path w="6089" h="6351">
                  <a:moveTo>
                    <a:pt x="6088" y="6350"/>
                  </a:moveTo>
                  <a:lnTo>
                    <a:pt x="6088" y="6350"/>
                  </a:lnTo>
                  <a:lnTo>
                    <a:pt x="2717" y="6350"/>
                  </a:lnTo>
                  <a:lnTo>
                    <a:pt x="1724" y="5645"/>
                  </a:lnTo>
                  <a:lnTo>
                    <a:pt x="1063" y="4468"/>
                  </a:lnTo>
                  <a:lnTo>
                    <a:pt x="0" y="883"/>
                  </a:lnTo>
                  <a:lnTo>
                    <a:pt x="618" y="588"/>
                  </a:lnTo>
                  <a:lnTo>
                    <a:pt x="608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1226">
              <a:extLst>
                <a:ext uri="{FF2B5EF4-FFF2-40B4-BE49-F238E27FC236}">
                  <a16:creationId xmlns:a16="http://schemas.microsoft.com/office/drawing/2014/main" id="{784B11B7-FAD6-5FE0-09F4-BFD608DA6FC4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2972640" y="5775963"/>
              <a:ext cx="91807" cy="165921"/>
            </a:xfrm>
            <a:custGeom>
              <a:avLst/>
              <a:gdLst/>
              <a:ahLst/>
              <a:cxnLst/>
              <a:rect l="0" t="0" r="0" b="0"/>
              <a:pathLst>
                <a:path w="91807" h="165921">
                  <a:moveTo>
                    <a:pt x="75360" y="27937"/>
                  </a:moveTo>
                  <a:lnTo>
                    <a:pt x="75360" y="27937"/>
                  </a:lnTo>
                  <a:lnTo>
                    <a:pt x="75360" y="3526"/>
                  </a:lnTo>
                  <a:lnTo>
                    <a:pt x="57684" y="2624"/>
                  </a:lnTo>
                  <a:lnTo>
                    <a:pt x="47748" y="8220"/>
                  </a:lnTo>
                  <a:lnTo>
                    <a:pt x="30865" y="22318"/>
                  </a:lnTo>
                  <a:lnTo>
                    <a:pt x="16275" y="50588"/>
                  </a:lnTo>
                  <a:lnTo>
                    <a:pt x="3409" y="82033"/>
                  </a:lnTo>
                  <a:lnTo>
                    <a:pt x="0" y="108446"/>
                  </a:lnTo>
                  <a:lnTo>
                    <a:pt x="114" y="124776"/>
                  </a:lnTo>
                  <a:lnTo>
                    <a:pt x="2642" y="136594"/>
                  </a:lnTo>
                  <a:lnTo>
                    <a:pt x="11403" y="151776"/>
                  </a:lnTo>
                  <a:lnTo>
                    <a:pt x="22711" y="158941"/>
                  </a:lnTo>
                  <a:lnTo>
                    <a:pt x="41181" y="165061"/>
                  </a:lnTo>
                  <a:lnTo>
                    <a:pt x="46224" y="165920"/>
                  </a:lnTo>
                  <a:lnTo>
                    <a:pt x="57472" y="163111"/>
                  </a:lnTo>
                  <a:lnTo>
                    <a:pt x="63434" y="160386"/>
                  </a:lnTo>
                  <a:lnTo>
                    <a:pt x="73823" y="149833"/>
                  </a:lnTo>
                  <a:lnTo>
                    <a:pt x="82438" y="135030"/>
                  </a:lnTo>
                  <a:lnTo>
                    <a:pt x="89844" y="108273"/>
                  </a:lnTo>
                  <a:lnTo>
                    <a:pt x="90503" y="79554"/>
                  </a:lnTo>
                  <a:lnTo>
                    <a:pt x="91806" y="72932"/>
                  </a:lnTo>
                  <a:lnTo>
                    <a:pt x="89489" y="58048"/>
                  </a:lnTo>
                  <a:lnTo>
                    <a:pt x="77665" y="27277"/>
                  </a:lnTo>
                  <a:lnTo>
                    <a:pt x="70477" y="14257"/>
                  </a:lnTo>
                  <a:lnTo>
                    <a:pt x="55764" y="3180"/>
                  </a:lnTo>
                  <a:lnTo>
                    <a:pt x="51712" y="848"/>
                  </a:lnTo>
                  <a:lnTo>
                    <a:pt x="48306" y="0"/>
                  </a:lnTo>
                  <a:lnTo>
                    <a:pt x="45329" y="140"/>
                  </a:lnTo>
                  <a:lnTo>
                    <a:pt x="42640" y="940"/>
                  </a:lnTo>
                  <a:lnTo>
                    <a:pt x="40847" y="2883"/>
                  </a:lnTo>
                  <a:lnTo>
                    <a:pt x="38854" y="8805"/>
                  </a:lnTo>
                  <a:lnTo>
                    <a:pt x="37260" y="215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1227">
              <a:extLst>
                <a:ext uri="{FF2B5EF4-FFF2-40B4-BE49-F238E27FC236}">
                  <a16:creationId xmlns:a16="http://schemas.microsoft.com/office/drawing/2014/main" id="{D318250D-F9C5-28CC-5DC2-8EB19432792D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3518724" y="5773711"/>
              <a:ext cx="109108" cy="179573"/>
            </a:xfrm>
            <a:custGeom>
              <a:avLst/>
              <a:gdLst/>
              <a:ahLst/>
              <a:cxnLst/>
              <a:rect l="0" t="0" r="0" b="0"/>
              <a:pathLst>
                <a:path w="109108" h="179573">
                  <a:moveTo>
                    <a:pt x="37276" y="30189"/>
                  </a:moveTo>
                  <a:lnTo>
                    <a:pt x="37276" y="30189"/>
                  </a:lnTo>
                  <a:lnTo>
                    <a:pt x="48259" y="6340"/>
                  </a:lnTo>
                  <a:lnTo>
                    <a:pt x="49637" y="0"/>
                  </a:lnTo>
                  <a:lnTo>
                    <a:pt x="18168" y="27366"/>
                  </a:lnTo>
                  <a:lnTo>
                    <a:pt x="5430" y="48089"/>
                  </a:lnTo>
                  <a:lnTo>
                    <a:pt x="0" y="74095"/>
                  </a:lnTo>
                  <a:lnTo>
                    <a:pt x="3305" y="81688"/>
                  </a:lnTo>
                  <a:lnTo>
                    <a:pt x="6162" y="85689"/>
                  </a:lnTo>
                  <a:lnTo>
                    <a:pt x="14981" y="92015"/>
                  </a:lnTo>
                  <a:lnTo>
                    <a:pt x="25956" y="96472"/>
                  </a:lnTo>
                  <a:lnTo>
                    <a:pt x="56508" y="99569"/>
                  </a:lnTo>
                  <a:lnTo>
                    <a:pt x="82172" y="99899"/>
                  </a:lnTo>
                  <a:lnTo>
                    <a:pt x="94389" y="103740"/>
                  </a:lnTo>
                  <a:lnTo>
                    <a:pt x="102170" y="110151"/>
                  </a:lnTo>
                  <a:lnTo>
                    <a:pt x="107981" y="117703"/>
                  </a:lnTo>
                  <a:lnTo>
                    <a:pt x="109107" y="122399"/>
                  </a:lnTo>
                  <a:lnTo>
                    <a:pt x="108477" y="133260"/>
                  </a:lnTo>
                  <a:lnTo>
                    <a:pt x="104155" y="147904"/>
                  </a:lnTo>
                  <a:lnTo>
                    <a:pt x="96633" y="156825"/>
                  </a:lnTo>
                  <a:lnTo>
                    <a:pt x="80499" y="167900"/>
                  </a:lnTo>
                  <a:lnTo>
                    <a:pt x="64194" y="173768"/>
                  </a:lnTo>
                  <a:lnTo>
                    <a:pt x="38051" y="179572"/>
                  </a:lnTo>
                  <a:lnTo>
                    <a:pt x="24576" y="1762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228">
              <a:extLst>
                <a:ext uri="{FF2B5EF4-FFF2-40B4-BE49-F238E27FC236}">
                  <a16:creationId xmlns:a16="http://schemas.microsoft.com/office/drawing/2014/main" id="{653DD521-0286-F3CD-E229-604AD01CC30B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3562350" y="5727700"/>
              <a:ext cx="139701" cy="44451"/>
            </a:xfrm>
            <a:custGeom>
              <a:avLst/>
              <a:gdLst/>
              <a:ahLst/>
              <a:cxnLst/>
              <a:rect l="0" t="0" r="0" b="0"/>
              <a:pathLst>
                <a:path w="139701" h="44451">
                  <a:moveTo>
                    <a:pt x="0" y="44450"/>
                  </a:moveTo>
                  <a:lnTo>
                    <a:pt x="0" y="44450"/>
                  </a:lnTo>
                  <a:lnTo>
                    <a:pt x="0" y="41079"/>
                  </a:lnTo>
                  <a:lnTo>
                    <a:pt x="5645" y="37543"/>
                  </a:lnTo>
                  <a:lnTo>
                    <a:pt x="33256" y="26152"/>
                  </a:lnTo>
                  <a:lnTo>
                    <a:pt x="63249" y="16089"/>
                  </a:lnTo>
                  <a:lnTo>
                    <a:pt x="91855" y="11488"/>
                  </a:lnTo>
                  <a:lnTo>
                    <a:pt x="108826" y="7872"/>
                  </a:lnTo>
                  <a:lnTo>
                    <a:pt x="125378" y="4919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SMARTInkShape-Group288">
            <a:extLst>
              <a:ext uri="{FF2B5EF4-FFF2-40B4-BE49-F238E27FC236}">
                <a16:creationId xmlns:a16="http://schemas.microsoft.com/office/drawing/2014/main" id="{103CBD56-D41A-DDB7-E941-17F29424C4F6}"/>
              </a:ext>
            </a:extLst>
          </p:cNvPr>
          <p:cNvGrpSpPr/>
          <p:nvPr/>
        </p:nvGrpSpPr>
        <p:grpSpPr>
          <a:xfrm>
            <a:off x="2095500" y="3147344"/>
            <a:ext cx="366448" cy="326107"/>
            <a:chOff x="2095500" y="3147344"/>
            <a:chExt cx="366448" cy="326107"/>
          </a:xfrm>
        </p:grpSpPr>
        <p:sp>
          <p:nvSpPr>
            <p:cNvPr id="106" name="SMARTInkShape-1229">
              <a:extLst>
                <a:ext uri="{FF2B5EF4-FFF2-40B4-BE49-F238E27FC236}">
                  <a16:creationId xmlns:a16="http://schemas.microsoft.com/office/drawing/2014/main" id="{B32D9991-89AD-A876-28C2-8FFA6E6BF207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2095500" y="3200402"/>
              <a:ext cx="146051" cy="152399"/>
            </a:xfrm>
            <a:custGeom>
              <a:avLst/>
              <a:gdLst/>
              <a:ahLst/>
              <a:cxnLst/>
              <a:rect l="0" t="0" r="0" b="0"/>
              <a:pathLst>
                <a:path w="146051" h="152399">
                  <a:moveTo>
                    <a:pt x="0" y="19048"/>
                  </a:moveTo>
                  <a:lnTo>
                    <a:pt x="0" y="19048"/>
                  </a:lnTo>
                  <a:lnTo>
                    <a:pt x="3371" y="19048"/>
                  </a:lnTo>
                  <a:lnTo>
                    <a:pt x="4364" y="18343"/>
                  </a:lnTo>
                  <a:lnTo>
                    <a:pt x="5026" y="17167"/>
                  </a:lnTo>
                  <a:lnTo>
                    <a:pt x="6272" y="12960"/>
                  </a:lnTo>
                  <a:lnTo>
                    <a:pt x="9698" y="9404"/>
                  </a:lnTo>
                  <a:lnTo>
                    <a:pt x="13247" y="7707"/>
                  </a:lnTo>
                  <a:lnTo>
                    <a:pt x="15181" y="7254"/>
                  </a:lnTo>
                  <a:lnTo>
                    <a:pt x="16471" y="6246"/>
                  </a:lnTo>
                  <a:lnTo>
                    <a:pt x="17904" y="3245"/>
                  </a:lnTo>
                  <a:lnTo>
                    <a:pt x="18991" y="2163"/>
                  </a:lnTo>
                  <a:lnTo>
                    <a:pt x="25314" y="23"/>
                  </a:lnTo>
                  <a:lnTo>
                    <a:pt x="30860" y="0"/>
                  </a:lnTo>
                  <a:lnTo>
                    <a:pt x="31157" y="705"/>
                  </a:lnTo>
                  <a:lnTo>
                    <a:pt x="31486" y="3370"/>
                  </a:lnTo>
                  <a:lnTo>
                    <a:pt x="32280" y="4363"/>
                  </a:lnTo>
                  <a:lnTo>
                    <a:pt x="35043" y="5466"/>
                  </a:lnTo>
                  <a:lnTo>
                    <a:pt x="36062" y="7171"/>
                  </a:lnTo>
                  <a:lnTo>
                    <a:pt x="37831" y="20576"/>
                  </a:lnTo>
                  <a:lnTo>
                    <a:pt x="38093" y="49659"/>
                  </a:lnTo>
                  <a:lnTo>
                    <a:pt x="37394" y="77666"/>
                  </a:lnTo>
                  <a:lnTo>
                    <a:pt x="33074" y="90233"/>
                  </a:lnTo>
                  <a:lnTo>
                    <a:pt x="29985" y="109389"/>
                  </a:lnTo>
                  <a:lnTo>
                    <a:pt x="26004" y="119871"/>
                  </a:lnTo>
                  <a:lnTo>
                    <a:pt x="25402" y="126970"/>
                  </a:lnTo>
                  <a:lnTo>
                    <a:pt x="25400" y="123619"/>
                  </a:lnTo>
                  <a:lnTo>
                    <a:pt x="28771" y="114786"/>
                  </a:lnTo>
                  <a:lnTo>
                    <a:pt x="35525" y="103523"/>
                  </a:lnTo>
                  <a:lnTo>
                    <a:pt x="38042" y="93153"/>
                  </a:lnTo>
                  <a:lnTo>
                    <a:pt x="57186" y="62046"/>
                  </a:lnTo>
                  <a:lnTo>
                    <a:pt x="67738" y="47210"/>
                  </a:lnTo>
                  <a:lnTo>
                    <a:pt x="98972" y="20818"/>
                  </a:lnTo>
                  <a:lnTo>
                    <a:pt x="111246" y="9938"/>
                  </a:lnTo>
                  <a:lnTo>
                    <a:pt x="116000" y="7944"/>
                  </a:lnTo>
                  <a:lnTo>
                    <a:pt x="118961" y="9528"/>
                  </a:lnTo>
                  <a:lnTo>
                    <a:pt x="126015" y="16934"/>
                  </a:lnTo>
                  <a:lnTo>
                    <a:pt x="134548" y="33003"/>
                  </a:lnTo>
                  <a:lnTo>
                    <a:pt x="139388" y="58101"/>
                  </a:lnTo>
                  <a:lnTo>
                    <a:pt x="143057" y="79930"/>
                  </a:lnTo>
                  <a:lnTo>
                    <a:pt x="140281" y="108579"/>
                  </a:lnTo>
                  <a:lnTo>
                    <a:pt x="142921" y="136018"/>
                  </a:lnTo>
                  <a:lnTo>
                    <a:pt x="141848" y="139362"/>
                  </a:lnTo>
                  <a:lnTo>
                    <a:pt x="141837" y="142296"/>
                  </a:lnTo>
                  <a:lnTo>
                    <a:pt x="146050" y="15239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1230">
              <a:extLst>
                <a:ext uri="{FF2B5EF4-FFF2-40B4-BE49-F238E27FC236}">
                  <a16:creationId xmlns:a16="http://schemas.microsoft.com/office/drawing/2014/main" id="{89E60018-36B2-9258-63DB-0E9F7E5A60DB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2336800" y="3147344"/>
              <a:ext cx="16072" cy="326107"/>
            </a:xfrm>
            <a:custGeom>
              <a:avLst/>
              <a:gdLst/>
              <a:ahLst/>
              <a:cxnLst/>
              <a:rect l="0" t="0" r="0" b="0"/>
              <a:pathLst>
                <a:path w="16072" h="326107">
                  <a:moveTo>
                    <a:pt x="0" y="27656"/>
                  </a:moveTo>
                  <a:lnTo>
                    <a:pt x="0" y="27656"/>
                  </a:lnTo>
                  <a:lnTo>
                    <a:pt x="3371" y="24285"/>
                  </a:lnTo>
                  <a:lnTo>
                    <a:pt x="5025" y="20749"/>
                  </a:lnTo>
                  <a:lnTo>
                    <a:pt x="12060" y="0"/>
                  </a:lnTo>
                  <a:lnTo>
                    <a:pt x="12273" y="47"/>
                  </a:lnTo>
                  <a:lnTo>
                    <a:pt x="12616" y="15303"/>
                  </a:lnTo>
                  <a:lnTo>
                    <a:pt x="9304" y="40851"/>
                  </a:lnTo>
                  <a:lnTo>
                    <a:pt x="11298" y="71655"/>
                  </a:lnTo>
                  <a:lnTo>
                    <a:pt x="12423" y="102304"/>
                  </a:lnTo>
                  <a:lnTo>
                    <a:pt x="12646" y="132320"/>
                  </a:lnTo>
                  <a:lnTo>
                    <a:pt x="12689" y="161062"/>
                  </a:lnTo>
                  <a:lnTo>
                    <a:pt x="12698" y="191303"/>
                  </a:lnTo>
                  <a:lnTo>
                    <a:pt x="12699" y="221240"/>
                  </a:lnTo>
                  <a:lnTo>
                    <a:pt x="13405" y="252083"/>
                  </a:lnTo>
                  <a:lnTo>
                    <a:pt x="16071" y="275803"/>
                  </a:lnTo>
                  <a:lnTo>
                    <a:pt x="14098" y="305926"/>
                  </a:lnTo>
                  <a:lnTo>
                    <a:pt x="12700" y="3261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1231">
              <a:extLst>
                <a:ext uri="{FF2B5EF4-FFF2-40B4-BE49-F238E27FC236}">
                  <a16:creationId xmlns:a16="http://schemas.microsoft.com/office/drawing/2014/main" id="{8EB7C0F9-5E83-8D1F-5561-323ED372B4AF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2317750" y="3201953"/>
              <a:ext cx="144198" cy="119098"/>
            </a:xfrm>
            <a:custGeom>
              <a:avLst/>
              <a:gdLst/>
              <a:ahLst/>
              <a:cxnLst/>
              <a:rect l="0" t="0" r="0" b="0"/>
              <a:pathLst>
                <a:path w="144198" h="119098">
                  <a:moveTo>
                    <a:pt x="25400" y="55597"/>
                  </a:moveTo>
                  <a:lnTo>
                    <a:pt x="25400" y="55597"/>
                  </a:lnTo>
                  <a:lnTo>
                    <a:pt x="25400" y="52226"/>
                  </a:lnTo>
                  <a:lnTo>
                    <a:pt x="27281" y="48690"/>
                  </a:lnTo>
                  <a:lnTo>
                    <a:pt x="35526" y="38590"/>
                  </a:lnTo>
                  <a:lnTo>
                    <a:pt x="36956" y="34398"/>
                  </a:lnTo>
                  <a:lnTo>
                    <a:pt x="38042" y="32998"/>
                  </a:lnTo>
                  <a:lnTo>
                    <a:pt x="42944" y="29616"/>
                  </a:lnTo>
                  <a:lnTo>
                    <a:pt x="49570" y="21009"/>
                  </a:lnTo>
                  <a:lnTo>
                    <a:pt x="60862" y="13677"/>
                  </a:lnTo>
                  <a:lnTo>
                    <a:pt x="91766" y="352"/>
                  </a:lnTo>
                  <a:lnTo>
                    <a:pt x="102874" y="0"/>
                  </a:lnTo>
                  <a:lnTo>
                    <a:pt x="114866" y="2194"/>
                  </a:lnTo>
                  <a:lnTo>
                    <a:pt x="125370" y="9284"/>
                  </a:lnTo>
                  <a:lnTo>
                    <a:pt x="140240" y="24342"/>
                  </a:lnTo>
                  <a:lnTo>
                    <a:pt x="143468" y="33239"/>
                  </a:lnTo>
                  <a:lnTo>
                    <a:pt x="144197" y="44249"/>
                  </a:lnTo>
                  <a:lnTo>
                    <a:pt x="142169" y="56198"/>
                  </a:lnTo>
                  <a:lnTo>
                    <a:pt x="130319" y="74825"/>
                  </a:lnTo>
                  <a:lnTo>
                    <a:pt x="121184" y="81782"/>
                  </a:lnTo>
                  <a:lnTo>
                    <a:pt x="90120" y="96048"/>
                  </a:lnTo>
                  <a:lnTo>
                    <a:pt x="65622" y="104144"/>
                  </a:lnTo>
                  <a:lnTo>
                    <a:pt x="37543" y="110464"/>
                  </a:lnTo>
                  <a:lnTo>
                    <a:pt x="0" y="11909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SMARTInkShape-Group289">
            <a:extLst>
              <a:ext uri="{FF2B5EF4-FFF2-40B4-BE49-F238E27FC236}">
                <a16:creationId xmlns:a16="http://schemas.microsoft.com/office/drawing/2014/main" id="{CE8CFF54-8443-643C-C6B2-4FAC7B47917C}"/>
              </a:ext>
            </a:extLst>
          </p:cNvPr>
          <p:cNvGrpSpPr/>
          <p:nvPr/>
        </p:nvGrpSpPr>
        <p:grpSpPr>
          <a:xfrm>
            <a:off x="2681465" y="3188289"/>
            <a:ext cx="125236" cy="88312"/>
            <a:chOff x="2681465" y="3188289"/>
            <a:chExt cx="125236" cy="88312"/>
          </a:xfrm>
        </p:grpSpPr>
        <p:sp>
          <p:nvSpPr>
            <p:cNvPr id="110" name="SMARTInkShape-1232">
              <a:extLst>
                <a:ext uri="{FF2B5EF4-FFF2-40B4-BE49-F238E27FC236}">
                  <a16:creationId xmlns:a16="http://schemas.microsoft.com/office/drawing/2014/main" id="{2AEBB677-B8E3-0BB0-82F2-9B9BF02CF883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2717800" y="3188289"/>
              <a:ext cx="88901" cy="5762"/>
            </a:xfrm>
            <a:custGeom>
              <a:avLst/>
              <a:gdLst/>
              <a:ahLst/>
              <a:cxnLst/>
              <a:rect l="0" t="0" r="0" b="0"/>
              <a:pathLst>
                <a:path w="88901" h="5762">
                  <a:moveTo>
                    <a:pt x="0" y="5761"/>
                  </a:moveTo>
                  <a:lnTo>
                    <a:pt x="0" y="5761"/>
                  </a:lnTo>
                  <a:lnTo>
                    <a:pt x="3658" y="5761"/>
                  </a:lnTo>
                  <a:lnTo>
                    <a:pt x="2097" y="5761"/>
                  </a:lnTo>
                  <a:lnTo>
                    <a:pt x="11259" y="5055"/>
                  </a:lnTo>
                  <a:lnTo>
                    <a:pt x="40517" y="0"/>
                  </a:lnTo>
                  <a:lnTo>
                    <a:pt x="65859" y="1409"/>
                  </a:lnTo>
                  <a:lnTo>
                    <a:pt x="88900" y="57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1233">
              <a:extLst>
                <a:ext uri="{FF2B5EF4-FFF2-40B4-BE49-F238E27FC236}">
                  <a16:creationId xmlns:a16="http://schemas.microsoft.com/office/drawing/2014/main" id="{36FFDF39-C674-FE3B-D788-3BA1A72995D7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2681465" y="3263900"/>
              <a:ext cx="112536" cy="12701"/>
            </a:xfrm>
            <a:custGeom>
              <a:avLst/>
              <a:gdLst/>
              <a:ahLst/>
              <a:cxnLst/>
              <a:rect l="0" t="0" r="0" b="0"/>
              <a:pathLst>
                <a:path w="112536" h="12701">
                  <a:moveTo>
                    <a:pt x="10935" y="12700"/>
                  </a:moveTo>
                  <a:lnTo>
                    <a:pt x="10935" y="12700"/>
                  </a:lnTo>
                  <a:lnTo>
                    <a:pt x="0" y="7233"/>
                  </a:lnTo>
                  <a:lnTo>
                    <a:pt x="823" y="6939"/>
                  </a:lnTo>
                  <a:lnTo>
                    <a:pt x="30845" y="2037"/>
                  </a:lnTo>
                  <a:lnTo>
                    <a:pt x="59011" y="604"/>
                  </a:lnTo>
                  <a:lnTo>
                    <a:pt x="87582" y="179"/>
                  </a:lnTo>
                  <a:lnTo>
                    <a:pt x="11253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SMARTInkShape-Group290">
            <a:extLst>
              <a:ext uri="{FF2B5EF4-FFF2-40B4-BE49-F238E27FC236}">
                <a16:creationId xmlns:a16="http://schemas.microsoft.com/office/drawing/2014/main" id="{02C98626-E313-EBDA-E7C9-7140A19EF284}"/>
              </a:ext>
            </a:extLst>
          </p:cNvPr>
          <p:cNvGrpSpPr/>
          <p:nvPr/>
        </p:nvGrpSpPr>
        <p:grpSpPr>
          <a:xfrm>
            <a:off x="2998952" y="3138490"/>
            <a:ext cx="473481" cy="161953"/>
            <a:chOff x="2998952" y="3138490"/>
            <a:chExt cx="473481" cy="161953"/>
          </a:xfrm>
        </p:grpSpPr>
        <p:sp>
          <p:nvSpPr>
            <p:cNvPr id="113" name="SMARTInkShape-1234">
              <a:extLst>
                <a:ext uri="{FF2B5EF4-FFF2-40B4-BE49-F238E27FC236}">
                  <a16:creationId xmlns:a16="http://schemas.microsoft.com/office/drawing/2014/main" id="{FE65C87A-6ECA-25FC-494E-AA1E3F508D4D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2998952" y="3138490"/>
              <a:ext cx="182399" cy="137702"/>
            </a:xfrm>
            <a:custGeom>
              <a:avLst/>
              <a:gdLst/>
              <a:ahLst/>
              <a:cxnLst/>
              <a:rect l="0" t="0" r="0" b="0"/>
              <a:pathLst>
                <a:path w="182399" h="137702">
                  <a:moveTo>
                    <a:pt x="17298" y="42860"/>
                  </a:moveTo>
                  <a:lnTo>
                    <a:pt x="17298" y="42860"/>
                  </a:lnTo>
                  <a:lnTo>
                    <a:pt x="17298" y="34022"/>
                  </a:lnTo>
                  <a:lnTo>
                    <a:pt x="24040" y="24562"/>
                  </a:lnTo>
                  <a:lnTo>
                    <a:pt x="43028" y="6462"/>
                  </a:lnTo>
                  <a:lnTo>
                    <a:pt x="47152" y="3778"/>
                  </a:lnTo>
                  <a:lnTo>
                    <a:pt x="63068" y="0"/>
                  </a:lnTo>
                  <a:lnTo>
                    <a:pt x="73153" y="998"/>
                  </a:lnTo>
                  <a:lnTo>
                    <a:pt x="77818" y="2252"/>
                  </a:lnTo>
                  <a:lnTo>
                    <a:pt x="80928" y="4499"/>
                  </a:lnTo>
                  <a:lnTo>
                    <a:pt x="83001" y="7408"/>
                  </a:lnTo>
                  <a:lnTo>
                    <a:pt x="84384" y="10759"/>
                  </a:lnTo>
                  <a:lnTo>
                    <a:pt x="82958" y="32330"/>
                  </a:lnTo>
                  <a:lnTo>
                    <a:pt x="71325" y="61063"/>
                  </a:lnTo>
                  <a:lnTo>
                    <a:pt x="51101" y="85178"/>
                  </a:lnTo>
                  <a:lnTo>
                    <a:pt x="19450" y="111872"/>
                  </a:lnTo>
                  <a:lnTo>
                    <a:pt x="2190" y="128697"/>
                  </a:lnTo>
                  <a:lnTo>
                    <a:pt x="0" y="133456"/>
                  </a:lnTo>
                  <a:lnTo>
                    <a:pt x="122" y="135007"/>
                  </a:lnTo>
                  <a:lnTo>
                    <a:pt x="908" y="136042"/>
                  </a:lnTo>
                  <a:lnTo>
                    <a:pt x="2138" y="136731"/>
                  </a:lnTo>
                  <a:lnTo>
                    <a:pt x="10611" y="137701"/>
                  </a:lnTo>
                  <a:lnTo>
                    <a:pt x="36961" y="132960"/>
                  </a:lnTo>
                  <a:lnTo>
                    <a:pt x="63889" y="127255"/>
                  </a:lnTo>
                  <a:lnTo>
                    <a:pt x="94548" y="120888"/>
                  </a:lnTo>
                  <a:lnTo>
                    <a:pt x="124201" y="116050"/>
                  </a:lnTo>
                  <a:lnTo>
                    <a:pt x="155597" y="113150"/>
                  </a:lnTo>
                  <a:lnTo>
                    <a:pt x="182398" y="1127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1235">
              <a:extLst>
                <a:ext uri="{FF2B5EF4-FFF2-40B4-BE49-F238E27FC236}">
                  <a16:creationId xmlns:a16="http://schemas.microsoft.com/office/drawing/2014/main" id="{C7200B0E-9034-B846-293C-E17242D6676D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3214569" y="3153358"/>
              <a:ext cx="97293" cy="147085"/>
            </a:xfrm>
            <a:custGeom>
              <a:avLst/>
              <a:gdLst/>
              <a:ahLst/>
              <a:cxnLst/>
              <a:rect l="0" t="0" r="0" b="0"/>
              <a:pathLst>
                <a:path w="97293" h="147085">
                  <a:moveTo>
                    <a:pt x="74731" y="59742"/>
                  </a:moveTo>
                  <a:lnTo>
                    <a:pt x="74731" y="59742"/>
                  </a:lnTo>
                  <a:lnTo>
                    <a:pt x="74731" y="56371"/>
                  </a:lnTo>
                  <a:lnTo>
                    <a:pt x="80492" y="36268"/>
                  </a:lnTo>
                  <a:lnTo>
                    <a:pt x="81003" y="17105"/>
                  </a:lnTo>
                  <a:lnTo>
                    <a:pt x="79165" y="10688"/>
                  </a:lnTo>
                  <a:lnTo>
                    <a:pt x="72236" y="820"/>
                  </a:lnTo>
                  <a:lnTo>
                    <a:pt x="68834" y="0"/>
                  </a:lnTo>
                  <a:lnTo>
                    <a:pt x="53934" y="2216"/>
                  </a:lnTo>
                  <a:lnTo>
                    <a:pt x="42205" y="5482"/>
                  </a:lnTo>
                  <a:lnTo>
                    <a:pt x="14892" y="25446"/>
                  </a:lnTo>
                  <a:lnTo>
                    <a:pt x="11555" y="28411"/>
                  </a:lnTo>
                  <a:lnTo>
                    <a:pt x="3487" y="49440"/>
                  </a:lnTo>
                  <a:lnTo>
                    <a:pt x="0" y="74642"/>
                  </a:lnTo>
                  <a:lnTo>
                    <a:pt x="5708" y="99983"/>
                  </a:lnTo>
                  <a:lnTo>
                    <a:pt x="12965" y="118624"/>
                  </a:lnTo>
                  <a:lnTo>
                    <a:pt x="26326" y="133084"/>
                  </a:lnTo>
                  <a:lnTo>
                    <a:pt x="47062" y="146306"/>
                  </a:lnTo>
                  <a:lnTo>
                    <a:pt x="54874" y="147084"/>
                  </a:lnTo>
                  <a:lnTo>
                    <a:pt x="71080" y="142305"/>
                  </a:lnTo>
                  <a:lnTo>
                    <a:pt x="83927" y="133126"/>
                  </a:lnTo>
                  <a:lnTo>
                    <a:pt x="89328" y="127715"/>
                  </a:lnTo>
                  <a:lnTo>
                    <a:pt x="95330" y="112295"/>
                  </a:lnTo>
                  <a:lnTo>
                    <a:pt x="97292" y="95093"/>
                  </a:lnTo>
                  <a:lnTo>
                    <a:pt x="94683" y="64922"/>
                  </a:lnTo>
                  <a:lnTo>
                    <a:pt x="92771" y="50050"/>
                  </a:lnTo>
                  <a:lnTo>
                    <a:pt x="79528" y="21062"/>
                  </a:lnTo>
                  <a:lnTo>
                    <a:pt x="73100" y="12447"/>
                  </a:lnTo>
                  <a:lnTo>
                    <a:pt x="65539" y="6972"/>
                  </a:lnTo>
                  <a:lnTo>
                    <a:pt x="49331" y="259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236">
              <a:extLst>
                <a:ext uri="{FF2B5EF4-FFF2-40B4-BE49-F238E27FC236}">
                  <a16:creationId xmlns:a16="http://schemas.microsoft.com/office/drawing/2014/main" id="{343B9905-ECFC-9307-1E8C-A268DEC15B49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3346450" y="3159843"/>
              <a:ext cx="125983" cy="124723"/>
            </a:xfrm>
            <a:custGeom>
              <a:avLst/>
              <a:gdLst/>
              <a:ahLst/>
              <a:cxnLst/>
              <a:rect l="0" t="0" r="0" b="0"/>
              <a:pathLst>
                <a:path w="125983" h="124723">
                  <a:moveTo>
                    <a:pt x="38100" y="72307"/>
                  </a:moveTo>
                  <a:lnTo>
                    <a:pt x="38100" y="72307"/>
                  </a:lnTo>
                  <a:lnTo>
                    <a:pt x="51915" y="63518"/>
                  </a:lnTo>
                  <a:lnTo>
                    <a:pt x="67044" y="48833"/>
                  </a:lnTo>
                  <a:lnTo>
                    <a:pt x="73173" y="38462"/>
                  </a:lnTo>
                  <a:lnTo>
                    <a:pt x="81550" y="8539"/>
                  </a:lnTo>
                  <a:lnTo>
                    <a:pt x="81178" y="5806"/>
                  </a:lnTo>
                  <a:lnTo>
                    <a:pt x="78882" y="888"/>
                  </a:lnTo>
                  <a:lnTo>
                    <a:pt x="76577" y="0"/>
                  </a:lnTo>
                  <a:lnTo>
                    <a:pt x="70253" y="894"/>
                  </a:lnTo>
                  <a:lnTo>
                    <a:pt x="64620" y="5526"/>
                  </a:lnTo>
                  <a:lnTo>
                    <a:pt x="55254" y="19996"/>
                  </a:lnTo>
                  <a:lnTo>
                    <a:pt x="51680" y="50241"/>
                  </a:lnTo>
                  <a:lnTo>
                    <a:pt x="52855" y="78061"/>
                  </a:lnTo>
                  <a:lnTo>
                    <a:pt x="61654" y="108918"/>
                  </a:lnTo>
                  <a:lnTo>
                    <a:pt x="69903" y="121977"/>
                  </a:lnTo>
                  <a:lnTo>
                    <a:pt x="72003" y="124470"/>
                  </a:lnTo>
                  <a:lnTo>
                    <a:pt x="75518" y="124722"/>
                  </a:lnTo>
                  <a:lnTo>
                    <a:pt x="85069" y="121237"/>
                  </a:lnTo>
                  <a:lnTo>
                    <a:pt x="115404" y="96103"/>
                  </a:lnTo>
                  <a:lnTo>
                    <a:pt x="121846" y="80531"/>
                  </a:lnTo>
                  <a:lnTo>
                    <a:pt x="125982" y="51903"/>
                  </a:lnTo>
                  <a:lnTo>
                    <a:pt x="123327" y="37177"/>
                  </a:lnTo>
                  <a:lnTo>
                    <a:pt x="116196" y="28236"/>
                  </a:lnTo>
                  <a:lnTo>
                    <a:pt x="111330" y="23876"/>
                  </a:lnTo>
                  <a:lnTo>
                    <a:pt x="100280" y="19033"/>
                  </a:lnTo>
                  <a:lnTo>
                    <a:pt x="70382" y="11303"/>
                  </a:lnTo>
                  <a:lnTo>
                    <a:pt x="42566" y="9026"/>
                  </a:lnTo>
                  <a:lnTo>
                    <a:pt x="28997" y="9577"/>
                  </a:lnTo>
                  <a:lnTo>
                    <a:pt x="13295" y="13896"/>
                  </a:lnTo>
                  <a:lnTo>
                    <a:pt x="0" y="215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SMARTInkShape-Group291">
            <a:extLst>
              <a:ext uri="{FF2B5EF4-FFF2-40B4-BE49-F238E27FC236}">
                <a16:creationId xmlns:a16="http://schemas.microsoft.com/office/drawing/2014/main" id="{62DCB027-C48C-D692-AB03-3A23603FDDAE}"/>
              </a:ext>
            </a:extLst>
          </p:cNvPr>
          <p:cNvGrpSpPr/>
          <p:nvPr/>
        </p:nvGrpSpPr>
        <p:grpSpPr>
          <a:xfrm>
            <a:off x="1949450" y="3468347"/>
            <a:ext cx="1028701" cy="303554"/>
            <a:chOff x="1949450" y="3468347"/>
            <a:chExt cx="1028701" cy="303554"/>
          </a:xfrm>
        </p:grpSpPr>
        <p:sp>
          <p:nvSpPr>
            <p:cNvPr id="117" name="SMARTInkShape-1237">
              <a:extLst>
                <a:ext uri="{FF2B5EF4-FFF2-40B4-BE49-F238E27FC236}">
                  <a16:creationId xmlns:a16="http://schemas.microsoft.com/office/drawing/2014/main" id="{1FBA0745-3F3F-0EE6-6C28-54AC7CE14097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1949450" y="3540147"/>
              <a:ext cx="171451" cy="117454"/>
            </a:xfrm>
            <a:custGeom>
              <a:avLst/>
              <a:gdLst/>
              <a:ahLst/>
              <a:cxnLst/>
              <a:rect l="0" t="0" r="0" b="0"/>
              <a:pathLst>
                <a:path w="171451" h="117454">
                  <a:moveTo>
                    <a:pt x="0" y="41253"/>
                  </a:moveTo>
                  <a:lnTo>
                    <a:pt x="0" y="41253"/>
                  </a:lnTo>
                  <a:lnTo>
                    <a:pt x="0" y="37882"/>
                  </a:lnTo>
                  <a:lnTo>
                    <a:pt x="1881" y="34346"/>
                  </a:lnTo>
                  <a:lnTo>
                    <a:pt x="5775" y="30422"/>
                  </a:lnTo>
                  <a:lnTo>
                    <a:pt x="36126" y="13726"/>
                  </a:lnTo>
                  <a:lnTo>
                    <a:pt x="45355" y="10754"/>
                  </a:lnTo>
                  <a:lnTo>
                    <a:pt x="47875" y="11043"/>
                  </a:lnTo>
                  <a:lnTo>
                    <a:pt x="52558" y="13245"/>
                  </a:lnTo>
                  <a:lnTo>
                    <a:pt x="59160" y="21822"/>
                  </a:lnTo>
                  <a:lnTo>
                    <a:pt x="59901" y="25477"/>
                  </a:lnTo>
                  <a:lnTo>
                    <a:pt x="57652" y="52381"/>
                  </a:lnTo>
                  <a:lnTo>
                    <a:pt x="57955" y="82701"/>
                  </a:lnTo>
                  <a:lnTo>
                    <a:pt x="62630" y="101570"/>
                  </a:lnTo>
                  <a:lnTo>
                    <a:pt x="62920" y="101220"/>
                  </a:lnTo>
                  <a:lnTo>
                    <a:pt x="65348" y="78899"/>
                  </a:lnTo>
                  <a:lnTo>
                    <a:pt x="69260" y="70684"/>
                  </a:lnTo>
                  <a:lnTo>
                    <a:pt x="94158" y="39108"/>
                  </a:lnTo>
                  <a:lnTo>
                    <a:pt x="121343" y="16128"/>
                  </a:lnTo>
                  <a:lnTo>
                    <a:pt x="136142" y="6998"/>
                  </a:lnTo>
                  <a:lnTo>
                    <a:pt x="139445" y="5716"/>
                  </a:lnTo>
                  <a:lnTo>
                    <a:pt x="141646" y="4156"/>
                  </a:lnTo>
                  <a:lnTo>
                    <a:pt x="144745" y="0"/>
                  </a:lnTo>
                  <a:lnTo>
                    <a:pt x="145180" y="346"/>
                  </a:lnTo>
                  <a:lnTo>
                    <a:pt x="154837" y="29504"/>
                  </a:lnTo>
                  <a:lnTo>
                    <a:pt x="158683" y="54847"/>
                  </a:lnTo>
                  <a:lnTo>
                    <a:pt x="164116" y="84453"/>
                  </a:lnTo>
                  <a:lnTo>
                    <a:pt x="171450" y="11745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238">
              <a:extLst>
                <a:ext uri="{FF2B5EF4-FFF2-40B4-BE49-F238E27FC236}">
                  <a16:creationId xmlns:a16="http://schemas.microsoft.com/office/drawing/2014/main" id="{20A0D261-8310-5568-A127-D56AADB68CF1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2210793" y="3468347"/>
              <a:ext cx="118746" cy="284504"/>
            </a:xfrm>
            <a:custGeom>
              <a:avLst/>
              <a:gdLst/>
              <a:ahLst/>
              <a:cxnLst/>
              <a:rect l="0" t="0" r="0" b="0"/>
              <a:pathLst>
                <a:path w="118746" h="284504">
                  <a:moveTo>
                    <a:pt x="100607" y="30503"/>
                  </a:moveTo>
                  <a:lnTo>
                    <a:pt x="100607" y="30503"/>
                  </a:lnTo>
                  <a:lnTo>
                    <a:pt x="103978" y="27132"/>
                  </a:lnTo>
                  <a:lnTo>
                    <a:pt x="107514" y="25477"/>
                  </a:lnTo>
                  <a:lnTo>
                    <a:pt x="109445" y="25036"/>
                  </a:lnTo>
                  <a:lnTo>
                    <a:pt x="110732" y="24036"/>
                  </a:lnTo>
                  <a:lnTo>
                    <a:pt x="112162" y="21043"/>
                  </a:lnTo>
                  <a:lnTo>
                    <a:pt x="113787" y="13374"/>
                  </a:lnTo>
                  <a:lnTo>
                    <a:pt x="117604" y="7161"/>
                  </a:lnTo>
                  <a:lnTo>
                    <a:pt x="118745" y="2960"/>
                  </a:lnTo>
                  <a:lnTo>
                    <a:pt x="117638" y="1558"/>
                  </a:lnTo>
                  <a:lnTo>
                    <a:pt x="112645" y="0"/>
                  </a:lnTo>
                  <a:lnTo>
                    <a:pt x="105722" y="1189"/>
                  </a:lnTo>
                  <a:lnTo>
                    <a:pt x="101900" y="2493"/>
                  </a:lnTo>
                  <a:lnTo>
                    <a:pt x="86409" y="14443"/>
                  </a:lnTo>
                  <a:lnTo>
                    <a:pt x="63622" y="41102"/>
                  </a:lnTo>
                  <a:lnTo>
                    <a:pt x="45024" y="69302"/>
                  </a:lnTo>
                  <a:lnTo>
                    <a:pt x="31242" y="95419"/>
                  </a:lnTo>
                  <a:lnTo>
                    <a:pt x="20237" y="125939"/>
                  </a:lnTo>
                  <a:lnTo>
                    <a:pt x="9599" y="157527"/>
                  </a:lnTo>
                  <a:lnTo>
                    <a:pt x="4034" y="189256"/>
                  </a:lnTo>
                  <a:lnTo>
                    <a:pt x="0" y="211283"/>
                  </a:lnTo>
                  <a:lnTo>
                    <a:pt x="4978" y="243019"/>
                  </a:lnTo>
                  <a:lnTo>
                    <a:pt x="11303" y="257599"/>
                  </a:lnTo>
                  <a:lnTo>
                    <a:pt x="37107" y="28450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239">
              <a:extLst>
                <a:ext uri="{FF2B5EF4-FFF2-40B4-BE49-F238E27FC236}">
                  <a16:creationId xmlns:a16="http://schemas.microsoft.com/office/drawing/2014/main" id="{F4D2BC95-6A0F-DD5C-FF88-E1FC7D875269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2374900" y="3558386"/>
              <a:ext cx="12676" cy="130965"/>
            </a:xfrm>
            <a:custGeom>
              <a:avLst/>
              <a:gdLst/>
              <a:ahLst/>
              <a:cxnLst/>
              <a:rect l="0" t="0" r="0" b="0"/>
              <a:pathLst>
                <a:path w="12676" h="130965">
                  <a:moveTo>
                    <a:pt x="0" y="42064"/>
                  </a:moveTo>
                  <a:lnTo>
                    <a:pt x="0" y="42064"/>
                  </a:lnTo>
                  <a:lnTo>
                    <a:pt x="7839" y="10376"/>
                  </a:lnTo>
                  <a:lnTo>
                    <a:pt x="11740" y="135"/>
                  </a:lnTo>
                  <a:lnTo>
                    <a:pt x="12060" y="0"/>
                  </a:lnTo>
                  <a:lnTo>
                    <a:pt x="12415" y="1732"/>
                  </a:lnTo>
                  <a:lnTo>
                    <a:pt x="12675" y="28187"/>
                  </a:lnTo>
                  <a:lnTo>
                    <a:pt x="11990" y="55237"/>
                  </a:lnTo>
                  <a:lnTo>
                    <a:pt x="8334" y="78815"/>
                  </a:lnTo>
                  <a:lnTo>
                    <a:pt x="6742" y="108303"/>
                  </a:lnTo>
                  <a:lnTo>
                    <a:pt x="6350" y="13096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240">
              <a:extLst>
                <a:ext uri="{FF2B5EF4-FFF2-40B4-BE49-F238E27FC236}">
                  <a16:creationId xmlns:a16="http://schemas.microsoft.com/office/drawing/2014/main" id="{97B6B5C5-C034-DBE6-D141-0B66FB879C8F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2438400" y="3625850"/>
              <a:ext cx="101601" cy="6351"/>
            </a:xfrm>
            <a:custGeom>
              <a:avLst/>
              <a:gdLst/>
              <a:ahLst/>
              <a:cxnLst/>
              <a:rect l="0" t="0" r="0" b="0"/>
              <a:pathLst>
                <a:path w="101601" h="6351">
                  <a:moveTo>
                    <a:pt x="0" y="6350"/>
                  </a:moveTo>
                  <a:lnTo>
                    <a:pt x="0" y="6350"/>
                  </a:lnTo>
                  <a:lnTo>
                    <a:pt x="26680" y="4469"/>
                  </a:lnTo>
                  <a:lnTo>
                    <a:pt x="58024" y="589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241">
              <a:extLst>
                <a:ext uri="{FF2B5EF4-FFF2-40B4-BE49-F238E27FC236}">
                  <a16:creationId xmlns:a16="http://schemas.microsoft.com/office/drawing/2014/main" id="{2C2A0FF0-D26B-2055-4B7C-A8E628A8D7C2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2616200" y="3530862"/>
              <a:ext cx="29059" cy="241039"/>
            </a:xfrm>
            <a:custGeom>
              <a:avLst/>
              <a:gdLst/>
              <a:ahLst/>
              <a:cxnLst/>
              <a:rect l="0" t="0" r="0" b="0"/>
              <a:pathLst>
                <a:path w="29059" h="241039">
                  <a:moveTo>
                    <a:pt x="25400" y="6088"/>
                  </a:moveTo>
                  <a:lnTo>
                    <a:pt x="25400" y="6088"/>
                  </a:lnTo>
                  <a:lnTo>
                    <a:pt x="25400" y="2717"/>
                  </a:lnTo>
                  <a:lnTo>
                    <a:pt x="26105" y="1724"/>
                  </a:lnTo>
                  <a:lnTo>
                    <a:pt x="27281" y="1062"/>
                  </a:lnTo>
                  <a:lnTo>
                    <a:pt x="28771" y="621"/>
                  </a:lnTo>
                  <a:lnTo>
                    <a:pt x="29058" y="327"/>
                  </a:lnTo>
                  <a:lnTo>
                    <a:pt x="28545" y="130"/>
                  </a:lnTo>
                  <a:lnTo>
                    <a:pt x="27497" y="0"/>
                  </a:lnTo>
                  <a:lnTo>
                    <a:pt x="26798" y="618"/>
                  </a:lnTo>
                  <a:lnTo>
                    <a:pt x="18574" y="30191"/>
                  </a:lnTo>
                  <a:lnTo>
                    <a:pt x="10490" y="61728"/>
                  </a:lnTo>
                  <a:lnTo>
                    <a:pt x="6462" y="92704"/>
                  </a:lnTo>
                  <a:lnTo>
                    <a:pt x="1486" y="119937"/>
                  </a:lnTo>
                  <a:lnTo>
                    <a:pt x="440" y="144949"/>
                  </a:lnTo>
                  <a:lnTo>
                    <a:pt x="196" y="166582"/>
                  </a:lnTo>
                  <a:lnTo>
                    <a:pt x="58" y="196478"/>
                  </a:lnTo>
                  <a:lnTo>
                    <a:pt x="0" y="2410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242">
              <a:extLst>
                <a:ext uri="{FF2B5EF4-FFF2-40B4-BE49-F238E27FC236}">
                  <a16:creationId xmlns:a16="http://schemas.microsoft.com/office/drawing/2014/main" id="{92044378-CBF4-D728-B04C-B486F81472AD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2622550" y="3595684"/>
              <a:ext cx="73864" cy="74617"/>
            </a:xfrm>
            <a:custGeom>
              <a:avLst/>
              <a:gdLst/>
              <a:ahLst/>
              <a:cxnLst/>
              <a:rect l="0" t="0" r="0" b="0"/>
              <a:pathLst>
                <a:path w="73864" h="74617">
                  <a:moveTo>
                    <a:pt x="6350" y="36516"/>
                  </a:moveTo>
                  <a:lnTo>
                    <a:pt x="6350" y="36516"/>
                  </a:lnTo>
                  <a:lnTo>
                    <a:pt x="11419" y="30741"/>
                  </a:lnTo>
                  <a:lnTo>
                    <a:pt x="18592" y="20615"/>
                  </a:lnTo>
                  <a:lnTo>
                    <a:pt x="33496" y="9384"/>
                  </a:lnTo>
                  <a:lnTo>
                    <a:pt x="53732" y="791"/>
                  </a:lnTo>
                  <a:lnTo>
                    <a:pt x="56988" y="0"/>
                  </a:lnTo>
                  <a:lnTo>
                    <a:pt x="64369" y="1002"/>
                  </a:lnTo>
                  <a:lnTo>
                    <a:pt x="68313" y="2256"/>
                  </a:lnTo>
                  <a:lnTo>
                    <a:pt x="70942" y="4504"/>
                  </a:lnTo>
                  <a:lnTo>
                    <a:pt x="73863" y="10764"/>
                  </a:lnTo>
                  <a:lnTo>
                    <a:pt x="71398" y="20132"/>
                  </a:lnTo>
                  <a:lnTo>
                    <a:pt x="62078" y="35424"/>
                  </a:lnTo>
                  <a:lnTo>
                    <a:pt x="49657" y="49863"/>
                  </a:lnTo>
                  <a:lnTo>
                    <a:pt x="0" y="746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243">
              <a:extLst>
                <a:ext uri="{FF2B5EF4-FFF2-40B4-BE49-F238E27FC236}">
                  <a16:creationId xmlns:a16="http://schemas.microsoft.com/office/drawing/2014/main" id="{4CE9E121-F1A0-027D-CDA6-72919D2FD40B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2711450" y="3492500"/>
              <a:ext cx="76082" cy="260351"/>
            </a:xfrm>
            <a:custGeom>
              <a:avLst/>
              <a:gdLst/>
              <a:ahLst/>
              <a:cxnLst/>
              <a:rect l="0" t="0" r="0" b="0"/>
              <a:pathLst>
                <a:path w="76082" h="260351">
                  <a:moveTo>
                    <a:pt x="0" y="0"/>
                  </a:moveTo>
                  <a:lnTo>
                    <a:pt x="0" y="0"/>
                  </a:lnTo>
                  <a:lnTo>
                    <a:pt x="10113" y="0"/>
                  </a:lnTo>
                  <a:lnTo>
                    <a:pt x="29886" y="6742"/>
                  </a:lnTo>
                  <a:lnTo>
                    <a:pt x="35446" y="12256"/>
                  </a:lnTo>
                  <a:lnTo>
                    <a:pt x="51321" y="40808"/>
                  </a:lnTo>
                  <a:lnTo>
                    <a:pt x="64465" y="64035"/>
                  </a:lnTo>
                  <a:lnTo>
                    <a:pt x="73151" y="95486"/>
                  </a:lnTo>
                  <a:lnTo>
                    <a:pt x="74845" y="117227"/>
                  </a:lnTo>
                  <a:lnTo>
                    <a:pt x="75798" y="146525"/>
                  </a:lnTo>
                  <a:lnTo>
                    <a:pt x="76081" y="176451"/>
                  </a:lnTo>
                  <a:lnTo>
                    <a:pt x="66052" y="207661"/>
                  </a:lnTo>
                  <a:lnTo>
                    <a:pt x="48064" y="238967"/>
                  </a:lnTo>
                  <a:lnTo>
                    <a:pt x="32350" y="253387"/>
                  </a:lnTo>
                  <a:lnTo>
                    <a:pt x="19050" y="260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244">
              <a:extLst>
                <a:ext uri="{FF2B5EF4-FFF2-40B4-BE49-F238E27FC236}">
                  <a16:creationId xmlns:a16="http://schemas.microsoft.com/office/drawing/2014/main" id="{BB4232BC-7205-0283-3097-2C130502FB05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2895600" y="3524250"/>
              <a:ext cx="57151" cy="25401"/>
            </a:xfrm>
            <a:custGeom>
              <a:avLst/>
              <a:gdLst/>
              <a:ahLst/>
              <a:cxnLst/>
              <a:rect l="0" t="0" r="0" b="0"/>
              <a:pathLst>
                <a:path w="57151" h="25401">
                  <a:moveTo>
                    <a:pt x="0" y="25400"/>
                  </a:moveTo>
                  <a:lnTo>
                    <a:pt x="0" y="25400"/>
                  </a:lnTo>
                  <a:lnTo>
                    <a:pt x="5775" y="20331"/>
                  </a:lnTo>
                  <a:lnTo>
                    <a:pt x="33845" y="6301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245">
              <a:extLst>
                <a:ext uri="{FF2B5EF4-FFF2-40B4-BE49-F238E27FC236}">
                  <a16:creationId xmlns:a16="http://schemas.microsoft.com/office/drawing/2014/main" id="{BF72FE3B-388E-9874-014D-4693A26120B4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2889250" y="3568700"/>
              <a:ext cx="88901" cy="25401"/>
            </a:xfrm>
            <a:custGeom>
              <a:avLst/>
              <a:gdLst/>
              <a:ahLst/>
              <a:cxnLst/>
              <a:rect l="0" t="0" r="0" b="0"/>
              <a:pathLst>
                <a:path w="88901" h="25401">
                  <a:moveTo>
                    <a:pt x="0" y="25400"/>
                  </a:moveTo>
                  <a:lnTo>
                    <a:pt x="0" y="25400"/>
                  </a:lnTo>
                  <a:lnTo>
                    <a:pt x="12552" y="23519"/>
                  </a:lnTo>
                  <a:lnTo>
                    <a:pt x="38071" y="16562"/>
                  </a:lnTo>
                  <a:lnTo>
                    <a:pt x="63494" y="4735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SMARTInkShape-Group292">
            <a:extLst>
              <a:ext uri="{FF2B5EF4-FFF2-40B4-BE49-F238E27FC236}">
                <a16:creationId xmlns:a16="http://schemas.microsoft.com/office/drawing/2014/main" id="{EB9EBB19-9648-AA71-0535-888880C4D2F2}"/>
              </a:ext>
            </a:extLst>
          </p:cNvPr>
          <p:cNvGrpSpPr/>
          <p:nvPr/>
        </p:nvGrpSpPr>
        <p:grpSpPr>
          <a:xfrm>
            <a:off x="3175000" y="3467100"/>
            <a:ext cx="412652" cy="174492"/>
            <a:chOff x="3175000" y="3467100"/>
            <a:chExt cx="412652" cy="174492"/>
          </a:xfrm>
        </p:grpSpPr>
        <p:sp>
          <p:nvSpPr>
            <p:cNvPr id="127" name="SMARTInkShape-1246">
              <a:extLst>
                <a:ext uri="{FF2B5EF4-FFF2-40B4-BE49-F238E27FC236}">
                  <a16:creationId xmlns:a16="http://schemas.microsoft.com/office/drawing/2014/main" id="{CB9EB686-CE18-6A5D-00E0-AD18A9507C98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3175000" y="3495903"/>
              <a:ext cx="152401" cy="135924"/>
            </a:xfrm>
            <a:custGeom>
              <a:avLst/>
              <a:gdLst/>
              <a:ahLst/>
              <a:cxnLst/>
              <a:rect l="0" t="0" r="0" b="0"/>
              <a:pathLst>
                <a:path w="152401" h="135924">
                  <a:moveTo>
                    <a:pt x="0" y="34697"/>
                  </a:moveTo>
                  <a:lnTo>
                    <a:pt x="0" y="34697"/>
                  </a:lnTo>
                  <a:lnTo>
                    <a:pt x="3371" y="34697"/>
                  </a:lnTo>
                  <a:lnTo>
                    <a:pt x="4364" y="33992"/>
                  </a:lnTo>
                  <a:lnTo>
                    <a:pt x="5025" y="32816"/>
                  </a:lnTo>
                  <a:lnTo>
                    <a:pt x="5467" y="31326"/>
                  </a:lnTo>
                  <a:lnTo>
                    <a:pt x="11951" y="23160"/>
                  </a:lnTo>
                  <a:lnTo>
                    <a:pt x="18482" y="16399"/>
                  </a:lnTo>
                  <a:lnTo>
                    <a:pt x="26088" y="12454"/>
                  </a:lnTo>
                  <a:lnTo>
                    <a:pt x="57768" y="2667"/>
                  </a:lnTo>
                  <a:lnTo>
                    <a:pt x="69419" y="0"/>
                  </a:lnTo>
                  <a:lnTo>
                    <a:pt x="79301" y="1167"/>
                  </a:lnTo>
                  <a:lnTo>
                    <a:pt x="81795" y="2466"/>
                  </a:lnTo>
                  <a:lnTo>
                    <a:pt x="82753" y="4037"/>
                  </a:lnTo>
                  <a:lnTo>
                    <a:pt x="79219" y="21742"/>
                  </a:lnTo>
                  <a:lnTo>
                    <a:pt x="62999" y="50300"/>
                  </a:lnTo>
                  <a:lnTo>
                    <a:pt x="37461" y="79440"/>
                  </a:lnTo>
                  <a:lnTo>
                    <a:pt x="11419" y="107209"/>
                  </a:lnTo>
                  <a:lnTo>
                    <a:pt x="5545" y="118430"/>
                  </a:lnTo>
                  <a:lnTo>
                    <a:pt x="4402" y="122975"/>
                  </a:lnTo>
                  <a:lnTo>
                    <a:pt x="5014" y="129906"/>
                  </a:lnTo>
                  <a:lnTo>
                    <a:pt x="6165" y="132036"/>
                  </a:lnTo>
                  <a:lnTo>
                    <a:pt x="7638" y="133456"/>
                  </a:lnTo>
                  <a:lnTo>
                    <a:pt x="9325" y="134403"/>
                  </a:lnTo>
                  <a:lnTo>
                    <a:pt x="35264" y="135923"/>
                  </a:lnTo>
                  <a:lnTo>
                    <a:pt x="61816" y="134342"/>
                  </a:lnTo>
                  <a:lnTo>
                    <a:pt x="86520" y="129368"/>
                  </a:lnTo>
                  <a:lnTo>
                    <a:pt x="117384" y="122946"/>
                  </a:lnTo>
                  <a:lnTo>
                    <a:pt x="152400" y="11089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1247">
              <a:extLst>
                <a:ext uri="{FF2B5EF4-FFF2-40B4-BE49-F238E27FC236}">
                  <a16:creationId xmlns:a16="http://schemas.microsoft.com/office/drawing/2014/main" id="{87D9B39E-4914-DA11-D13C-E798BED6EB89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3354105" y="3498850"/>
              <a:ext cx="100034" cy="137014"/>
            </a:xfrm>
            <a:custGeom>
              <a:avLst/>
              <a:gdLst/>
              <a:ahLst/>
              <a:cxnLst/>
              <a:rect l="0" t="0" r="0" b="0"/>
              <a:pathLst>
                <a:path w="100034" h="137014">
                  <a:moveTo>
                    <a:pt x="93945" y="44450"/>
                  </a:moveTo>
                  <a:lnTo>
                    <a:pt x="93945" y="44450"/>
                  </a:lnTo>
                  <a:lnTo>
                    <a:pt x="97316" y="41079"/>
                  </a:lnTo>
                  <a:lnTo>
                    <a:pt x="98971" y="35661"/>
                  </a:lnTo>
                  <a:lnTo>
                    <a:pt x="100033" y="20685"/>
                  </a:lnTo>
                  <a:lnTo>
                    <a:pt x="98297" y="14367"/>
                  </a:lnTo>
                  <a:lnTo>
                    <a:pt x="96846" y="11695"/>
                  </a:lnTo>
                  <a:lnTo>
                    <a:pt x="88063" y="4563"/>
                  </a:lnTo>
                  <a:lnTo>
                    <a:pt x="76749" y="3909"/>
                  </a:lnTo>
                  <a:lnTo>
                    <a:pt x="54513" y="9390"/>
                  </a:lnTo>
                  <a:lnTo>
                    <a:pt x="33814" y="19951"/>
                  </a:lnTo>
                  <a:lnTo>
                    <a:pt x="20624" y="32017"/>
                  </a:lnTo>
                  <a:lnTo>
                    <a:pt x="3097" y="61399"/>
                  </a:lnTo>
                  <a:lnTo>
                    <a:pt x="0" y="77459"/>
                  </a:lnTo>
                  <a:lnTo>
                    <a:pt x="2453" y="98994"/>
                  </a:lnTo>
                  <a:lnTo>
                    <a:pt x="9537" y="111260"/>
                  </a:lnTo>
                  <a:lnTo>
                    <a:pt x="20447" y="121415"/>
                  </a:lnTo>
                  <a:lnTo>
                    <a:pt x="41045" y="133655"/>
                  </a:lnTo>
                  <a:lnTo>
                    <a:pt x="51854" y="137013"/>
                  </a:lnTo>
                  <a:lnTo>
                    <a:pt x="61362" y="136625"/>
                  </a:lnTo>
                  <a:lnTo>
                    <a:pt x="69586" y="134100"/>
                  </a:lnTo>
                  <a:lnTo>
                    <a:pt x="78888" y="128006"/>
                  </a:lnTo>
                  <a:lnTo>
                    <a:pt x="86313" y="121333"/>
                  </a:lnTo>
                  <a:lnTo>
                    <a:pt x="90553" y="113663"/>
                  </a:lnTo>
                  <a:lnTo>
                    <a:pt x="96646" y="90499"/>
                  </a:lnTo>
                  <a:lnTo>
                    <a:pt x="95843" y="60211"/>
                  </a:lnTo>
                  <a:lnTo>
                    <a:pt x="94507" y="34539"/>
                  </a:lnTo>
                  <a:lnTo>
                    <a:pt x="90432" y="22171"/>
                  </a:lnTo>
                  <a:lnTo>
                    <a:pt x="84623" y="13381"/>
                  </a:lnTo>
                  <a:lnTo>
                    <a:pt x="76680" y="7728"/>
                  </a:lnTo>
                  <a:lnTo>
                    <a:pt x="5584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1248">
              <a:extLst>
                <a:ext uri="{FF2B5EF4-FFF2-40B4-BE49-F238E27FC236}">
                  <a16:creationId xmlns:a16="http://schemas.microsoft.com/office/drawing/2014/main" id="{1FA0B139-EFCA-DE7A-F69B-BDB2581AFDD7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3499334" y="3467100"/>
              <a:ext cx="88318" cy="174492"/>
            </a:xfrm>
            <a:custGeom>
              <a:avLst/>
              <a:gdLst/>
              <a:ahLst/>
              <a:cxnLst/>
              <a:rect l="0" t="0" r="0" b="0"/>
              <a:pathLst>
                <a:path w="88318" h="174492">
                  <a:moveTo>
                    <a:pt x="43966" y="63500"/>
                  </a:moveTo>
                  <a:lnTo>
                    <a:pt x="43966" y="63500"/>
                  </a:lnTo>
                  <a:lnTo>
                    <a:pt x="54079" y="56758"/>
                  </a:lnTo>
                  <a:lnTo>
                    <a:pt x="60925" y="47803"/>
                  </a:lnTo>
                  <a:lnTo>
                    <a:pt x="71070" y="24808"/>
                  </a:lnTo>
                  <a:lnTo>
                    <a:pt x="71769" y="16200"/>
                  </a:lnTo>
                  <a:lnTo>
                    <a:pt x="70968" y="12917"/>
                  </a:lnTo>
                  <a:lnTo>
                    <a:pt x="69729" y="10728"/>
                  </a:lnTo>
                  <a:lnTo>
                    <a:pt x="68197" y="9269"/>
                  </a:lnTo>
                  <a:lnTo>
                    <a:pt x="66470" y="8296"/>
                  </a:lnTo>
                  <a:lnTo>
                    <a:pt x="60788" y="9096"/>
                  </a:lnTo>
                  <a:lnTo>
                    <a:pt x="42272" y="18730"/>
                  </a:lnTo>
                  <a:lnTo>
                    <a:pt x="31156" y="30166"/>
                  </a:lnTo>
                  <a:lnTo>
                    <a:pt x="16010" y="59764"/>
                  </a:lnTo>
                  <a:lnTo>
                    <a:pt x="5030" y="77288"/>
                  </a:lnTo>
                  <a:lnTo>
                    <a:pt x="1150" y="96983"/>
                  </a:lnTo>
                  <a:lnTo>
                    <a:pt x="0" y="122418"/>
                  </a:lnTo>
                  <a:lnTo>
                    <a:pt x="1493" y="146608"/>
                  </a:lnTo>
                  <a:lnTo>
                    <a:pt x="2951" y="152772"/>
                  </a:lnTo>
                  <a:lnTo>
                    <a:pt x="10215" y="163384"/>
                  </a:lnTo>
                  <a:lnTo>
                    <a:pt x="15115" y="168189"/>
                  </a:lnTo>
                  <a:lnTo>
                    <a:pt x="29968" y="173529"/>
                  </a:lnTo>
                  <a:lnTo>
                    <a:pt x="46211" y="174491"/>
                  </a:lnTo>
                  <a:lnTo>
                    <a:pt x="58134" y="170214"/>
                  </a:lnTo>
                  <a:lnTo>
                    <a:pt x="69409" y="163244"/>
                  </a:lnTo>
                  <a:lnTo>
                    <a:pt x="83960" y="146598"/>
                  </a:lnTo>
                  <a:lnTo>
                    <a:pt x="88082" y="127949"/>
                  </a:lnTo>
                  <a:lnTo>
                    <a:pt x="88317" y="97413"/>
                  </a:lnTo>
                  <a:lnTo>
                    <a:pt x="86505" y="68609"/>
                  </a:lnTo>
                  <a:lnTo>
                    <a:pt x="79618" y="39614"/>
                  </a:lnTo>
                  <a:lnTo>
                    <a:pt x="72512" y="23956"/>
                  </a:lnTo>
                  <a:lnTo>
                    <a:pt x="64650" y="14646"/>
                  </a:lnTo>
                  <a:lnTo>
                    <a:pt x="48919" y="5437"/>
                  </a:lnTo>
                  <a:lnTo>
                    <a:pt x="2491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" name="SMARTInkShape-Group293">
            <a:extLst>
              <a:ext uri="{FF2B5EF4-FFF2-40B4-BE49-F238E27FC236}">
                <a16:creationId xmlns:a16="http://schemas.microsoft.com/office/drawing/2014/main" id="{3AA41E87-0F2C-0BBF-E956-705C369DE30D}"/>
              </a:ext>
            </a:extLst>
          </p:cNvPr>
          <p:cNvGrpSpPr/>
          <p:nvPr/>
        </p:nvGrpSpPr>
        <p:grpSpPr>
          <a:xfrm>
            <a:off x="4464050" y="3258535"/>
            <a:ext cx="141491" cy="297466"/>
            <a:chOff x="4464050" y="3258535"/>
            <a:chExt cx="141491" cy="297466"/>
          </a:xfrm>
        </p:grpSpPr>
        <p:sp>
          <p:nvSpPr>
            <p:cNvPr id="131" name="SMARTInkShape-1249">
              <a:extLst>
                <a:ext uri="{FF2B5EF4-FFF2-40B4-BE49-F238E27FC236}">
                  <a16:creationId xmlns:a16="http://schemas.microsoft.com/office/drawing/2014/main" id="{57DBCD78-F526-8DA3-7E01-3FBAD62DFE77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4483100" y="3258535"/>
              <a:ext cx="25401" cy="297466"/>
            </a:xfrm>
            <a:custGeom>
              <a:avLst/>
              <a:gdLst/>
              <a:ahLst/>
              <a:cxnLst/>
              <a:rect l="0" t="0" r="0" b="0"/>
              <a:pathLst>
                <a:path w="25401" h="297466">
                  <a:moveTo>
                    <a:pt x="0" y="37115"/>
                  </a:moveTo>
                  <a:lnTo>
                    <a:pt x="0" y="37115"/>
                  </a:lnTo>
                  <a:lnTo>
                    <a:pt x="0" y="33744"/>
                  </a:lnTo>
                  <a:lnTo>
                    <a:pt x="1882" y="30208"/>
                  </a:lnTo>
                  <a:lnTo>
                    <a:pt x="16875" y="13190"/>
                  </a:lnTo>
                  <a:lnTo>
                    <a:pt x="18083" y="9313"/>
                  </a:lnTo>
                  <a:lnTo>
                    <a:pt x="19111" y="7997"/>
                  </a:lnTo>
                  <a:lnTo>
                    <a:pt x="22135" y="6535"/>
                  </a:lnTo>
                  <a:lnTo>
                    <a:pt x="23223" y="5439"/>
                  </a:lnTo>
                  <a:lnTo>
                    <a:pt x="25113" y="0"/>
                  </a:lnTo>
                  <a:lnTo>
                    <a:pt x="25375" y="4569"/>
                  </a:lnTo>
                  <a:lnTo>
                    <a:pt x="24693" y="32050"/>
                  </a:lnTo>
                  <a:lnTo>
                    <a:pt x="18493" y="58301"/>
                  </a:lnTo>
                  <a:lnTo>
                    <a:pt x="14416" y="82198"/>
                  </a:lnTo>
                  <a:lnTo>
                    <a:pt x="9669" y="112186"/>
                  </a:lnTo>
                  <a:lnTo>
                    <a:pt x="7005" y="143561"/>
                  </a:lnTo>
                  <a:lnTo>
                    <a:pt x="6479" y="175054"/>
                  </a:lnTo>
                  <a:lnTo>
                    <a:pt x="6376" y="201867"/>
                  </a:lnTo>
                  <a:lnTo>
                    <a:pt x="8234" y="232038"/>
                  </a:lnTo>
                  <a:lnTo>
                    <a:pt x="12817" y="259242"/>
                  </a:lnTo>
                  <a:lnTo>
                    <a:pt x="18624" y="280932"/>
                  </a:lnTo>
                  <a:lnTo>
                    <a:pt x="19566" y="287294"/>
                  </a:lnTo>
                  <a:lnTo>
                    <a:pt x="25400" y="2974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1250">
              <a:extLst>
                <a:ext uri="{FF2B5EF4-FFF2-40B4-BE49-F238E27FC236}">
                  <a16:creationId xmlns:a16="http://schemas.microsoft.com/office/drawing/2014/main" id="{8534CBFE-CCC1-296B-73DE-6C6103951E5A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4464050" y="3259090"/>
              <a:ext cx="141491" cy="138161"/>
            </a:xfrm>
            <a:custGeom>
              <a:avLst/>
              <a:gdLst/>
              <a:ahLst/>
              <a:cxnLst/>
              <a:rect l="0" t="0" r="0" b="0"/>
              <a:pathLst>
                <a:path w="141491" h="138161">
                  <a:moveTo>
                    <a:pt x="19050" y="36560"/>
                  </a:moveTo>
                  <a:lnTo>
                    <a:pt x="19050" y="36560"/>
                  </a:lnTo>
                  <a:lnTo>
                    <a:pt x="15679" y="33189"/>
                  </a:lnTo>
                  <a:lnTo>
                    <a:pt x="15391" y="32196"/>
                  </a:lnTo>
                  <a:lnTo>
                    <a:pt x="15906" y="31534"/>
                  </a:lnTo>
                  <a:lnTo>
                    <a:pt x="16954" y="31093"/>
                  </a:lnTo>
                  <a:lnTo>
                    <a:pt x="17652" y="30093"/>
                  </a:lnTo>
                  <a:lnTo>
                    <a:pt x="19341" y="25315"/>
                  </a:lnTo>
                  <a:lnTo>
                    <a:pt x="22237" y="21449"/>
                  </a:lnTo>
                  <a:lnTo>
                    <a:pt x="31205" y="15306"/>
                  </a:lnTo>
                  <a:lnTo>
                    <a:pt x="57914" y="4799"/>
                  </a:lnTo>
                  <a:lnTo>
                    <a:pt x="76426" y="338"/>
                  </a:lnTo>
                  <a:lnTo>
                    <a:pt x="89000" y="0"/>
                  </a:lnTo>
                  <a:lnTo>
                    <a:pt x="113921" y="4037"/>
                  </a:lnTo>
                  <a:lnTo>
                    <a:pt x="121422" y="8230"/>
                  </a:lnTo>
                  <a:lnTo>
                    <a:pt x="134365" y="19048"/>
                  </a:lnTo>
                  <a:lnTo>
                    <a:pt x="141490" y="35918"/>
                  </a:lnTo>
                  <a:lnTo>
                    <a:pt x="140260" y="52737"/>
                  </a:lnTo>
                  <a:lnTo>
                    <a:pt x="135010" y="69856"/>
                  </a:lnTo>
                  <a:lnTo>
                    <a:pt x="119449" y="93661"/>
                  </a:lnTo>
                  <a:lnTo>
                    <a:pt x="90675" y="108935"/>
                  </a:lnTo>
                  <a:lnTo>
                    <a:pt x="60845" y="121778"/>
                  </a:lnTo>
                  <a:lnTo>
                    <a:pt x="32107" y="129339"/>
                  </a:lnTo>
                  <a:lnTo>
                    <a:pt x="0" y="1381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SMARTInkShape-Group294">
            <a:extLst>
              <a:ext uri="{FF2B5EF4-FFF2-40B4-BE49-F238E27FC236}">
                <a16:creationId xmlns:a16="http://schemas.microsoft.com/office/drawing/2014/main" id="{DB9ED0C9-3598-6E88-765B-D275E79F7827}"/>
              </a:ext>
            </a:extLst>
          </p:cNvPr>
          <p:cNvGrpSpPr/>
          <p:nvPr/>
        </p:nvGrpSpPr>
        <p:grpSpPr>
          <a:xfrm>
            <a:off x="4814933" y="3130662"/>
            <a:ext cx="500018" cy="526939"/>
            <a:chOff x="4814933" y="3130662"/>
            <a:chExt cx="500018" cy="526939"/>
          </a:xfrm>
        </p:grpSpPr>
        <p:sp>
          <p:nvSpPr>
            <p:cNvPr id="134" name="SMARTInkShape-1251">
              <a:extLst>
                <a:ext uri="{FF2B5EF4-FFF2-40B4-BE49-F238E27FC236}">
                  <a16:creationId xmlns:a16="http://schemas.microsoft.com/office/drawing/2014/main" id="{4EEC9BD8-CB2A-9018-3910-766C47449111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4814933" y="3143373"/>
              <a:ext cx="150629" cy="514228"/>
            </a:xfrm>
            <a:custGeom>
              <a:avLst/>
              <a:gdLst/>
              <a:ahLst/>
              <a:cxnLst/>
              <a:rect l="0" t="0" r="0" b="0"/>
              <a:pathLst>
                <a:path w="150629" h="514228">
                  <a:moveTo>
                    <a:pt x="112667" y="18927"/>
                  </a:moveTo>
                  <a:lnTo>
                    <a:pt x="112667" y="18927"/>
                  </a:lnTo>
                  <a:lnTo>
                    <a:pt x="116038" y="18927"/>
                  </a:lnTo>
                  <a:lnTo>
                    <a:pt x="142750" y="1985"/>
                  </a:lnTo>
                  <a:lnTo>
                    <a:pt x="150298" y="0"/>
                  </a:lnTo>
                  <a:lnTo>
                    <a:pt x="150628" y="3284"/>
                  </a:lnTo>
                  <a:lnTo>
                    <a:pt x="140613" y="15468"/>
                  </a:lnTo>
                  <a:lnTo>
                    <a:pt x="112166" y="39682"/>
                  </a:lnTo>
                  <a:lnTo>
                    <a:pt x="87168" y="70456"/>
                  </a:lnTo>
                  <a:lnTo>
                    <a:pt x="68188" y="100203"/>
                  </a:lnTo>
                  <a:lnTo>
                    <a:pt x="52530" y="131360"/>
                  </a:lnTo>
                  <a:lnTo>
                    <a:pt x="41489" y="154270"/>
                  </a:lnTo>
                  <a:lnTo>
                    <a:pt x="30232" y="178563"/>
                  </a:lnTo>
                  <a:lnTo>
                    <a:pt x="20525" y="203471"/>
                  </a:lnTo>
                  <a:lnTo>
                    <a:pt x="13390" y="228652"/>
                  </a:lnTo>
                  <a:lnTo>
                    <a:pt x="7867" y="253249"/>
                  </a:lnTo>
                  <a:lnTo>
                    <a:pt x="3059" y="275940"/>
                  </a:lnTo>
                  <a:lnTo>
                    <a:pt x="453" y="297785"/>
                  </a:lnTo>
                  <a:lnTo>
                    <a:pt x="0" y="319253"/>
                  </a:lnTo>
                  <a:lnTo>
                    <a:pt x="3711" y="350466"/>
                  </a:lnTo>
                  <a:lnTo>
                    <a:pt x="9985" y="377903"/>
                  </a:lnTo>
                  <a:lnTo>
                    <a:pt x="20467" y="403200"/>
                  </a:lnTo>
                  <a:lnTo>
                    <a:pt x="36651" y="431069"/>
                  </a:lnTo>
                  <a:lnTo>
                    <a:pt x="57658" y="462641"/>
                  </a:lnTo>
                  <a:lnTo>
                    <a:pt x="82174" y="489699"/>
                  </a:lnTo>
                  <a:lnTo>
                    <a:pt x="105154" y="507918"/>
                  </a:lnTo>
                  <a:lnTo>
                    <a:pt x="119017" y="5142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252">
              <a:extLst>
                <a:ext uri="{FF2B5EF4-FFF2-40B4-BE49-F238E27FC236}">
                  <a16:creationId xmlns:a16="http://schemas.microsoft.com/office/drawing/2014/main" id="{3B992D80-6DC8-3569-D388-141CAF911499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5130879" y="3239123"/>
              <a:ext cx="12622" cy="354978"/>
            </a:xfrm>
            <a:custGeom>
              <a:avLst/>
              <a:gdLst/>
              <a:ahLst/>
              <a:cxnLst/>
              <a:rect l="0" t="0" r="0" b="0"/>
              <a:pathLst>
                <a:path w="12622" h="354978">
                  <a:moveTo>
                    <a:pt x="6271" y="24777"/>
                  </a:moveTo>
                  <a:lnTo>
                    <a:pt x="6271" y="24777"/>
                  </a:lnTo>
                  <a:lnTo>
                    <a:pt x="9642" y="21406"/>
                  </a:lnTo>
                  <a:lnTo>
                    <a:pt x="11297" y="17870"/>
                  </a:lnTo>
                  <a:lnTo>
                    <a:pt x="12598" y="0"/>
                  </a:lnTo>
                  <a:lnTo>
                    <a:pt x="12619" y="27221"/>
                  </a:lnTo>
                  <a:lnTo>
                    <a:pt x="12621" y="52391"/>
                  </a:lnTo>
                  <a:lnTo>
                    <a:pt x="9250" y="77723"/>
                  </a:lnTo>
                  <a:lnTo>
                    <a:pt x="7153" y="103102"/>
                  </a:lnTo>
                  <a:lnTo>
                    <a:pt x="6533" y="128496"/>
                  </a:lnTo>
                  <a:lnTo>
                    <a:pt x="2977" y="157265"/>
                  </a:lnTo>
                  <a:lnTo>
                    <a:pt x="827" y="181390"/>
                  </a:lnTo>
                  <a:lnTo>
                    <a:pt x="189" y="205315"/>
                  </a:lnTo>
                  <a:lnTo>
                    <a:pt x="0" y="230278"/>
                  </a:lnTo>
                  <a:lnTo>
                    <a:pt x="1838" y="250872"/>
                  </a:lnTo>
                  <a:lnTo>
                    <a:pt x="4301" y="274136"/>
                  </a:lnTo>
                  <a:lnTo>
                    <a:pt x="5395" y="298587"/>
                  </a:lnTo>
                  <a:lnTo>
                    <a:pt x="9382" y="329410"/>
                  </a:lnTo>
                  <a:lnTo>
                    <a:pt x="6271" y="3549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1253">
              <a:extLst>
                <a:ext uri="{FF2B5EF4-FFF2-40B4-BE49-F238E27FC236}">
                  <a16:creationId xmlns:a16="http://schemas.microsoft.com/office/drawing/2014/main" id="{E1BF6B9F-7D6C-AE8E-0F7A-D9AE6FA2AD38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5124450" y="3347802"/>
              <a:ext cx="115915" cy="112949"/>
            </a:xfrm>
            <a:custGeom>
              <a:avLst/>
              <a:gdLst/>
              <a:ahLst/>
              <a:cxnLst/>
              <a:rect l="0" t="0" r="0" b="0"/>
              <a:pathLst>
                <a:path w="115915" h="112949">
                  <a:moveTo>
                    <a:pt x="6350" y="43098"/>
                  </a:moveTo>
                  <a:lnTo>
                    <a:pt x="6350" y="43098"/>
                  </a:lnTo>
                  <a:lnTo>
                    <a:pt x="11421" y="37323"/>
                  </a:lnTo>
                  <a:lnTo>
                    <a:pt x="24648" y="19333"/>
                  </a:lnTo>
                  <a:lnTo>
                    <a:pt x="36388" y="10343"/>
                  </a:lnTo>
                  <a:lnTo>
                    <a:pt x="55545" y="3211"/>
                  </a:lnTo>
                  <a:lnTo>
                    <a:pt x="82466" y="0"/>
                  </a:lnTo>
                  <a:lnTo>
                    <a:pt x="102673" y="2419"/>
                  </a:lnTo>
                  <a:lnTo>
                    <a:pt x="107254" y="5396"/>
                  </a:lnTo>
                  <a:lnTo>
                    <a:pt x="114226" y="14347"/>
                  </a:lnTo>
                  <a:lnTo>
                    <a:pt x="115914" y="27262"/>
                  </a:lnTo>
                  <a:lnTo>
                    <a:pt x="115376" y="34657"/>
                  </a:lnTo>
                  <a:lnTo>
                    <a:pt x="111016" y="44756"/>
                  </a:lnTo>
                  <a:lnTo>
                    <a:pt x="86925" y="73211"/>
                  </a:lnTo>
                  <a:lnTo>
                    <a:pt x="56341" y="93157"/>
                  </a:lnTo>
                  <a:lnTo>
                    <a:pt x="35274" y="102615"/>
                  </a:lnTo>
                  <a:lnTo>
                    <a:pt x="0" y="1129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254">
              <a:extLst>
                <a:ext uri="{FF2B5EF4-FFF2-40B4-BE49-F238E27FC236}">
                  <a16:creationId xmlns:a16="http://schemas.microsoft.com/office/drawing/2014/main" id="{9756EBFE-1F5A-FB9C-26C6-3860DA7FE0CE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5035550" y="3130662"/>
              <a:ext cx="279401" cy="164989"/>
            </a:xfrm>
            <a:custGeom>
              <a:avLst/>
              <a:gdLst/>
              <a:ahLst/>
              <a:cxnLst/>
              <a:rect l="0" t="0" r="0" b="0"/>
              <a:pathLst>
                <a:path w="279401" h="164989">
                  <a:moveTo>
                    <a:pt x="0" y="114188"/>
                  </a:moveTo>
                  <a:lnTo>
                    <a:pt x="0" y="114188"/>
                  </a:lnTo>
                  <a:lnTo>
                    <a:pt x="0" y="108721"/>
                  </a:lnTo>
                  <a:lnTo>
                    <a:pt x="27611" y="77116"/>
                  </a:lnTo>
                  <a:lnTo>
                    <a:pt x="54905" y="47634"/>
                  </a:lnTo>
                  <a:lnTo>
                    <a:pt x="71836" y="26343"/>
                  </a:lnTo>
                  <a:lnTo>
                    <a:pt x="79187" y="10750"/>
                  </a:lnTo>
                  <a:lnTo>
                    <a:pt x="88797" y="0"/>
                  </a:lnTo>
                  <a:lnTo>
                    <a:pt x="98983" y="6663"/>
                  </a:lnTo>
                  <a:lnTo>
                    <a:pt x="105846" y="15599"/>
                  </a:lnTo>
                  <a:lnTo>
                    <a:pt x="117439" y="32530"/>
                  </a:lnTo>
                  <a:lnTo>
                    <a:pt x="143692" y="57214"/>
                  </a:lnTo>
                  <a:lnTo>
                    <a:pt x="174642" y="81062"/>
                  </a:lnTo>
                  <a:lnTo>
                    <a:pt x="205560" y="103948"/>
                  </a:lnTo>
                  <a:lnTo>
                    <a:pt x="225303" y="116843"/>
                  </a:lnTo>
                  <a:lnTo>
                    <a:pt x="232074" y="120307"/>
                  </a:lnTo>
                  <a:lnTo>
                    <a:pt x="260429" y="146172"/>
                  </a:lnTo>
                  <a:lnTo>
                    <a:pt x="279400" y="1649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SMARTInkShape-Group295">
            <a:extLst>
              <a:ext uri="{FF2B5EF4-FFF2-40B4-BE49-F238E27FC236}">
                <a16:creationId xmlns:a16="http://schemas.microsoft.com/office/drawing/2014/main" id="{E4AC3AB8-D091-DA54-520A-9B628AD9C2FE}"/>
              </a:ext>
            </a:extLst>
          </p:cNvPr>
          <p:cNvGrpSpPr/>
          <p:nvPr/>
        </p:nvGrpSpPr>
        <p:grpSpPr>
          <a:xfrm>
            <a:off x="5615811" y="3289407"/>
            <a:ext cx="613540" cy="216313"/>
            <a:chOff x="5615811" y="3289407"/>
            <a:chExt cx="613540" cy="216313"/>
          </a:xfrm>
        </p:grpSpPr>
        <p:sp>
          <p:nvSpPr>
            <p:cNvPr id="139" name="SMARTInkShape-1255">
              <a:extLst>
                <a:ext uri="{FF2B5EF4-FFF2-40B4-BE49-F238E27FC236}">
                  <a16:creationId xmlns:a16="http://schemas.microsoft.com/office/drawing/2014/main" id="{7EF1BB8F-4774-D1DB-B7B6-A0F5D7B13E09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5615811" y="3289407"/>
              <a:ext cx="203514" cy="184044"/>
            </a:xfrm>
            <a:custGeom>
              <a:avLst/>
              <a:gdLst/>
              <a:ahLst/>
              <a:cxnLst/>
              <a:rect l="0" t="0" r="0" b="0"/>
              <a:pathLst>
                <a:path w="203514" h="184044">
                  <a:moveTo>
                    <a:pt x="143639" y="18943"/>
                  </a:moveTo>
                  <a:lnTo>
                    <a:pt x="143639" y="18943"/>
                  </a:lnTo>
                  <a:lnTo>
                    <a:pt x="143639" y="15572"/>
                  </a:lnTo>
                  <a:lnTo>
                    <a:pt x="145521" y="12036"/>
                  </a:lnTo>
                  <a:lnTo>
                    <a:pt x="152477" y="4016"/>
                  </a:lnTo>
                  <a:lnTo>
                    <a:pt x="156503" y="1725"/>
                  </a:lnTo>
                  <a:lnTo>
                    <a:pt x="167795" y="0"/>
                  </a:lnTo>
                  <a:lnTo>
                    <a:pt x="168210" y="670"/>
                  </a:lnTo>
                  <a:lnTo>
                    <a:pt x="168671" y="3296"/>
                  </a:lnTo>
                  <a:lnTo>
                    <a:pt x="167382" y="4984"/>
                  </a:lnTo>
                  <a:lnTo>
                    <a:pt x="137922" y="25630"/>
                  </a:lnTo>
                  <a:lnTo>
                    <a:pt x="112014" y="39105"/>
                  </a:lnTo>
                  <a:lnTo>
                    <a:pt x="86513" y="51775"/>
                  </a:lnTo>
                  <a:lnTo>
                    <a:pt x="56624" y="63257"/>
                  </a:lnTo>
                  <a:lnTo>
                    <a:pt x="25798" y="78322"/>
                  </a:lnTo>
                  <a:lnTo>
                    <a:pt x="3015" y="92851"/>
                  </a:lnTo>
                  <a:lnTo>
                    <a:pt x="0" y="97182"/>
                  </a:lnTo>
                  <a:lnTo>
                    <a:pt x="609" y="99324"/>
                  </a:lnTo>
                  <a:lnTo>
                    <a:pt x="5046" y="103586"/>
                  </a:lnTo>
                  <a:lnTo>
                    <a:pt x="34084" y="116071"/>
                  </a:lnTo>
                  <a:lnTo>
                    <a:pt x="62497" y="128126"/>
                  </a:lnTo>
                  <a:lnTo>
                    <a:pt x="91132" y="141666"/>
                  </a:lnTo>
                  <a:lnTo>
                    <a:pt x="120993" y="154125"/>
                  </a:lnTo>
                  <a:lnTo>
                    <a:pt x="148547" y="167184"/>
                  </a:lnTo>
                  <a:lnTo>
                    <a:pt x="178178" y="179541"/>
                  </a:lnTo>
                  <a:lnTo>
                    <a:pt x="191202" y="183154"/>
                  </a:lnTo>
                  <a:lnTo>
                    <a:pt x="203513" y="183965"/>
                  </a:lnTo>
                  <a:lnTo>
                    <a:pt x="200789" y="1840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1256">
              <a:extLst>
                <a:ext uri="{FF2B5EF4-FFF2-40B4-BE49-F238E27FC236}">
                  <a16:creationId xmlns:a16="http://schemas.microsoft.com/office/drawing/2014/main" id="{792EB195-65CE-52F6-B0AA-B1A46ADB3FD4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5953727" y="3308748"/>
              <a:ext cx="152402" cy="196972"/>
            </a:xfrm>
            <a:custGeom>
              <a:avLst/>
              <a:gdLst/>
              <a:ahLst/>
              <a:cxnLst/>
              <a:rect l="0" t="0" r="0" b="0"/>
              <a:pathLst>
                <a:path w="152402" h="196972">
                  <a:moveTo>
                    <a:pt x="123223" y="37702"/>
                  </a:moveTo>
                  <a:lnTo>
                    <a:pt x="123223" y="37702"/>
                  </a:lnTo>
                  <a:lnTo>
                    <a:pt x="127587" y="27563"/>
                  </a:lnTo>
                  <a:lnTo>
                    <a:pt x="129311" y="11220"/>
                  </a:lnTo>
                  <a:lnTo>
                    <a:pt x="127576" y="6412"/>
                  </a:lnTo>
                  <a:lnTo>
                    <a:pt x="126125" y="4142"/>
                  </a:lnTo>
                  <a:lnTo>
                    <a:pt x="124451" y="2629"/>
                  </a:lnTo>
                  <a:lnTo>
                    <a:pt x="120712" y="947"/>
                  </a:lnTo>
                  <a:lnTo>
                    <a:pt x="104526" y="0"/>
                  </a:lnTo>
                  <a:lnTo>
                    <a:pt x="91630" y="3542"/>
                  </a:lnTo>
                  <a:lnTo>
                    <a:pt x="60295" y="20322"/>
                  </a:lnTo>
                  <a:lnTo>
                    <a:pt x="30123" y="42916"/>
                  </a:lnTo>
                  <a:lnTo>
                    <a:pt x="17399" y="58297"/>
                  </a:lnTo>
                  <a:lnTo>
                    <a:pt x="8063" y="83002"/>
                  </a:lnTo>
                  <a:lnTo>
                    <a:pt x="0" y="114227"/>
                  </a:lnTo>
                  <a:lnTo>
                    <a:pt x="959" y="132861"/>
                  </a:lnTo>
                  <a:lnTo>
                    <a:pt x="5619" y="147258"/>
                  </a:lnTo>
                  <a:lnTo>
                    <a:pt x="13804" y="159066"/>
                  </a:lnTo>
                  <a:lnTo>
                    <a:pt x="42056" y="182011"/>
                  </a:lnTo>
                  <a:lnTo>
                    <a:pt x="66483" y="194055"/>
                  </a:lnTo>
                  <a:lnTo>
                    <a:pt x="74812" y="196971"/>
                  </a:lnTo>
                  <a:lnTo>
                    <a:pt x="91595" y="196447"/>
                  </a:lnTo>
                  <a:lnTo>
                    <a:pt x="118622" y="187984"/>
                  </a:lnTo>
                  <a:lnTo>
                    <a:pt x="128469" y="179989"/>
                  </a:lnTo>
                  <a:lnTo>
                    <a:pt x="146288" y="154238"/>
                  </a:lnTo>
                  <a:lnTo>
                    <a:pt x="152401" y="123502"/>
                  </a:lnTo>
                  <a:lnTo>
                    <a:pt x="150840" y="94325"/>
                  </a:lnTo>
                  <a:lnTo>
                    <a:pt x="149279" y="67807"/>
                  </a:lnTo>
                  <a:lnTo>
                    <a:pt x="145446" y="45446"/>
                  </a:lnTo>
                  <a:lnTo>
                    <a:pt x="136471" y="28786"/>
                  </a:lnTo>
                  <a:lnTo>
                    <a:pt x="128246" y="18283"/>
                  </a:lnTo>
                  <a:lnTo>
                    <a:pt x="111228" y="7332"/>
                  </a:lnTo>
                  <a:lnTo>
                    <a:pt x="88312" y="1893"/>
                  </a:lnTo>
                  <a:lnTo>
                    <a:pt x="77603" y="2501"/>
                  </a:lnTo>
                  <a:lnTo>
                    <a:pt x="73759" y="3652"/>
                  </a:lnTo>
                  <a:lnTo>
                    <a:pt x="59723" y="186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257">
              <a:extLst>
                <a:ext uri="{FF2B5EF4-FFF2-40B4-BE49-F238E27FC236}">
                  <a16:creationId xmlns:a16="http://schemas.microsoft.com/office/drawing/2014/main" id="{7A0237F2-0248-A975-3731-BBE4C4BD1A3C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6217532" y="3454400"/>
              <a:ext cx="11819" cy="19051"/>
            </a:xfrm>
            <a:custGeom>
              <a:avLst/>
              <a:gdLst/>
              <a:ahLst/>
              <a:cxnLst/>
              <a:rect l="0" t="0" r="0" b="0"/>
              <a:pathLst>
                <a:path w="11819" h="19051">
                  <a:moveTo>
                    <a:pt x="5468" y="19050"/>
                  </a:moveTo>
                  <a:lnTo>
                    <a:pt x="5468" y="19050"/>
                  </a:lnTo>
                  <a:lnTo>
                    <a:pt x="2096" y="15679"/>
                  </a:lnTo>
                  <a:lnTo>
                    <a:pt x="442" y="12143"/>
                  </a:lnTo>
                  <a:lnTo>
                    <a:pt x="0" y="10212"/>
                  </a:lnTo>
                  <a:lnTo>
                    <a:pt x="412" y="8219"/>
                  </a:lnTo>
                  <a:lnTo>
                    <a:pt x="2750" y="4123"/>
                  </a:lnTo>
                  <a:lnTo>
                    <a:pt x="4362" y="2749"/>
                  </a:lnTo>
                  <a:lnTo>
                    <a:pt x="1181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SMARTInkShape-Group296">
            <a:extLst>
              <a:ext uri="{FF2B5EF4-FFF2-40B4-BE49-F238E27FC236}">
                <a16:creationId xmlns:a16="http://schemas.microsoft.com/office/drawing/2014/main" id="{948AC2EE-8F74-75A5-4520-CF73861DA0BB}"/>
              </a:ext>
            </a:extLst>
          </p:cNvPr>
          <p:cNvGrpSpPr/>
          <p:nvPr/>
        </p:nvGrpSpPr>
        <p:grpSpPr>
          <a:xfrm>
            <a:off x="6385478" y="3156833"/>
            <a:ext cx="510421" cy="469018"/>
            <a:chOff x="6385478" y="3156833"/>
            <a:chExt cx="510421" cy="469018"/>
          </a:xfrm>
        </p:grpSpPr>
        <p:sp>
          <p:nvSpPr>
            <p:cNvPr id="143" name="SMARTInkShape-1258">
              <a:extLst>
                <a:ext uri="{FF2B5EF4-FFF2-40B4-BE49-F238E27FC236}">
                  <a16:creationId xmlns:a16="http://schemas.microsoft.com/office/drawing/2014/main" id="{7446C307-8381-74FE-FB92-43AB5D4CBD01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6385478" y="3251201"/>
              <a:ext cx="126446" cy="260350"/>
            </a:xfrm>
            <a:custGeom>
              <a:avLst/>
              <a:gdLst/>
              <a:ahLst/>
              <a:cxnLst/>
              <a:rect l="0" t="0" r="0" b="0"/>
              <a:pathLst>
                <a:path w="126446" h="260350">
                  <a:moveTo>
                    <a:pt x="66122" y="38099"/>
                  </a:moveTo>
                  <a:lnTo>
                    <a:pt x="66122" y="38099"/>
                  </a:lnTo>
                  <a:lnTo>
                    <a:pt x="66122" y="34728"/>
                  </a:lnTo>
                  <a:lnTo>
                    <a:pt x="68004" y="31192"/>
                  </a:lnTo>
                  <a:lnTo>
                    <a:pt x="88722" y="8459"/>
                  </a:lnTo>
                  <a:lnTo>
                    <a:pt x="91154" y="1252"/>
                  </a:lnTo>
                  <a:lnTo>
                    <a:pt x="91982" y="835"/>
                  </a:lnTo>
                  <a:lnTo>
                    <a:pt x="95108" y="246"/>
                  </a:lnTo>
                  <a:lnTo>
                    <a:pt x="91538" y="0"/>
                  </a:lnTo>
                  <a:lnTo>
                    <a:pt x="90819" y="10844"/>
                  </a:lnTo>
                  <a:lnTo>
                    <a:pt x="85748" y="26731"/>
                  </a:lnTo>
                  <a:lnTo>
                    <a:pt x="71750" y="49180"/>
                  </a:lnTo>
                  <a:lnTo>
                    <a:pt x="46846" y="76116"/>
                  </a:lnTo>
                  <a:lnTo>
                    <a:pt x="16630" y="106629"/>
                  </a:lnTo>
                  <a:lnTo>
                    <a:pt x="806" y="122464"/>
                  </a:lnTo>
                  <a:lnTo>
                    <a:pt x="0" y="124681"/>
                  </a:lnTo>
                  <a:lnTo>
                    <a:pt x="169" y="126865"/>
                  </a:lnTo>
                  <a:lnTo>
                    <a:pt x="986" y="129026"/>
                  </a:lnTo>
                  <a:lnTo>
                    <a:pt x="2943" y="130467"/>
                  </a:lnTo>
                  <a:lnTo>
                    <a:pt x="8880" y="132068"/>
                  </a:lnTo>
                  <a:lnTo>
                    <a:pt x="38341" y="133180"/>
                  </a:lnTo>
                  <a:lnTo>
                    <a:pt x="66645" y="133327"/>
                  </a:lnTo>
                  <a:lnTo>
                    <a:pt x="94834" y="133347"/>
                  </a:lnTo>
                  <a:lnTo>
                    <a:pt x="120810" y="133349"/>
                  </a:lnTo>
                  <a:lnTo>
                    <a:pt x="124060" y="135230"/>
                  </a:lnTo>
                  <a:lnTo>
                    <a:pt x="125914" y="136720"/>
                  </a:lnTo>
                  <a:lnTo>
                    <a:pt x="126445" y="139830"/>
                  </a:lnTo>
                  <a:lnTo>
                    <a:pt x="121639" y="170008"/>
                  </a:lnTo>
                  <a:lnTo>
                    <a:pt x="114557" y="190072"/>
                  </a:lnTo>
                  <a:lnTo>
                    <a:pt x="108816" y="204420"/>
                  </a:lnTo>
                  <a:lnTo>
                    <a:pt x="104877" y="230215"/>
                  </a:lnTo>
                  <a:lnTo>
                    <a:pt x="100966" y="247030"/>
                  </a:lnTo>
                  <a:lnTo>
                    <a:pt x="104222" y="2603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259">
              <a:extLst>
                <a:ext uri="{FF2B5EF4-FFF2-40B4-BE49-F238E27FC236}">
                  <a16:creationId xmlns:a16="http://schemas.microsoft.com/office/drawing/2014/main" id="{C94620C6-2E6D-DE17-3EC1-F96CD0EF5B83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6591522" y="3251225"/>
              <a:ext cx="145441" cy="266676"/>
            </a:xfrm>
            <a:custGeom>
              <a:avLst/>
              <a:gdLst/>
              <a:ahLst/>
              <a:cxnLst/>
              <a:rect l="0" t="0" r="0" b="0"/>
              <a:pathLst>
                <a:path w="145441" h="266676">
                  <a:moveTo>
                    <a:pt x="88678" y="25375"/>
                  </a:moveTo>
                  <a:lnTo>
                    <a:pt x="88678" y="25375"/>
                  </a:lnTo>
                  <a:lnTo>
                    <a:pt x="92050" y="22004"/>
                  </a:lnTo>
                  <a:lnTo>
                    <a:pt x="93704" y="18468"/>
                  </a:lnTo>
                  <a:lnTo>
                    <a:pt x="94146" y="16537"/>
                  </a:lnTo>
                  <a:lnTo>
                    <a:pt x="95146" y="15250"/>
                  </a:lnTo>
                  <a:lnTo>
                    <a:pt x="98138" y="13819"/>
                  </a:lnTo>
                  <a:lnTo>
                    <a:pt x="99218" y="12732"/>
                  </a:lnTo>
                  <a:lnTo>
                    <a:pt x="101094" y="7308"/>
                  </a:lnTo>
                  <a:lnTo>
                    <a:pt x="101378" y="0"/>
                  </a:lnTo>
                  <a:lnTo>
                    <a:pt x="91945" y="10825"/>
                  </a:lnTo>
                  <a:lnTo>
                    <a:pt x="76992" y="38668"/>
                  </a:lnTo>
                  <a:lnTo>
                    <a:pt x="54901" y="66759"/>
                  </a:lnTo>
                  <a:lnTo>
                    <a:pt x="34498" y="94619"/>
                  </a:lnTo>
                  <a:lnTo>
                    <a:pt x="12591" y="125014"/>
                  </a:lnTo>
                  <a:lnTo>
                    <a:pt x="2309" y="136779"/>
                  </a:lnTo>
                  <a:lnTo>
                    <a:pt x="904" y="140270"/>
                  </a:lnTo>
                  <a:lnTo>
                    <a:pt x="0" y="148259"/>
                  </a:lnTo>
                  <a:lnTo>
                    <a:pt x="631" y="149631"/>
                  </a:lnTo>
                  <a:lnTo>
                    <a:pt x="1758" y="150546"/>
                  </a:lnTo>
                  <a:lnTo>
                    <a:pt x="3215" y="151155"/>
                  </a:lnTo>
                  <a:lnTo>
                    <a:pt x="15377" y="152014"/>
                  </a:lnTo>
                  <a:lnTo>
                    <a:pt x="44610" y="142275"/>
                  </a:lnTo>
                  <a:lnTo>
                    <a:pt x="71664" y="134948"/>
                  </a:lnTo>
                  <a:lnTo>
                    <a:pt x="98473" y="127768"/>
                  </a:lnTo>
                  <a:lnTo>
                    <a:pt x="109533" y="126504"/>
                  </a:lnTo>
                  <a:lnTo>
                    <a:pt x="118854" y="121539"/>
                  </a:lnTo>
                  <a:lnTo>
                    <a:pt x="129551" y="120100"/>
                  </a:lnTo>
                  <a:lnTo>
                    <a:pt x="134596" y="117334"/>
                  </a:lnTo>
                  <a:lnTo>
                    <a:pt x="136929" y="117020"/>
                  </a:lnTo>
                  <a:lnTo>
                    <a:pt x="144517" y="120011"/>
                  </a:lnTo>
                  <a:lnTo>
                    <a:pt x="144954" y="120921"/>
                  </a:lnTo>
                  <a:lnTo>
                    <a:pt x="145440" y="123814"/>
                  </a:lnTo>
                  <a:lnTo>
                    <a:pt x="135680" y="152816"/>
                  </a:lnTo>
                  <a:lnTo>
                    <a:pt x="130093" y="178809"/>
                  </a:lnTo>
                  <a:lnTo>
                    <a:pt x="127433" y="208449"/>
                  </a:lnTo>
                  <a:lnTo>
                    <a:pt x="126907" y="237718"/>
                  </a:lnTo>
                  <a:lnTo>
                    <a:pt x="126804" y="254135"/>
                  </a:lnTo>
                  <a:lnTo>
                    <a:pt x="133128" y="266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260">
              <a:extLst>
                <a:ext uri="{FF2B5EF4-FFF2-40B4-BE49-F238E27FC236}">
                  <a16:creationId xmlns:a16="http://schemas.microsoft.com/office/drawing/2014/main" id="{A2340747-2304-F67B-0149-A66ABD580E4F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6762750" y="3156833"/>
              <a:ext cx="133149" cy="469018"/>
            </a:xfrm>
            <a:custGeom>
              <a:avLst/>
              <a:gdLst/>
              <a:ahLst/>
              <a:cxnLst/>
              <a:rect l="0" t="0" r="0" b="0"/>
              <a:pathLst>
                <a:path w="133149" h="469018">
                  <a:moveTo>
                    <a:pt x="31750" y="5467"/>
                  </a:moveTo>
                  <a:lnTo>
                    <a:pt x="31750" y="5467"/>
                  </a:lnTo>
                  <a:lnTo>
                    <a:pt x="35122" y="2096"/>
                  </a:lnTo>
                  <a:lnTo>
                    <a:pt x="38657" y="442"/>
                  </a:lnTo>
                  <a:lnTo>
                    <a:pt x="40587" y="0"/>
                  </a:lnTo>
                  <a:lnTo>
                    <a:pt x="58190" y="4361"/>
                  </a:lnTo>
                  <a:lnTo>
                    <a:pt x="67255" y="8033"/>
                  </a:lnTo>
                  <a:lnTo>
                    <a:pt x="80292" y="20809"/>
                  </a:lnTo>
                  <a:lnTo>
                    <a:pt x="96555" y="47120"/>
                  </a:lnTo>
                  <a:lnTo>
                    <a:pt x="106456" y="71902"/>
                  </a:lnTo>
                  <a:lnTo>
                    <a:pt x="115739" y="101587"/>
                  </a:lnTo>
                  <a:lnTo>
                    <a:pt x="125545" y="132725"/>
                  </a:lnTo>
                  <a:lnTo>
                    <a:pt x="131038" y="164293"/>
                  </a:lnTo>
                  <a:lnTo>
                    <a:pt x="132665" y="195990"/>
                  </a:lnTo>
                  <a:lnTo>
                    <a:pt x="133148" y="227724"/>
                  </a:lnTo>
                  <a:lnTo>
                    <a:pt x="131408" y="259469"/>
                  </a:lnTo>
                  <a:lnTo>
                    <a:pt x="124544" y="289336"/>
                  </a:lnTo>
                  <a:lnTo>
                    <a:pt x="113572" y="316060"/>
                  </a:lnTo>
                  <a:lnTo>
                    <a:pt x="103266" y="341852"/>
                  </a:lnTo>
                  <a:lnTo>
                    <a:pt x="96696" y="358171"/>
                  </a:lnTo>
                  <a:lnTo>
                    <a:pt x="77113" y="385895"/>
                  </a:lnTo>
                  <a:lnTo>
                    <a:pt x="55153" y="417436"/>
                  </a:lnTo>
                  <a:lnTo>
                    <a:pt x="26639" y="448620"/>
                  </a:lnTo>
                  <a:lnTo>
                    <a:pt x="11261" y="462211"/>
                  </a:lnTo>
                  <a:lnTo>
                    <a:pt x="5711" y="465992"/>
                  </a:lnTo>
                  <a:lnTo>
                    <a:pt x="5218" y="467000"/>
                  </a:lnTo>
                  <a:lnTo>
                    <a:pt x="5595" y="467673"/>
                  </a:lnTo>
                  <a:lnTo>
                    <a:pt x="5141" y="468121"/>
                  </a:lnTo>
                  <a:lnTo>
                    <a:pt x="0" y="4690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SMARTInkShape-Group297">
            <a:extLst>
              <a:ext uri="{FF2B5EF4-FFF2-40B4-BE49-F238E27FC236}">
                <a16:creationId xmlns:a16="http://schemas.microsoft.com/office/drawing/2014/main" id="{BC9BF445-13E9-A8D7-CD0F-EAC866C59843}"/>
              </a:ext>
            </a:extLst>
          </p:cNvPr>
          <p:cNvGrpSpPr/>
          <p:nvPr/>
        </p:nvGrpSpPr>
        <p:grpSpPr>
          <a:xfrm>
            <a:off x="4616450" y="3956312"/>
            <a:ext cx="1054101" cy="488021"/>
            <a:chOff x="4616450" y="3956312"/>
            <a:chExt cx="1054101" cy="488021"/>
          </a:xfrm>
        </p:grpSpPr>
        <p:sp>
          <p:nvSpPr>
            <p:cNvPr id="147" name="SMARTInkShape-1261">
              <a:extLst>
                <a:ext uri="{FF2B5EF4-FFF2-40B4-BE49-F238E27FC236}">
                  <a16:creationId xmlns:a16="http://schemas.microsoft.com/office/drawing/2014/main" id="{42E5BBD6-C6C9-AEBB-EB66-F6AFAFD5702C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4616450" y="4152900"/>
              <a:ext cx="133351" cy="18789"/>
            </a:xfrm>
            <a:custGeom>
              <a:avLst/>
              <a:gdLst/>
              <a:ahLst/>
              <a:cxnLst/>
              <a:rect l="0" t="0" r="0" b="0"/>
              <a:pathLst>
                <a:path w="133351" h="18789">
                  <a:moveTo>
                    <a:pt x="0" y="12700"/>
                  </a:moveTo>
                  <a:lnTo>
                    <a:pt x="0" y="12700"/>
                  </a:lnTo>
                  <a:lnTo>
                    <a:pt x="0" y="18788"/>
                  </a:lnTo>
                  <a:lnTo>
                    <a:pt x="3371" y="15601"/>
                  </a:lnTo>
                  <a:lnTo>
                    <a:pt x="28561" y="6174"/>
                  </a:lnTo>
                  <a:lnTo>
                    <a:pt x="59891" y="1220"/>
                  </a:lnTo>
                  <a:lnTo>
                    <a:pt x="84852" y="362"/>
                  </a:lnTo>
                  <a:lnTo>
                    <a:pt x="113209" y="48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1262">
              <a:extLst>
                <a:ext uri="{FF2B5EF4-FFF2-40B4-BE49-F238E27FC236}">
                  <a16:creationId xmlns:a16="http://schemas.microsoft.com/office/drawing/2014/main" id="{846DBB23-2F1B-17FC-A750-140CBB673CC5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4625779" y="4231980"/>
              <a:ext cx="181172" cy="15288"/>
            </a:xfrm>
            <a:custGeom>
              <a:avLst/>
              <a:gdLst/>
              <a:ahLst/>
              <a:cxnLst/>
              <a:rect l="0" t="0" r="0" b="0"/>
              <a:pathLst>
                <a:path w="181172" h="15288">
                  <a:moveTo>
                    <a:pt x="3371" y="9820"/>
                  </a:moveTo>
                  <a:lnTo>
                    <a:pt x="3371" y="9820"/>
                  </a:lnTo>
                  <a:lnTo>
                    <a:pt x="0" y="13191"/>
                  </a:lnTo>
                  <a:lnTo>
                    <a:pt x="418" y="14184"/>
                  </a:lnTo>
                  <a:lnTo>
                    <a:pt x="4646" y="15287"/>
                  </a:lnTo>
                  <a:lnTo>
                    <a:pt x="32419" y="10625"/>
                  </a:lnTo>
                  <a:lnTo>
                    <a:pt x="61001" y="4900"/>
                  </a:lnTo>
                  <a:lnTo>
                    <a:pt x="83476" y="2012"/>
                  </a:lnTo>
                  <a:lnTo>
                    <a:pt x="100357" y="0"/>
                  </a:lnTo>
                  <a:lnTo>
                    <a:pt x="128337" y="2575"/>
                  </a:lnTo>
                  <a:lnTo>
                    <a:pt x="181171" y="98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1263">
              <a:extLst>
                <a:ext uri="{FF2B5EF4-FFF2-40B4-BE49-F238E27FC236}">
                  <a16:creationId xmlns:a16="http://schemas.microsoft.com/office/drawing/2014/main" id="{0F38769D-ABC7-BC1C-3C39-6D029E40EB5C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4933950" y="4093309"/>
              <a:ext cx="145457" cy="110392"/>
            </a:xfrm>
            <a:custGeom>
              <a:avLst/>
              <a:gdLst/>
              <a:ahLst/>
              <a:cxnLst/>
              <a:rect l="0" t="0" r="0" b="0"/>
              <a:pathLst>
                <a:path w="145457" h="110392">
                  <a:moveTo>
                    <a:pt x="0" y="40541"/>
                  </a:moveTo>
                  <a:lnTo>
                    <a:pt x="0" y="40541"/>
                  </a:lnTo>
                  <a:lnTo>
                    <a:pt x="27136" y="16776"/>
                  </a:lnTo>
                  <a:lnTo>
                    <a:pt x="58184" y="654"/>
                  </a:lnTo>
                  <a:lnTo>
                    <a:pt x="66547" y="0"/>
                  </a:lnTo>
                  <a:lnTo>
                    <a:pt x="94501" y="7895"/>
                  </a:lnTo>
                  <a:lnTo>
                    <a:pt x="114078" y="18952"/>
                  </a:lnTo>
                  <a:lnTo>
                    <a:pt x="135894" y="39412"/>
                  </a:lnTo>
                  <a:lnTo>
                    <a:pt x="141536" y="48506"/>
                  </a:lnTo>
                  <a:lnTo>
                    <a:pt x="144712" y="61559"/>
                  </a:lnTo>
                  <a:lnTo>
                    <a:pt x="145456" y="70108"/>
                  </a:lnTo>
                  <a:lnTo>
                    <a:pt x="143537" y="74364"/>
                  </a:lnTo>
                  <a:lnTo>
                    <a:pt x="131429" y="86389"/>
                  </a:lnTo>
                  <a:lnTo>
                    <a:pt x="117180" y="94734"/>
                  </a:lnTo>
                  <a:lnTo>
                    <a:pt x="87797" y="103875"/>
                  </a:lnTo>
                  <a:lnTo>
                    <a:pt x="72182" y="106790"/>
                  </a:lnTo>
                  <a:lnTo>
                    <a:pt x="38100" y="1103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264">
              <a:extLst>
                <a:ext uri="{FF2B5EF4-FFF2-40B4-BE49-F238E27FC236}">
                  <a16:creationId xmlns:a16="http://schemas.microsoft.com/office/drawing/2014/main" id="{FD78606E-ECD6-707D-B6DF-0693F961B644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5188355" y="3956312"/>
              <a:ext cx="125191" cy="488021"/>
            </a:xfrm>
            <a:custGeom>
              <a:avLst/>
              <a:gdLst/>
              <a:ahLst/>
              <a:cxnLst/>
              <a:rect l="0" t="0" r="0" b="0"/>
              <a:pathLst>
                <a:path w="125191" h="488021">
                  <a:moveTo>
                    <a:pt x="107545" y="6088"/>
                  </a:moveTo>
                  <a:lnTo>
                    <a:pt x="107545" y="6088"/>
                  </a:lnTo>
                  <a:lnTo>
                    <a:pt x="119479" y="1062"/>
                  </a:lnTo>
                  <a:lnTo>
                    <a:pt x="125190" y="0"/>
                  </a:lnTo>
                  <a:lnTo>
                    <a:pt x="105424" y="24180"/>
                  </a:lnTo>
                  <a:lnTo>
                    <a:pt x="87867" y="50647"/>
                  </a:lnTo>
                  <a:lnTo>
                    <a:pt x="72629" y="77459"/>
                  </a:lnTo>
                  <a:lnTo>
                    <a:pt x="63569" y="98487"/>
                  </a:lnTo>
                  <a:lnTo>
                    <a:pt x="54839" y="121238"/>
                  </a:lnTo>
                  <a:lnTo>
                    <a:pt x="46256" y="143108"/>
                  </a:lnTo>
                  <a:lnTo>
                    <a:pt x="37736" y="166469"/>
                  </a:lnTo>
                  <a:lnTo>
                    <a:pt x="29247" y="190963"/>
                  </a:lnTo>
                  <a:lnTo>
                    <a:pt x="20769" y="215960"/>
                  </a:lnTo>
                  <a:lnTo>
                    <a:pt x="14180" y="241181"/>
                  </a:lnTo>
                  <a:lnTo>
                    <a:pt x="8900" y="265796"/>
                  </a:lnTo>
                  <a:lnTo>
                    <a:pt x="4201" y="288495"/>
                  </a:lnTo>
                  <a:lnTo>
                    <a:pt x="960" y="317737"/>
                  </a:lnTo>
                  <a:lnTo>
                    <a:pt x="0" y="344275"/>
                  </a:lnTo>
                  <a:lnTo>
                    <a:pt x="3086" y="370012"/>
                  </a:lnTo>
                  <a:lnTo>
                    <a:pt x="5097" y="395512"/>
                  </a:lnTo>
                  <a:lnTo>
                    <a:pt x="9332" y="408706"/>
                  </a:lnTo>
                  <a:lnTo>
                    <a:pt x="22488" y="437521"/>
                  </a:lnTo>
                  <a:lnTo>
                    <a:pt x="33150" y="456447"/>
                  </a:lnTo>
                  <a:lnTo>
                    <a:pt x="49091" y="473676"/>
                  </a:lnTo>
                  <a:lnTo>
                    <a:pt x="66678" y="485305"/>
                  </a:lnTo>
                  <a:lnTo>
                    <a:pt x="76857" y="487685"/>
                  </a:lnTo>
                  <a:lnTo>
                    <a:pt x="80737" y="488020"/>
                  </a:lnTo>
                  <a:lnTo>
                    <a:pt x="94845" y="4823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1265">
              <a:extLst>
                <a:ext uri="{FF2B5EF4-FFF2-40B4-BE49-F238E27FC236}">
                  <a16:creationId xmlns:a16="http://schemas.microsoft.com/office/drawing/2014/main" id="{F6BA94FF-50D2-2C55-6598-AB4798C6B7C5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5421743" y="4084372"/>
              <a:ext cx="172608" cy="203942"/>
            </a:xfrm>
            <a:custGeom>
              <a:avLst/>
              <a:gdLst/>
              <a:ahLst/>
              <a:cxnLst/>
              <a:rect l="0" t="0" r="0" b="0"/>
              <a:pathLst>
                <a:path w="172608" h="203942">
                  <a:moveTo>
                    <a:pt x="13857" y="30428"/>
                  </a:moveTo>
                  <a:lnTo>
                    <a:pt x="13857" y="30428"/>
                  </a:lnTo>
                  <a:lnTo>
                    <a:pt x="27672" y="21639"/>
                  </a:lnTo>
                  <a:lnTo>
                    <a:pt x="36225" y="15233"/>
                  </a:lnTo>
                  <a:lnTo>
                    <a:pt x="60843" y="5371"/>
                  </a:lnTo>
                  <a:lnTo>
                    <a:pt x="85932" y="0"/>
                  </a:lnTo>
                  <a:lnTo>
                    <a:pt x="103416" y="2441"/>
                  </a:lnTo>
                  <a:lnTo>
                    <a:pt x="122002" y="11003"/>
                  </a:lnTo>
                  <a:lnTo>
                    <a:pt x="126170" y="16067"/>
                  </a:lnTo>
                  <a:lnTo>
                    <a:pt x="130802" y="29220"/>
                  </a:lnTo>
                  <a:lnTo>
                    <a:pt x="130979" y="40709"/>
                  </a:lnTo>
                  <a:lnTo>
                    <a:pt x="128000" y="50520"/>
                  </a:lnTo>
                  <a:lnTo>
                    <a:pt x="105899" y="81264"/>
                  </a:lnTo>
                  <a:lnTo>
                    <a:pt x="75089" y="109268"/>
                  </a:lnTo>
                  <a:lnTo>
                    <a:pt x="45309" y="135355"/>
                  </a:lnTo>
                  <a:lnTo>
                    <a:pt x="16320" y="161582"/>
                  </a:lnTo>
                  <a:lnTo>
                    <a:pt x="11423" y="168211"/>
                  </a:lnTo>
                  <a:lnTo>
                    <a:pt x="7837" y="174215"/>
                  </a:lnTo>
                  <a:lnTo>
                    <a:pt x="1538" y="181587"/>
                  </a:lnTo>
                  <a:lnTo>
                    <a:pt x="0" y="185528"/>
                  </a:lnTo>
                  <a:lnTo>
                    <a:pt x="173" y="193670"/>
                  </a:lnTo>
                  <a:lnTo>
                    <a:pt x="1912" y="197112"/>
                  </a:lnTo>
                  <a:lnTo>
                    <a:pt x="7607" y="202817"/>
                  </a:lnTo>
                  <a:lnTo>
                    <a:pt x="18604" y="203941"/>
                  </a:lnTo>
                  <a:lnTo>
                    <a:pt x="48662" y="202286"/>
                  </a:lnTo>
                  <a:lnTo>
                    <a:pt x="80129" y="196906"/>
                  </a:lnTo>
                  <a:lnTo>
                    <a:pt x="108401" y="192429"/>
                  </a:lnTo>
                  <a:lnTo>
                    <a:pt x="137321" y="194184"/>
                  </a:lnTo>
                  <a:lnTo>
                    <a:pt x="172607" y="2018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1266">
              <a:extLst>
                <a:ext uri="{FF2B5EF4-FFF2-40B4-BE49-F238E27FC236}">
                  <a16:creationId xmlns:a16="http://schemas.microsoft.com/office/drawing/2014/main" id="{E80DBAB7-457A-0525-67DE-B5C16EE96A5A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5372100" y="4181110"/>
              <a:ext cx="298451" cy="22591"/>
            </a:xfrm>
            <a:custGeom>
              <a:avLst/>
              <a:gdLst/>
              <a:ahLst/>
              <a:cxnLst/>
              <a:rect l="0" t="0" r="0" b="0"/>
              <a:pathLst>
                <a:path w="298451" h="22591">
                  <a:moveTo>
                    <a:pt x="0" y="22590"/>
                  </a:moveTo>
                  <a:lnTo>
                    <a:pt x="0" y="22590"/>
                  </a:lnTo>
                  <a:lnTo>
                    <a:pt x="29511" y="13801"/>
                  </a:lnTo>
                  <a:lnTo>
                    <a:pt x="56488" y="6580"/>
                  </a:lnTo>
                  <a:lnTo>
                    <a:pt x="87515" y="4141"/>
                  </a:lnTo>
                  <a:lnTo>
                    <a:pt x="108510" y="1926"/>
                  </a:lnTo>
                  <a:lnTo>
                    <a:pt x="131482" y="0"/>
                  </a:lnTo>
                  <a:lnTo>
                    <a:pt x="158432" y="2178"/>
                  </a:lnTo>
                  <a:lnTo>
                    <a:pt x="180480" y="2935"/>
                  </a:lnTo>
                  <a:lnTo>
                    <a:pt x="204392" y="5152"/>
                  </a:lnTo>
                  <a:lnTo>
                    <a:pt x="227718" y="8490"/>
                  </a:lnTo>
                  <a:lnTo>
                    <a:pt x="255307" y="13630"/>
                  </a:lnTo>
                  <a:lnTo>
                    <a:pt x="286533" y="20375"/>
                  </a:lnTo>
                  <a:lnTo>
                    <a:pt x="298450" y="225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4" name="SMARTInkShape-1267">
            <a:extLst>
              <a:ext uri="{FF2B5EF4-FFF2-40B4-BE49-F238E27FC236}">
                <a16:creationId xmlns:a16="http://schemas.microsoft.com/office/drawing/2014/main" id="{EB45B405-A71D-3BD9-02C2-C0DE822B4B4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972050" y="4103865"/>
            <a:ext cx="10128" cy="290336"/>
          </a:xfrm>
          <a:custGeom>
            <a:avLst/>
            <a:gdLst/>
            <a:ahLst/>
            <a:cxnLst/>
            <a:rect l="0" t="0" r="0" b="0"/>
            <a:pathLst>
              <a:path w="10128" h="290336">
                <a:moveTo>
                  <a:pt x="0" y="10935"/>
                </a:moveTo>
                <a:lnTo>
                  <a:pt x="0" y="10935"/>
                </a:lnTo>
                <a:lnTo>
                  <a:pt x="0" y="0"/>
                </a:lnTo>
                <a:lnTo>
                  <a:pt x="3371" y="8871"/>
                </a:lnTo>
                <a:lnTo>
                  <a:pt x="6468" y="39560"/>
                </a:lnTo>
                <a:lnTo>
                  <a:pt x="9834" y="61514"/>
                </a:lnTo>
                <a:lnTo>
                  <a:pt x="7697" y="85580"/>
                </a:lnTo>
                <a:lnTo>
                  <a:pt x="8498" y="117115"/>
                </a:lnTo>
                <a:lnTo>
                  <a:pt x="10127" y="131504"/>
                </a:lnTo>
                <a:lnTo>
                  <a:pt x="7782" y="156882"/>
                </a:lnTo>
                <a:lnTo>
                  <a:pt x="6069" y="188469"/>
                </a:lnTo>
                <a:lnTo>
                  <a:pt x="1408" y="219178"/>
                </a:lnTo>
                <a:lnTo>
                  <a:pt x="417" y="242910"/>
                </a:lnTo>
                <a:lnTo>
                  <a:pt x="2005" y="268522"/>
                </a:lnTo>
                <a:lnTo>
                  <a:pt x="6350" y="29033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SMARTInkShape-1268">
            <a:extLst>
              <a:ext uri="{FF2B5EF4-FFF2-40B4-BE49-F238E27FC236}">
                <a16:creationId xmlns:a16="http://schemas.microsoft.com/office/drawing/2014/main" id="{2DFC01D6-7DD8-D242-FD08-0D207EC4A1D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905814" y="4083057"/>
            <a:ext cx="196537" cy="190494"/>
          </a:xfrm>
          <a:custGeom>
            <a:avLst/>
            <a:gdLst/>
            <a:ahLst/>
            <a:cxnLst/>
            <a:rect l="0" t="0" r="0" b="0"/>
            <a:pathLst>
              <a:path w="196537" h="190494">
                <a:moveTo>
                  <a:pt x="126686" y="6343"/>
                </a:moveTo>
                <a:lnTo>
                  <a:pt x="126686" y="6343"/>
                </a:lnTo>
                <a:lnTo>
                  <a:pt x="138863" y="255"/>
                </a:lnTo>
                <a:lnTo>
                  <a:pt x="145460" y="0"/>
                </a:lnTo>
                <a:lnTo>
                  <a:pt x="122646" y="21656"/>
                </a:lnTo>
                <a:lnTo>
                  <a:pt x="95601" y="38191"/>
                </a:lnTo>
                <a:lnTo>
                  <a:pt x="69668" y="51675"/>
                </a:lnTo>
                <a:lnTo>
                  <a:pt x="40504" y="66202"/>
                </a:lnTo>
                <a:lnTo>
                  <a:pt x="11769" y="83483"/>
                </a:lnTo>
                <a:lnTo>
                  <a:pt x="5056" y="88371"/>
                </a:lnTo>
                <a:lnTo>
                  <a:pt x="746" y="93885"/>
                </a:lnTo>
                <a:lnTo>
                  <a:pt x="0" y="98212"/>
                </a:lnTo>
                <a:lnTo>
                  <a:pt x="1306" y="100044"/>
                </a:lnTo>
                <a:lnTo>
                  <a:pt x="6521" y="103962"/>
                </a:lnTo>
                <a:lnTo>
                  <a:pt x="38082" y="117849"/>
                </a:lnTo>
                <a:lnTo>
                  <a:pt x="66250" y="131746"/>
                </a:lnTo>
                <a:lnTo>
                  <a:pt x="95933" y="144865"/>
                </a:lnTo>
                <a:lnTo>
                  <a:pt x="125424" y="158309"/>
                </a:lnTo>
                <a:lnTo>
                  <a:pt x="156140" y="174954"/>
                </a:lnTo>
                <a:lnTo>
                  <a:pt x="169637" y="179113"/>
                </a:lnTo>
                <a:lnTo>
                  <a:pt x="174703" y="181907"/>
                </a:lnTo>
                <a:lnTo>
                  <a:pt x="181522" y="184186"/>
                </a:lnTo>
                <a:lnTo>
                  <a:pt x="188905" y="189523"/>
                </a:lnTo>
                <a:lnTo>
                  <a:pt x="196536" y="19049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5" name="SMARTInkShape-Group300">
            <a:extLst>
              <a:ext uri="{FF2B5EF4-FFF2-40B4-BE49-F238E27FC236}">
                <a16:creationId xmlns:a16="http://schemas.microsoft.com/office/drawing/2014/main" id="{4A744AE3-E236-6E44-8C5A-14E53542061D}"/>
              </a:ext>
            </a:extLst>
          </p:cNvPr>
          <p:cNvGrpSpPr/>
          <p:nvPr/>
        </p:nvGrpSpPr>
        <p:grpSpPr>
          <a:xfrm>
            <a:off x="6389467" y="3975207"/>
            <a:ext cx="1655984" cy="291994"/>
            <a:chOff x="6389467" y="3975207"/>
            <a:chExt cx="1655984" cy="291994"/>
          </a:xfrm>
        </p:grpSpPr>
        <p:sp>
          <p:nvSpPr>
            <p:cNvPr id="156" name="SMARTInkShape-1269">
              <a:extLst>
                <a:ext uri="{FF2B5EF4-FFF2-40B4-BE49-F238E27FC236}">
                  <a16:creationId xmlns:a16="http://schemas.microsoft.com/office/drawing/2014/main" id="{9213BB2B-6BD2-AB4C-1EE7-0ED1E71BC217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6389467" y="4036394"/>
              <a:ext cx="156630" cy="215275"/>
            </a:xfrm>
            <a:custGeom>
              <a:avLst/>
              <a:gdLst/>
              <a:ahLst/>
              <a:cxnLst/>
              <a:rect l="0" t="0" r="0" b="0"/>
              <a:pathLst>
                <a:path w="156630" h="215275">
                  <a:moveTo>
                    <a:pt x="106583" y="33956"/>
                  </a:moveTo>
                  <a:lnTo>
                    <a:pt x="106583" y="33956"/>
                  </a:lnTo>
                  <a:lnTo>
                    <a:pt x="109955" y="33956"/>
                  </a:lnTo>
                  <a:lnTo>
                    <a:pt x="113490" y="32075"/>
                  </a:lnTo>
                  <a:lnTo>
                    <a:pt x="122315" y="24496"/>
                  </a:lnTo>
                  <a:lnTo>
                    <a:pt x="122715" y="22711"/>
                  </a:lnTo>
                  <a:lnTo>
                    <a:pt x="122277" y="20815"/>
                  </a:lnTo>
                  <a:lnTo>
                    <a:pt x="116503" y="9332"/>
                  </a:lnTo>
                  <a:lnTo>
                    <a:pt x="108875" y="3491"/>
                  </a:lnTo>
                  <a:lnTo>
                    <a:pt x="103878" y="946"/>
                  </a:lnTo>
                  <a:lnTo>
                    <a:pt x="88919" y="0"/>
                  </a:lnTo>
                  <a:lnTo>
                    <a:pt x="72627" y="2637"/>
                  </a:lnTo>
                  <a:lnTo>
                    <a:pt x="55521" y="12054"/>
                  </a:lnTo>
                  <a:lnTo>
                    <a:pt x="37099" y="29760"/>
                  </a:lnTo>
                  <a:lnTo>
                    <a:pt x="16320" y="55981"/>
                  </a:lnTo>
                  <a:lnTo>
                    <a:pt x="5550" y="85762"/>
                  </a:lnTo>
                  <a:lnTo>
                    <a:pt x="0" y="115450"/>
                  </a:lnTo>
                  <a:lnTo>
                    <a:pt x="2408" y="141985"/>
                  </a:lnTo>
                  <a:lnTo>
                    <a:pt x="10961" y="165448"/>
                  </a:lnTo>
                  <a:lnTo>
                    <a:pt x="25805" y="189176"/>
                  </a:lnTo>
                  <a:lnTo>
                    <a:pt x="41283" y="201956"/>
                  </a:lnTo>
                  <a:lnTo>
                    <a:pt x="59922" y="210928"/>
                  </a:lnTo>
                  <a:lnTo>
                    <a:pt x="89543" y="215274"/>
                  </a:lnTo>
                  <a:lnTo>
                    <a:pt x="107710" y="213790"/>
                  </a:lnTo>
                  <a:lnTo>
                    <a:pt x="121431" y="208897"/>
                  </a:lnTo>
                  <a:lnTo>
                    <a:pt x="132232" y="201313"/>
                  </a:lnTo>
                  <a:lnTo>
                    <a:pt x="145540" y="185143"/>
                  </a:lnTo>
                  <a:lnTo>
                    <a:pt x="153561" y="166946"/>
                  </a:lnTo>
                  <a:lnTo>
                    <a:pt x="156629" y="139953"/>
                  </a:lnTo>
                  <a:lnTo>
                    <a:pt x="155278" y="115928"/>
                  </a:lnTo>
                  <a:lnTo>
                    <a:pt x="150410" y="90934"/>
                  </a:lnTo>
                  <a:lnTo>
                    <a:pt x="142616" y="67537"/>
                  </a:lnTo>
                  <a:lnTo>
                    <a:pt x="130713" y="40668"/>
                  </a:lnTo>
                  <a:lnTo>
                    <a:pt x="124128" y="31530"/>
                  </a:lnTo>
                  <a:lnTo>
                    <a:pt x="108402" y="19915"/>
                  </a:lnTo>
                  <a:lnTo>
                    <a:pt x="79324" y="10540"/>
                  </a:lnTo>
                  <a:lnTo>
                    <a:pt x="75710" y="9878"/>
                  </a:lnTo>
                  <a:lnTo>
                    <a:pt x="62133" y="212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1270">
              <a:extLst>
                <a:ext uri="{FF2B5EF4-FFF2-40B4-BE49-F238E27FC236}">
                  <a16:creationId xmlns:a16="http://schemas.microsoft.com/office/drawing/2014/main" id="{97354CFC-0A73-8112-554D-DB3FFB692908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6648450" y="41910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705" y="8336"/>
                  </a:lnTo>
                  <a:lnTo>
                    <a:pt x="1882" y="7674"/>
                  </a:lnTo>
                  <a:lnTo>
                    <a:pt x="3372" y="7233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1271">
              <a:extLst>
                <a:ext uri="{FF2B5EF4-FFF2-40B4-BE49-F238E27FC236}">
                  <a16:creationId xmlns:a16="http://schemas.microsoft.com/office/drawing/2014/main" id="{B086B2AE-A934-3A82-FA8A-57893D2D0AD9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6770280" y="4013302"/>
              <a:ext cx="128755" cy="234849"/>
            </a:xfrm>
            <a:custGeom>
              <a:avLst/>
              <a:gdLst/>
              <a:ahLst/>
              <a:cxnLst/>
              <a:rect l="0" t="0" r="0" b="0"/>
              <a:pathLst>
                <a:path w="128755" h="234849">
                  <a:moveTo>
                    <a:pt x="81370" y="18948"/>
                  </a:moveTo>
                  <a:lnTo>
                    <a:pt x="81370" y="18948"/>
                  </a:lnTo>
                  <a:lnTo>
                    <a:pt x="81370" y="9488"/>
                  </a:lnTo>
                  <a:lnTo>
                    <a:pt x="83252" y="5807"/>
                  </a:lnTo>
                  <a:lnTo>
                    <a:pt x="87642" y="0"/>
                  </a:lnTo>
                  <a:lnTo>
                    <a:pt x="87697" y="3299"/>
                  </a:lnTo>
                  <a:lnTo>
                    <a:pt x="73901" y="28464"/>
                  </a:lnTo>
                  <a:lnTo>
                    <a:pt x="57866" y="53048"/>
                  </a:lnTo>
                  <a:lnTo>
                    <a:pt x="36891" y="79613"/>
                  </a:lnTo>
                  <a:lnTo>
                    <a:pt x="27735" y="93182"/>
                  </a:lnTo>
                  <a:lnTo>
                    <a:pt x="10254" y="111510"/>
                  </a:lnTo>
                  <a:lnTo>
                    <a:pt x="590" y="126662"/>
                  </a:lnTo>
                  <a:lnTo>
                    <a:pt x="0" y="128858"/>
                  </a:lnTo>
                  <a:lnTo>
                    <a:pt x="1018" y="130321"/>
                  </a:lnTo>
                  <a:lnTo>
                    <a:pt x="5911" y="131947"/>
                  </a:lnTo>
                  <a:lnTo>
                    <a:pt x="28704" y="133134"/>
                  </a:lnTo>
                  <a:lnTo>
                    <a:pt x="59705" y="128207"/>
                  </a:lnTo>
                  <a:lnTo>
                    <a:pt x="74245" y="125405"/>
                  </a:lnTo>
                  <a:lnTo>
                    <a:pt x="89373" y="121987"/>
                  </a:lnTo>
                  <a:lnTo>
                    <a:pt x="120321" y="115648"/>
                  </a:lnTo>
                  <a:lnTo>
                    <a:pt x="122154" y="115165"/>
                  </a:lnTo>
                  <a:lnTo>
                    <a:pt x="124082" y="116254"/>
                  </a:lnTo>
                  <a:lnTo>
                    <a:pt x="128105" y="121226"/>
                  </a:lnTo>
                  <a:lnTo>
                    <a:pt x="128754" y="124528"/>
                  </a:lnTo>
                  <a:lnTo>
                    <a:pt x="126170" y="154003"/>
                  </a:lnTo>
                  <a:lnTo>
                    <a:pt x="125866" y="182905"/>
                  </a:lnTo>
                  <a:lnTo>
                    <a:pt x="120358" y="212884"/>
                  </a:lnTo>
                  <a:lnTo>
                    <a:pt x="119470" y="2348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1272">
              <a:extLst>
                <a:ext uri="{FF2B5EF4-FFF2-40B4-BE49-F238E27FC236}">
                  <a16:creationId xmlns:a16="http://schemas.microsoft.com/office/drawing/2014/main" id="{3EB38441-F7E4-E2AF-F5F1-9BC693974E72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6974732" y="3975207"/>
              <a:ext cx="130298" cy="291994"/>
            </a:xfrm>
            <a:custGeom>
              <a:avLst/>
              <a:gdLst/>
              <a:ahLst/>
              <a:cxnLst/>
              <a:rect l="0" t="0" r="0" b="0"/>
              <a:pathLst>
                <a:path w="130298" h="291994">
                  <a:moveTo>
                    <a:pt x="73768" y="25293"/>
                  </a:moveTo>
                  <a:lnTo>
                    <a:pt x="73768" y="25293"/>
                  </a:lnTo>
                  <a:lnTo>
                    <a:pt x="77140" y="25293"/>
                  </a:lnTo>
                  <a:lnTo>
                    <a:pt x="78132" y="24588"/>
                  </a:lnTo>
                  <a:lnTo>
                    <a:pt x="78794" y="23412"/>
                  </a:lnTo>
                  <a:lnTo>
                    <a:pt x="79236" y="21922"/>
                  </a:lnTo>
                  <a:lnTo>
                    <a:pt x="80236" y="20929"/>
                  </a:lnTo>
                  <a:lnTo>
                    <a:pt x="83228" y="19826"/>
                  </a:lnTo>
                  <a:lnTo>
                    <a:pt x="84308" y="18826"/>
                  </a:lnTo>
                  <a:lnTo>
                    <a:pt x="85507" y="15833"/>
                  </a:lnTo>
                  <a:lnTo>
                    <a:pt x="86983" y="8164"/>
                  </a:lnTo>
                  <a:lnTo>
                    <a:pt x="92739" y="0"/>
                  </a:lnTo>
                  <a:lnTo>
                    <a:pt x="80601" y="24321"/>
                  </a:lnTo>
                  <a:lnTo>
                    <a:pt x="65680" y="50797"/>
                  </a:lnTo>
                  <a:lnTo>
                    <a:pt x="46744" y="76845"/>
                  </a:lnTo>
                  <a:lnTo>
                    <a:pt x="28520" y="104571"/>
                  </a:lnTo>
                  <a:lnTo>
                    <a:pt x="9884" y="133648"/>
                  </a:lnTo>
                  <a:lnTo>
                    <a:pt x="3042" y="145417"/>
                  </a:lnTo>
                  <a:lnTo>
                    <a:pt x="0" y="155352"/>
                  </a:lnTo>
                  <a:lnTo>
                    <a:pt x="531" y="162590"/>
                  </a:lnTo>
                  <a:lnTo>
                    <a:pt x="1660" y="165507"/>
                  </a:lnTo>
                  <a:lnTo>
                    <a:pt x="3118" y="167453"/>
                  </a:lnTo>
                  <a:lnTo>
                    <a:pt x="6620" y="169614"/>
                  </a:lnTo>
                  <a:lnTo>
                    <a:pt x="19300" y="170830"/>
                  </a:lnTo>
                  <a:lnTo>
                    <a:pt x="48721" y="164368"/>
                  </a:lnTo>
                  <a:lnTo>
                    <a:pt x="80165" y="154327"/>
                  </a:lnTo>
                  <a:lnTo>
                    <a:pt x="108503" y="147186"/>
                  </a:lnTo>
                  <a:lnTo>
                    <a:pt x="115781" y="144614"/>
                  </a:lnTo>
                  <a:lnTo>
                    <a:pt x="121368" y="141825"/>
                  </a:lnTo>
                  <a:lnTo>
                    <a:pt x="129522" y="139887"/>
                  </a:lnTo>
                  <a:lnTo>
                    <a:pt x="130297" y="143487"/>
                  </a:lnTo>
                  <a:lnTo>
                    <a:pt x="130130" y="162683"/>
                  </a:lnTo>
                  <a:lnTo>
                    <a:pt x="123994" y="189728"/>
                  </a:lnTo>
                  <a:lnTo>
                    <a:pt x="118273" y="217691"/>
                  </a:lnTo>
                  <a:lnTo>
                    <a:pt x="111461" y="243449"/>
                  </a:lnTo>
                  <a:lnTo>
                    <a:pt x="103320" y="272135"/>
                  </a:lnTo>
                  <a:lnTo>
                    <a:pt x="103348" y="277343"/>
                  </a:lnTo>
                  <a:lnTo>
                    <a:pt x="111868" y="2919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1273">
              <a:extLst>
                <a:ext uri="{FF2B5EF4-FFF2-40B4-BE49-F238E27FC236}">
                  <a16:creationId xmlns:a16="http://schemas.microsoft.com/office/drawing/2014/main" id="{A44A217A-D916-BEC7-7503-918802B21D33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7207250" y="4122062"/>
              <a:ext cx="158751" cy="18139"/>
            </a:xfrm>
            <a:custGeom>
              <a:avLst/>
              <a:gdLst/>
              <a:ahLst/>
              <a:cxnLst/>
              <a:rect l="0" t="0" r="0" b="0"/>
              <a:pathLst>
                <a:path w="158751" h="18139">
                  <a:moveTo>
                    <a:pt x="0" y="18138"/>
                  </a:moveTo>
                  <a:lnTo>
                    <a:pt x="0" y="18138"/>
                  </a:lnTo>
                  <a:lnTo>
                    <a:pt x="3372" y="18138"/>
                  </a:lnTo>
                  <a:lnTo>
                    <a:pt x="30507" y="9300"/>
                  </a:lnTo>
                  <a:lnTo>
                    <a:pt x="59857" y="6201"/>
                  </a:lnTo>
                  <a:lnTo>
                    <a:pt x="72455" y="4959"/>
                  </a:lnTo>
                  <a:lnTo>
                    <a:pt x="93197" y="0"/>
                  </a:lnTo>
                  <a:lnTo>
                    <a:pt x="119514" y="4338"/>
                  </a:lnTo>
                  <a:lnTo>
                    <a:pt x="148879" y="14039"/>
                  </a:lnTo>
                  <a:lnTo>
                    <a:pt x="158750" y="181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1274">
              <a:extLst>
                <a:ext uri="{FF2B5EF4-FFF2-40B4-BE49-F238E27FC236}">
                  <a16:creationId xmlns:a16="http://schemas.microsoft.com/office/drawing/2014/main" id="{7922F105-8A5E-8001-F1BC-3F8A5C69D3B6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7506343" y="4019895"/>
              <a:ext cx="123264" cy="208244"/>
            </a:xfrm>
            <a:custGeom>
              <a:avLst/>
              <a:gdLst/>
              <a:ahLst/>
              <a:cxnLst/>
              <a:rect l="0" t="0" r="0" b="0"/>
              <a:pathLst>
                <a:path w="123264" h="208244">
                  <a:moveTo>
                    <a:pt x="107307" y="18705"/>
                  </a:moveTo>
                  <a:lnTo>
                    <a:pt x="107307" y="18705"/>
                  </a:lnTo>
                  <a:lnTo>
                    <a:pt x="107307" y="13238"/>
                  </a:lnTo>
                  <a:lnTo>
                    <a:pt x="98470" y="3594"/>
                  </a:lnTo>
                  <a:lnTo>
                    <a:pt x="92561" y="1406"/>
                  </a:lnTo>
                  <a:lnTo>
                    <a:pt x="80641" y="0"/>
                  </a:lnTo>
                  <a:lnTo>
                    <a:pt x="66951" y="6499"/>
                  </a:lnTo>
                  <a:lnTo>
                    <a:pt x="37142" y="31899"/>
                  </a:lnTo>
                  <a:lnTo>
                    <a:pt x="29556" y="40797"/>
                  </a:lnTo>
                  <a:lnTo>
                    <a:pt x="13703" y="72464"/>
                  </a:lnTo>
                  <a:lnTo>
                    <a:pt x="4235" y="94998"/>
                  </a:lnTo>
                  <a:lnTo>
                    <a:pt x="803" y="124409"/>
                  </a:lnTo>
                  <a:lnTo>
                    <a:pt x="0" y="147529"/>
                  </a:lnTo>
                  <a:lnTo>
                    <a:pt x="3406" y="164390"/>
                  </a:lnTo>
                  <a:lnTo>
                    <a:pt x="13719" y="183341"/>
                  </a:lnTo>
                  <a:lnTo>
                    <a:pt x="31278" y="201901"/>
                  </a:lnTo>
                  <a:lnTo>
                    <a:pt x="37769" y="205958"/>
                  </a:lnTo>
                  <a:lnTo>
                    <a:pt x="52131" y="208243"/>
                  </a:lnTo>
                  <a:lnTo>
                    <a:pt x="63734" y="205015"/>
                  </a:lnTo>
                  <a:lnTo>
                    <a:pt x="82167" y="193382"/>
                  </a:lnTo>
                  <a:lnTo>
                    <a:pt x="97270" y="178412"/>
                  </a:lnTo>
                  <a:lnTo>
                    <a:pt x="106214" y="163157"/>
                  </a:lnTo>
                  <a:lnTo>
                    <a:pt x="115558" y="139039"/>
                  </a:lnTo>
                  <a:lnTo>
                    <a:pt x="118689" y="113469"/>
                  </a:lnTo>
                  <a:lnTo>
                    <a:pt x="119616" y="83551"/>
                  </a:lnTo>
                  <a:lnTo>
                    <a:pt x="123263" y="59085"/>
                  </a:lnTo>
                  <a:lnTo>
                    <a:pt x="122069" y="35059"/>
                  </a:lnTo>
                  <a:lnTo>
                    <a:pt x="117160" y="22211"/>
                  </a:lnTo>
                  <a:lnTo>
                    <a:pt x="110275" y="12502"/>
                  </a:lnTo>
                  <a:lnTo>
                    <a:pt x="102511" y="5835"/>
                  </a:lnTo>
                  <a:lnTo>
                    <a:pt x="97760" y="4481"/>
                  </a:lnTo>
                  <a:lnTo>
                    <a:pt x="86837" y="4857"/>
                  </a:lnTo>
                  <a:lnTo>
                    <a:pt x="82371" y="6651"/>
                  </a:lnTo>
                  <a:lnTo>
                    <a:pt x="69207" y="187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1275">
              <a:extLst>
                <a:ext uri="{FF2B5EF4-FFF2-40B4-BE49-F238E27FC236}">
                  <a16:creationId xmlns:a16="http://schemas.microsoft.com/office/drawing/2014/main" id="{DE1C36A1-46D8-1F5A-3509-B3EB802DDBEA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7715250" y="41783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0" y="25400"/>
                  </a:moveTo>
                  <a:lnTo>
                    <a:pt x="0" y="25400"/>
                  </a:lnTo>
                  <a:lnTo>
                    <a:pt x="0" y="10473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1276">
              <a:extLst>
                <a:ext uri="{FF2B5EF4-FFF2-40B4-BE49-F238E27FC236}">
                  <a16:creationId xmlns:a16="http://schemas.microsoft.com/office/drawing/2014/main" id="{DA68C1AE-1148-44F6-667D-EC7F038E706A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7797701" y="4014884"/>
              <a:ext cx="111617" cy="187821"/>
            </a:xfrm>
            <a:custGeom>
              <a:avLst/>
              <a:gdLst/>
              <a:ahLst/>
              <a:cxnLst/>
              <a:rect l="0" t="0" r="0" b="0"/>
              <a:pathLst>
                <a:path w="111617" h="187821">
                  <a:moveTo>
                    <a:pt x="44549" y="49116"/>
                  </a:moveTo>
                  <a:lnTo>
                    <a:pt x="44549" y="49116"/>
                  </a:lnTo>
                  <a:lnTo>
                    <a:pt x="64321" y="18360"/>
                  </a:lnTo>
                  <a:lnTo>
                    <a:pt x="72750" y="6842"/>
                  </a:lnTo>
                  <a:lnTo>
                    <a:pt x="73932" y="4000"/>
                  </a:lnTo>
                  <a:lnTo>
                    <a:pt x="74015" y="2105"/>
                  </a:lnTo>
                  <a:lnTo>
                    <a:pt x="73366" y="842"/>
                  </a:lnTo>
                  <a:lnTo>
                    <a:pt x="72227" y="0"/>
                  </a:lnTo>
                  <a:lnTo>
                    <a:pt x="60512" y="2186"/>
                  </a:lnTo>
                  <a:lnTo>
                    <a:pt x="32792" y="16658"/>
                  </a:lnTo>
                  <a:lnTo>
                    <a:pt x="2670" y="46241"/>
                  </a:lnTo>
                  <a:lnTo>
                    <a:pt x="402" y="51432"/>
                  </a:lnTo>
                  <a:lnTo>
                    <a:pt x="0" y="74429"/>
                  </a:lnTo>
                  <a:lnTo>
                    <a:pt x="3817" y="81768"/>
                  </a:lnTo>
                  <a:lnTo>
                    <a:pt x="17767" y="97978"/>
                  </a:lnTo>
                  <a:lnTo>
                    <a:pt x="47965" y="114377"/>
                  </a:lnTo>
                  <a:lnTo>
                    <a:pt x="78631" y="127150"/>
                  </a:lnTo>
                  <a:lnTo>
                    <a:pt x="103883" y="142611"/>
                  </a:lnTo>
                  <a:lnTo>
                    <a:pt x="109726" y="150877"/>
                  </a:lnTo>
                  <a:lnTo>
                    <a:pt x="111283" y="155057"/>
                  </a:lnTo>
                  <a:lnTo>
                    <a:pt x="111616" y="158549"/>
                  </a:lnTo>
                  <a:lnTo>
                    <a:pt x="110105" y="164310"/>
                  </a:lnTo>
                  <a:lnTo>
                    <a:pt x="103318" y="169223"/>
                  </a:lnTo>
                  <a:lnTo>
                    <a:pt x="80745" y="179572"/>
                  </a:lnTo>
                  <a:lnTo>
                    <a:pt x="65523" y="183776"/>
                  </a:lnTo>
                  <a:lnTo>
                    <a:pt x="62765" y="185456"/>
                  </a:lnTo>
                  <a:lnTo>
                    <a:pt x="45399" y="187820"/>
                  </a:lnTo>
                  <a:lnTo>
                    <a:pt x="6449" y="1824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1277">
              <a:extLst>
                <a:ext uri="{FF2B5EF4-FFF2-40B4-BE49-F238E27FC236}">
                  <a16:creationId xmlns:a16="http://schemas.microsoft.com/office/drawing/2014/main" id="{53516920-4C8A-289E-1A1B-59369D308BFC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7842250" y="3981450"/>
              <a:ext cx="203201" cy="50801"/>
            </a:xfrm>
            <a:custGeom>
              <a:avLst/>
              <a:gdLst/>
              <a:ahLst/>
              <a:cxnLst/>
              <a:rect l="0" t="0" r="0" b="0"/>
              <a:pathLst>
                <a:path w="203201" h="50801">
                  <a:moveTo>
                    <a:pt x="0" y="50800"/>
                  </a:moveTo>
                  <a:lnTo>
                    <a:pt x="0" y="50800"/>
                  </a:lnTo>
                  <a:lnTo>
                    <a:pt x="24419" y="41962"/>
                  </a:lnTo>
                  <a:lnTo>
                    <a:pt x="54970" y="30135"/>
                  </a:lnTo>
                  <a:lnTo>
                    <a:pt x="82119" y="24454"/>
                  </a:lnTo>
                  <a:lnTo>
                    <a:pt x="105235" y="16889"/>
                  </a:lnTo>
                  <a:lnTo>
                    <a:pt x="134427" y="9473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6" name="SMARTInkShape-1278">
            <a:extLst>
              <a:ext uri="{FF2B5EF4-FFF2-40B4-BE49-F238E27FC236}">
                <a16:creationId xmlns:a16="http://schemas.microsoft.com/office/drawing/2014/main" id="{E27DF510-78C8-90B4-1046-7E1E23D3EEA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318250" y="4387850"/>
            <a:ext cx="1504951" cy="44451"/>
          </a:xfrm>
          <a:custGeom>
            <a:avLst/>
            <a:gdLst/>
            <a:ahLst/>
            <a:cxnLst/>
            <a:rect l="0" t="0" r="0" b="0"/>
            <a:pathLst>
              <a:path w="1504951" h="44451">
                <a:moveTo>
                  <a:pt x="0" y="44450"/>
                </a:moveTo>
                <a:lnTo>
                  <a:pt x="0" y="44450"/>
                </a:lnTo>
                <a:lnTo>
                  <a:pt x="0" y="38362"/>
                </a:lnTo>
                <a:lnTo>
                  <a:pt x="25223" y="38102"/>
                </a:lnTo>
                <a:lnTo>
                  <a:pt x="47769" y="38100"/>
                </a:lnTo>
                <a:lnTo>
                  <a:pt x="69678" y="38100"/>
                </a:lnTo>
                <a:lnTo>
                  <a:pt x="93057" y="37395"/>
                </a:lnTo>
                <a:lnTo>
                  <a:pt x="119531" y="33736"/>
                </a:lnTo>
                <a:lnTo>
                  <a:pt x="149794" y="32339"/>
                </a:lnTo>
                <a:lnTo>
                  <a:pt x="173115" y="32012"/>
                </a:lnTo>
                <a:lnTo>
                  <a:pt x="195708" y="31866"/>
                </a:lnTo>
                <a:lnTo>
                  <a:pt x="219626" y="31096"/>
                </a:lnTo>
                <a:lnTo>
                  <a:pt x="249070" y="28402"/>
                </a:lnTo>
                <a:lnTo>
                  <a:pt x="279091" y="26734"/>
                </a:lnTo>
                <a:lnTo>
                  <a:pt x="309602" y="25287"/>
                </a:lnTo>
                <a:lnTo>
                  <a:pt x="325640" y="23914"/>
                </a:lnTo>
                <a:lnTo>
                  <a:pt x="341977" y="22292"/>
                </a:lnTo>
                <a:lnTo>
                  <a:pt x="359218" y="21211"/>
                </a:lnTo>
                <a:lnTo>
                  <a:pt x="377062" y="20491"/>
                </a:lnTo>
                <a:lnTo>
                  <a:pt x="395308" y="20011"/>
                </a:lnTo>
                <a:lnTo>
                  <a:pt x="413822" y="19691"/>
                </a:lnTo>
                <a:lnTo>
                  <a:pt x="432515" y="19477"/>
                </a:lnTo>
                <a:lnTo>
                  <a:pt x="451326" y="19335"/>
                </a:lnTo>
                <a:lnTo>
                  <a:pt x="470923" y="18534"/>
                </a:lnTo>
                <a:lnTo>
                  <a:pt x="491043" y="17295"/>
                </a:lnTo>
                <a:lnTo>
                  <a:pt x="511512" y="15763"/>
                </a:lnTo>
                <a:lnTo>
                  <a:pt x="532214" y="14742"/>
                </a:lnTo>
                <a:lnTo>
                  <a:pt x="553071" y="14061"/>
                </a:lnTo>
                <a:lnTo>
                  <a:pt x="574030" y="13608"/>
                </a:lnTo>
                <a:lnTo>
                  <a:pt x="595764" y="13305"/>
                </a:lnTo>
                <a:lnTo>
                  <a:pt x="618015" y="13103"/>
                </a:lnTo>
                <a:lnTo>
                  <a:pt x="640610" y="12969"/>
                </a:lnTo>
                <a:lnTo>
                  <a:pt x="663434" y="12174"/>
                </a:lnTo>
                <a:lnTo>
                  <a:pt x="686412" y="10938"/>
                </a:lnTo>
                <a:lnTo>
                  <a:pt x="709492" y="9409"/>
                </a:lnTo>
                <a:lnTo>
                  <a:pt x="732638" y="8389"/>
                </a:lnTo>
                <a:lnTo>
                  <a:pt x="755831" y="7710"/>
                </a:lnTo>
                <a:lnTo>
                  <a:pt x="779055" y="7257"/>
                </a:lnTo>
                <a:lnTo>
                  <a:pt x="803003" y="6955"/>
                </a:lnTo>
                <a:lnTo>
                  <a:pt x="827436" y="6753"/>
                </a:lnTo>
                <a:lnTo>
                  <a:pt x="852190" y="6619"/>
                </a:lnTo>
                <a:lnTo>
                  <a:pt x="875749" y="5824"/>
                </a:lnTo>
                <a:lnTo>
                  <a:pt x="898510" y="4588"/>
                </a:lnTo>
                <a:lnTo>
                  <a:pt x="920741" y="3058"/>
                </a:lnTo>
                <a:lnTo>
                  <a:pt x="944027" y="2039"/>
                </a:lnTo>
                <a:lnTo>
                  <a:pt x="968018" y="1359"/>
                </a:lnTo>
                <a:lnTo>
                  <a:pt x="992479" y="906"/>
                </a:lnTo>
                <a:lnTo>
                  <a:pt x="1015841" y="604"/>
                </a:lnTo>
                <a:lnTo>
                  <a:pt x="1038471" y="403"/>
                </a:lnTo>
                <a:lnTo>
                  <a:pt x="1060614" y="268"/>
                </a:lnTo>
                <a:lnTo>
                  <a:pt x="1082432" y="179"/>
                </a:lnTo>
                <a:lnTo>
                  <a:pt x="1104033" y="119"/>
                </a:lnTo>
                <a:lnTo>
                  <a:pt x="1125488" y="79"/>
                </a:lnTo>
                <a:lnTo>
                  <a:pt x="1146142" y="53"/>
                </a:lnTo>
                <a:lnTo>
                  <a:pt x="1166261" y="35"/>
                </a:lnTo>
                <a:lnTo>
                  <a:pt x="1186025" y="23"/>
                </a:lnTo>
                <a:lnTo>
                  <a:pt x="1204844" y="16"/>
                </a:lnTo>
                <a:lnTo>
                  <a:pt x="1223035" y="11"/>
                </a:lnTo>
                <a:lnTo>
                  <a:pt x="1240806" y="7"/>
                </a:lnTo>
                <a:lnTo>
                  <a:pt x="1257593" y="5"/>
                </a:lnTo>
                <a:lnTo>
                  <a:pt x="1273724" y="3"/>
                </a:lnTo>
                <a:lnTo>
                  <a:pt x="1304816" y="1"/>
                </a:lnTo>
                <a:lnTo>
                  <a:pt x="1335098" y="0"/>
                </a:lnTo>
                <a:lnTo>
                  <a:pt x="1363139" y="0"/>
                </a:lnTo>
                <a:lnTo>
                  <a:pt x="1389006" y="0"/>
                </a:lnTo>
                <a:lnTo>
                  <a:pt x="1412261" y="0"/>
                </a:lnTo>
                <a:lnTo>
                  <a:pt x="1441817" y="3371"/>
                </a:lnTo>
                <a:lnTo>
                  <a:pt x="1468448" y="5467"/>
                </a:lnTo>
                <a:lnTo>
                  <a:pt x="1504950" y="63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4" name="SMARTInkShape-Group302">
            <a:extLst>
              <a:ext uri="{FF2B5EF4-FFF2-40B4-BE49-F238E27FC236}">
                <a16:creationId xmlns:a16="http://schemas.microsoft.com/office/drawing/2014/main" id="{27CEF4CE-B43F-1C22-FFD3-43D33BBB100A}"/>
              </a:ext>
            </a:extLst>
          </p:cNvPr>
          <p:cNvGrpSpPr/>
          <p:nvPr/>
        </p:nvGrpSpPr>
        <p:grpSpPr>
          <a:xfrm>
            <a:off x="7018014" y="3791289"/>
            <a:ext cx="1325318" cy="1060112"/>
            <a:chOff x="7018014" y="3791289"/>
            <a:chExt cx="1325318" cy="1060112"/>
          </a:xfrm>
        </p:grpSpPr>
        <p:sp>
          <p:nvSpPr>
            <p:cNvPr id="167" name="SMARTInkShape-1279">
              <a:extLst>
                <a:ext uri="{FF2B5EF4-FFF2-40B4-BE49-F238E27FC236}">
                  <a16:creationId xmlns:a16="http://schemas.microsoft.com/office/drawing/2014/main" id="{8F35D287-923F-BCDC-67E8-4835DE6F118B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7018014" y="4587637"/>
              <a:ext cx="127449" cy="197961"/>
            </a:xfrm>
            <a:custGeom>
              <a:avLst/>
              <a:gdLst/>
              <a:ahLst/>
              <a:cxnLst/>
              <a:rect l="0" t="0" r="0" b="0"/>
              <a:pathLst>
                <a:path w="127449" h="197961">
                  <a:moveTo>
                    <a:pt x="106686" y="28813"/>
                  </a:moveTo>
                  <a:lnTo>
                    <a:pt x="106686" y="28813"/>
                  </a:lnTo>
                  <a:lnTo>
                    <a:pt x="110058" y="25442"/>
                  </a:lnTo>
                  <a:lnTo>
                    <a:pt x="111712" y="21906"/>
                  </a:lnTo>
                  <a:lnTo>
                    <a:pt x="112154" y="19975"/>
                  </a:lnTo>
                  <a:lnTo>
                    <a:pt x="117945" y="9714"/>
                  </a:lnTo>
                  <a:lnTo>
                    <a:pt x="118425" y="7614"/>
                  </a:lnTo>
                  <a:lnTo>
                    <a:pt x="118040" y="6214"/>
                  </a:lnTo>
                  <a:lnTo>
                    <a:pt x="117077" y="5280"/>
                  </a:lnTo>
                  <a:lnTo>
                    <a:pt x="114126" y="3537"/>
                  </a:lnTo>
                  <a:lnTo>
                    <a:pt x="110463" y="410"/>
                  </a:lnTo>
                  <a:lnTo>
                    <a:pt x="108499" y="0"/>
                  </a:lnTo>
                  <a:lnTo>
                    <a:pt x="106484" y="432"/>
                  </a:lnTo>
                  <a:lnTo>
                    <a:pt x="101657" y="2089"/>
                  </a:lnTo>
                  <a:lnTo>
                    <a:pt x="94808" y="2824"/>
                  </a:lnTo>
                  <a:lnTo>
                    <a:pt x="87062" y="6914"/>
                  </a:lnTo>
                  <a:lnTo>
                    <a:pt x="57970" y="27784"/>
                  </a:lnTo>
                  <a:lnTo>
                    <a:pt x="32600" y="57659"/>
                  </a:lnTo>
                  <a:lnTo>
                    <a:pt x="16040" y="89245"/>
                  </a:lnTo>
                  <a:lnTo>
                    <a:pt x="3002" y="120980"/>
                  </a:lnTo>
                  <a:lnTo>
                    <a:pt x="0" y="144473"/>
                  </a:lnTo>
                  <a:lnTo>
                    <a:pt x="2482" y="167034"/>
                  </a:lnTo>
                  <a:lnTo>
                    <a:pt x="7691" y="176793"/>
                  </a:lnTo>
                  <a:lnTo>
                    <a:pt x="22534" y="192177"/>
                  </a:lnTo>
                  <a:lnTo>
                    <a:pt x="34477" y="196669"/>
                  </a:lnTo>
                  <a:lnTo>
                    <a:pt x="48487" y="197960"/>
                  </a:lnTo>
                  <a:lnTo>
                    <a:pt x="61769" y="196182"/>
                  </a:lnTo>
                  <a:lnTo>
                    <a:pt x="92043" y="182278"/>
                  </a:lnTo>
                  <a:lnTo>
                    <a:pt x="96924" y="179806"/>
                  </a:lnTo>
                  <a:lnTo>
                    <a:pt x="110535" y="162844"/>
                  </a:lnTo>
                  <a:lnTo>
                    <a:pt x="122708" y="132533"/>
                  </a:lnTo>
                  <a:lnTo>
                    <a:pt x="127448" y="118656"/>
                  </a:lnTo>
                  <a:lnTo>
                    <a:pt x="127341" y="92200"/>
                  </a:lnTo>
                  <a:lnTo>
                    <a:pt x="122840" y="65389"/>
                  </a:lnTo>
                  <a:lnTo>
                    <a:pt x="115277" y="51889"/>
                  </a:lnTo>
                  <a:lnTo>
                    <a:pt x="104860" y="41892"/>
                  </a:lnTo>
                  <a:lnTo>
                    <a:pt x="84687" y="31605"/>
                  </a:lnTo>
                  <a:lnTo>
                    <a:pt x="67492" y="25522"/>
                  </a:lnTo>
                  <a:lnTo>
                    <a:pt x="65740" y="25914"/>
                  </a:lnTo>
                  <a:lnTo>
                    <a:pt x="64572" y="26880"/>
                  </a:lnTo>
                  <a:lnTo>
                    <a:pt x="62236" y="415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1280">
              <a:extLst>
                <a:ext uri="{FF2B5EF4-FFF2-40B4-BE49-F238E27FC236}">
                  <a16:creationId xmlns:a16="http://schemas.microsoft.com/office/drawing/2014/main" id="{B075A463-5C49-941E-FC5B-177AA92F59E4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7239882" y="4730750"/>
              <a:ext cx="5469" cy="12701"/>
            </a:xfrm>
            <a:custGeom>
              <a:avLst/>
              <a:gdLst/>
              <a:ahLst/>
              <a:cxnLst/>
              <a:rect l="0" t="0" r="0" b="0"/>
              <a:pathLst>
                <a:path w="5469" h="12701">
                  <a:moveTo>
                    <a:pt x="5468" y="12700"/>
                  </a:moveTo>
                  <a:lnTo>
                    <a:pt x="5468" y="12700"/>
                  </a:lnTo>
                  <a:lnTo>
                    <a:pt x="2096" y="12700"/>
                  </a:lnTo>
                  <a:lnTo>
                    <a:pt x="1104" y="11995"/>
                  </a:lnTo>
                  <a:lnTo>
                    <a:pt x="442" y="10819"/>
                  </a:lnTo>
                  <a:lnTo>
                    <a:pt x="0" y="9329"/>
                  </a:lnTo>
                  <a:lnTo>
                    <a:pt x="412" y="7631"/>
                  </a:lnTo>
                  <a:lnTo>
                    <a:pt x="546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1281">
              <a:extLst>
                <a:ext uri="{FF2B5EF4-FFF2-40B4-BE49-F238E27FC236}">
                  <a16:creationId xmlns:a16="http://schemas.microsoft.com/office/drawing/2014/main" id="{9A19484E-2FAF-BACB-32D4-E9BB32F9C104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7334994" y="4610100"/>
              <a:ext cx="94145" cy="152697"/>
            </a:xfrm>
            <a:custGeom>
              <a:avLst/>
              <a:gdLst/>
              <a:ahLst/>
              <a:cxnLst/>
              <a:rect l="0" t="0" r="0" b="0"/>
              <a:pathLst>
                <a:path w="94145" h="152697">
                  <a:moveTo>
                    <a:pt x="75456" y="50800"/>
                  </a:moveTo>
                  <a:lnTo>
                    <a:pt x="75456" y="50800"/>
                  </a:lnTo>
                  <a:lnTo>
                    <a:pt x="93691" y="19799"/>
                  </a:lnTo>
                  <a:lnTo>
                    <a:pt x="94144" y="16325"/>
                  </a:lnTo>
                  <a:lnTo>
                    <a:pt x="92463" y="12429"/>
                  </a:lnTo>
                  <a:lnTo>
                    <a:pt x="91028" y="10403"/>
                  </a:lnTo>
                  <a:lnTo>
                    <a:pt x="87551" y="8151"/>
                  </a:lnTo>
                  <a:lnTo>
                    <a:pt x="79745" y="6884"/>
                  </a:lnTo>
                  <a:lnTo>
                    <a:pt x="76199" y="6705"/>
                  </a:lnTo>
                  <a:lnTo>
                    <a:pt x="66614" y="12153"/>
                  </a:lnTo>
                  <a:lnTo>
                    <a:pt x="37695" y="33026"/>
                  </a:lnTo>
                  <a:lnTo>
                    <a:pt x="20490" y="48935"/>
                  </a:lnTo>
                  <a:lnTo>
                    <a:pt x="7743" y="71571"/>
                  </a:lnTo>
                  <a:lnTo>
                    <a:pt x="1771" y="100621"/>
                  </a:lnTo>
                  <a:lnTo>
                    <a:pt x="0" y="118086"/>
                  </a:lnTo>
                  <a:lnTo>
                    <a:pt x="3350" y="128682"/>
                  </a:lnTo>
                  <a:lnTo>
                    <a:pt x="6218" y="134472"/>
                  </a:lnTo>
                  <a:lnTo>
                    <a:pt x="16932" y="144667"/>
                  </a:lnTo>
                  <a:lnTo>
                    <a:pt x="23739" y="149361"/>
                  </a:lnTo>
                  <a:lnTo>
                    <a:pt x="40712" y="152696"/>
                  </a:lnTo>
                  <a:lnTo>
                    <a:pt x="58603" y="151120"/>
                  </a:lnTo>
                  <a:lnTo>
                    <a:pt x="73610" y="145717"/>
                  </a:lnTo>
                  <a:lnTo>
                    <a:pt x="79164" y="140889"/>
                  </a:lnTo>
                  <a:lnTo>
                    <a:pt x="87217" y="127999"/>
                  </a:lnTo>
                  <a:lnTo>
                    <a:pt x="89385" y="110981"/>
                  </a:lnTo>
                  <a:lnTo>
                    <a:pt x="88520" y="83448"/>
                  </a:lnTo>
                  <a:lnTo>
                    <a:pt x="86906" y="66722"/>
                  </a:lnTo>
                  <a:lnTo>
                    <a:pt x="78136" y="38736"/>
                  </a:lnTo>
                  <a:lnTo>
                    <a:pt x="75236" y="26389"/>
                  </a:lnTo>
                  <a:lnTo>
                    <a:pt x="5640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1282">
              <a:extLst>
                <a:ext uri="{FF2B5EF4-FFF2-40B4-BE49-F238E27FC236}">
                  <a16:creationId xmlns:a16="http://schemas.microsoft.com/office/drawing/2014/main" id="{9DEE2011-0A07-75BF-6AB1-E0874FABA63A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7505700" y="4620738"/>
              <a:ext cx="165101" cy="115363"/>
            </a:xfrm>
            <a:custGeom>
              <a:avLst/>
              <a:gdLst/>
              <a:ahLst/>
              <a:cxnLst/>
              <a:rect l="0" t="0" r="0" b="0"/>
              <a:pathLst>
                <a:path w="165101" h="115363">
                  <a:moveTo>
                    <a:pt x="0" y="46512"/>
                  </a:moveTo>
                  <a:lnTo>
                    <a:pt x="0" y="46512"/>
                  </a:lnTo>
                  <a:lnTo>
                    <a:pt x="5026" y="34579"/>
                  </a:lnTo>
                  <a:lnTo>
                    <a:pt x="5468" y="32206"/>
                  </a:lnTo>
                  <a:lnTo>
                    <a:pt x="18167" y="16153"/>
                  </a:lnTo>
                  <a:lnTo>
                    <a:pt x="27020" y="8824"/>
                  </a:lnTo>
                  <a:lnTo>
                    <a:pt x="42653" y="26"/>
                  </a:lnTo>
                  <a:lnTo>
                    <a:pt x="46780" y="0"/>
                  </a:lnTo>
                  <a:lnTo>
                    <a:pt x="55128" y="3732"/>
                  </a:lnTo>
                  <a:lnTo>
                    <a:pt x="57919" y="6703"/>
                  </a:lnTo>
                  <a:lnTo>
                    <a:pt x="61020" y="13767"/>
                  </a:lnTo>
                  <a:lnTo>
                    <a:pt x="62765" y="32420"/>
                  </a:lnTo>
                  <a:lnTo>
                    <a:pt x="59410" y="45893"/>
                  </a:lnTo>
                  <a:lnTo>
                    <a:pt x="49588" y="63497"/>
                  </a:lnTo>
                  <a:lnTo>
                    <a:pt x="24059" y="92881"/>
                  </a:lnTo>
                  <a:lnTo>
                    <a:pt x="13778" y="108668"/>
                  </a:lnTo>
                  <a:lnTo>
                    <a:pt x="14125" y="109821"/>
                  </a:lnTo>
                  <a:lnTo>
                    <a:pt x="16390" y="112984"/>
                  </a:lnTo>
                  <a:lnTo>
                    <a:pt x="31746" y="115362"/>
                  </a:lnTo>
                  <a:lnTo>
                    <a:pt x="58561" y="111095"/>
                  </a:lnTo>
                  <a:lnTo>
                    <a:pt x="84927" y="106178"/>
                  </a:lnTo>
                  <a:lnTo>
                    <a:pt x="115397" y="102278"/>
                  </a:lnTo>
                  <a:lnTo>
                    <a:pt x="165100" y="973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1283">
              <a:extLst>
                <a:ext uri="{FF2B5EF4-FFF2-40B4-BE49-F238E27FC236}">
                  <a16:creationId xmlns:a16="http://schemas.microsoft.com/office/drawing/2014/main" id="{90D40445-37D9-4B39-5939-395980E15E6C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7702550" y="4611999"/>
              <a:ext cx="74634" cy="156852"/>
            </a:xfrm>
            <a:custGeom>
              <a:avLst/>
              <a:gdLst/>
              <a:ahLst/>
              <a:cxnLst/>
              <a:rect l="0" t="0" r="0" b="0"/>
              <a:pathLst>
                <a:path w="74634" h="156852">
                  <a:moveTo>
                    <a:pt x="25400" y="42551"/>
                  </a:moveTo>
                  <a:lnTo>
                    <a:pt x="25400" y="42551"/>
                  </a:lnTo>
                  <a:lnTo>
                    <a:pt x="45651" y="11469"/>
                  </a:lnTo>
                  <a:lnTo>
                    <a:pt x="48511" y="4513"/>
                  </a:lnTo>
                  <a:lnTo>
                    <a:pt x="48568" y="2376"/>
                  </a:lnTo>
                  <a:lnTo>
                    <a:pt x="47901" y="950"/>
                  </a:lnTo>
                  <a:lnTo>
                    <a:pt x="46751" y="0"/>
                  </a:lnTo>
                  <a:lnTo>
                    <a:pt x="44572" y="779"/>
                  </a:lnTo>
                  <a:lnTo>
                    <a:pt x="23628" y="15510"/>
                  </a:lnTo>
                  <a:lnTo>
                    <a:pt x="18028" y="22537"/>
                  </a:lnTo>
                  <a:lnTo>
                    <a:pt x="14278" y="41167"/>
                  </a:lnTo>
                  <a:lnTo>
                    <a:pt x="16539" y="57820"/>
                  </a:lnTo>
                  <a:lnTo>
                    <a:pt x="25047" y="71691"/>
                  </a:lnTo>
                  <a:lnTo>
                    <a:pt x="54417" y="96719"/>
                  </a:lnTo>
                  <a:lnTo>
                    <a:pt x="70910" y="108054"/>
                  </a:lnTo>
                  <a:lnTo>
                    <a:pt x="73849" y="112350"/>
                  </a:lnTo>
                  <a:lnTo>
                    <a:pt x="74633" y="114483"/>
                  </a:lnTo>
                  <a:lnTo>
                    <a:pt x="73744" y="117317"/>
                  </a:lnTo>
                  <a:lnTo>
                    <a:pt x="58386" y="136053"/>
                  </a:lnTo>
                  <a:lnTo>
                    <a:pt x="50408" y="140552"/>
                  </a:lnTo>
                  <a:lnTo>
                    <a:pt x="22221" y="150743"/>
                  </a:lnTo>
                  <a:lnTo>
                    <a:pt x="15521" y="154136"/>
                  </a:lnTo>
                  <a:lnTo>
                    <a:pt x="0" y="1568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1284">
              <a:extLst>
                <a:ext uri="{FF2B5EF4-FFF2-40B4-BE49-F238E27FC236}">
                  <a16:creationId xmlns:a16="http://schemas.microsoft.com/office/drawing/2014/main" id="{2CD84B15-AB16-4A6B-4FF8-D0962F1A6BD0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7715250" y="4588821"/>
              <a:ext cx="146051" cy="59380"/>
            </a:xfrm>
            <a:custGeom>
              <a:avLst/>
              <a:gdLst/>
              <a:ahLst/>
              <a:cxnLst/>
              <a:rect l="0" t="0" r="0" b="0"/>
              <a:pathLst>
                <a:path w="146051" h="59380">
                  <a:moveTo>
                    <a:pt x="0" y="59379"/>
                  </a:moveTo>
                  <a:lnTo>
                    <a:pt x="0" y="59379"/>
                  </a:lnTo>
                  <a:lnTo>
                    <a:pt x="3372" y="52637"/>
                  </a:lnTo>
                  <a:lnTo>
                    <a:pt x="32969" y="35530"/>
                  </a:lnTo>
                  <a:lnTo>
                    <a:pt x="63551" y="19253"/>
                  </a:lnTo>
                  <a:lnTo>
                    <a:pt x="88884" y="6350"/>
                  </a:lnTo>
                  <a:lnTo>
                    <a:pt x="111395" y="0"/>
                  </a:lnTo>
                  <a:lnTo>
                    <a:pt x="146050" y="22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1285">
              <a:extLst>
                <a:ext uri="{FF2B5EF4-FFF2-40B4-BE49-F238E27FC236}">
                  <a16:creationId xmlns:a16="http://schemas.microsoft.com/office/drawing/2014/main" id="{C89CB724-6C69-43C0-44E1-435826991A02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7962900" y="3791289"/>
              <a:ext cx="380432" cy="1060112"/>
            </a:xfrm>
            <a:custGeom>
              <a:avLst/>
              <a:gdLst/>
              <a:ahLst/>
              <a:cxnLst/>
              <a:rect l="0" t="0" r="0" b="0"/>
              <a:pathLst>
                <a:path w="380432" h="1060112">
                  <a:moveTo>
                    <a:pt x="152400" y="12361"/>
                  </a:moveTo>
                  <a:lnTo>
                    <a:pt x="152400" y="12361"/>
                  </a:lnTo>
                  <a:lnTo>
                    <a:pt x="149028" y="8990"/>
                  </a:lnTo>
                  <a:lnTo>
                    <a:pt x="148741" y="7292"/>
                  </a:lnTo>
                  <a:lnTo>
                    <a:pt x="149255" y="5454"/>
                  </a:lnTo>
                  <a:lnTo>
                    <a:pt x="151779" y="806"/>
                  </a:lnTo>
                  <a:lnTo>
                    <a:pt x="154005" y="170"/>
                  </a:lnTo>
                  <a:lnTo>
                    <a:pt x="155587" y="0"/>
                  </a:lnTo>
                  <a:lnTo>
                    <a:pt x="157347" y="1298"/>
                  </a:lnTo>
                  <a:lnTo>
                    <a:pt x="173055" y="21343"/>
                  </a:lnTo>
                  <a:lnTo>
                    <a:pt x="187289" y="52175"/>
                  </a:lnTo>
                  <a:lnTo>
                    <a:pt x="198244" y="73095"/>
                  </a:lnTo>
                  <a:lnTo>
                    <a:pt x="214432" y="103029"/>
                  </a:lnTo>
                  <a:lnTo>
                    <a:pt x="229172" y="132106"/>
                  </a:lnTo>
                  <a:lnTo>
                    <a:pt x="244654" y="163302"/>
                  </a:lnTo>
                  <a:lnTo>
                    <a:pt x="259932" y="188945"/>
                  </a:lnTo>
                  <a:lnTo>
                    <a:pt x="270966" y="217866"/>
                  </a:lnTo>
                  <a:lnTo>
                    <a:pt x="286309" y="244623"/>
                  </a:lnTo>
                  <a:lnTo>
                    <a:pt x="300105" y="271130"/>
                  </a:lnTo>
                  <a:lnTo>
                    <a:pt x="313130" y="301014"/>
                  </a:lnTo>
                  <a:lnTo>
                    <a:pt x="325927" y="332211"/>
                  </a:lnTo>
                  <a:lnTo>
                    <a:pt x="337949" y="363797"/>
                  </a:lnTo>
                  <a:lnTo>
                    <a:pt x="346999" y="395498"/>
                  </a:lnTo>
                  <a:lnTo>
                    <a:pt x="354364" y="416653"/>
                  </a:lnTo>
                  <a:lnTo>
                    <a:pt x="360460" y="439697"/>
                  </a:lnTo>
                  <a:lnTo>
                    <a:pt x="365521" y="463343"/>
                  </a:lnTo>
                  <a:lnTo>
                    <a:pt x="370122" y="485612"/>
                  </a:lnTo>
                  <a:lnTo>
                    <a:pt x="374519" y="509151"/>
                  </a:lnTo>
                  <a:lnTo>
                    <a:pt x="378120" y="533723"/>
                  </a:lnTo>
                  <a:lnTo>
                    <a:pt x="379719" y="558755"/>
                  </a:lnTo>
                  <a:lnTo>
                    <a:pt x="380431" y="583992"/>
                  </a:lnTo>
                  <a:lnTo>
                    <a:pt x="380041" y="609319"/>
                  </a:lnTo>
                  <a:lnTo>
                    <a:pt x="377516" y="634686"/>
                  </a:lnTo>
                  <a:lnTo>
                    <a:pt x="374042" y="660072"/>
                  </a:lnTo>
                  <a:lnTo>
                    <a:pt x="369441" y="685466"/>
                  </a:lnTo>
                  <a:lnTo>
                    <a:pt x="362693" y="710863"/>
                  </a:lnTo>
                  <a:lnTo>
                    <a:pt x="353108" y="734380"/>
                  </a:lnTo>
                  <a:lnTo>
                    <a:pt x="341792" y="757297"/>
                  </a:lnTo>
                  <a:lnTo>
                    <a:pt x="329708" y="781594"/>
                  </a:lnTo>
                  <a:lnTo>
                    <a:pt x="315400" y="804622"/>
                  </a:lnTo>
                  <a:lnTo>
                    <a:pt x="300339" y="826616"/>
                  </a:lnTo>
                  <a:lnTo>
                    <a:pt x="278549" y="858126"/>
                  </a:lnTo>
                  <a:lnTo>
                    <a:pt x="251082" y="886356"/>
                  </a:lnTo>
                  <a:lnTo>
                    <a:pt x="224756" y="916043"/>
                  </a:lnTo>
                  <a:lnTo>
                    <a:pt x="199082" y="942322"/>
                  </a:lnTo>
                  <a:lnTo>
                    <a:pt x="172896" y="963827"/>
                  </a:lnTo>
                  <a:lnTo>
                    <a:pt x="143813" y="982899"/>
                  </a:lnTo>
                  <a:lnTo>
                    <a:pt x="117714" y="998506"/>
                  </a:lnTo>
                  <a:lnTo>
                    <a:pt x="87693" y="1018622"/>
                  </a:lnTo>
                  <a:lnTo>
                    <a:pt x="58166" y="1033180"/>
                  </a:lnTo>
                  <a:lnTo>
                    <a:pt x="27587" y="1048938"/>
                  </a:lnTo>
                  <a:lnTo>
                    <a:pt x="0" y="10601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7" name="SMARTInkShape-Group303">
            <a:extLst>
              <a:ext uri="{FF2B5EF4-FFF2-40B4-BE49-F238E27FC236}">
                <a16:creationId xmlns:a16="http://schemas.microsoft.com/office/drawing/2014/main" id="{DCA87900-8066-BBDE-E870-A2F1478765E3}"/>
              </a:ext>
            </a:extLst>
          </p:cNvPr>
          <p:cNvGrpSpPr/>
          <p:nvPr/>
        </p:nvGrpSpPr>
        <p:grpSpPr>
          <a:xfrm>
            <a:off x="4451350" y="5105400"/>
            <a:ext cx="184151" cy="76201"/>
            <a:chOff x="4451350" y="5105400"/>
            <a:chExt cx="184151" cy="76201"/>
          </a:xfrm>
        </p:grpSpPr>
        <p:sp>
          <p:nvSpPr>
            <p:cNvPr id="175" name="SMARTInkShape-1286">
              <a:extLst>
                <a:ext uri="{FF2B5EF4-FFF2-40B4-BE49-F238E27FC236}">
                  <a16:creationId xmlns:a16="http://schemas.microsoft.com/office/drawing/2014/main" id="{D136DC5F-CED7-F769-7F76-E313E5883B99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4451350" y="5105400"/>
              <a:ext cx="127001" cy="12701"/>
            </a:xfrm>
            <a:custGeom>
              <a:avLst/>
              <a:gdLst/>
              <a:ahLst/>
              <a:cxnLst/>
              <a:rect l="0" t="0" r="0" b="0"/>
              <a:pathLst>
                <a:path w="127001" h="12701">
                  <a:moveTo>
                    <a:pt x="0" y="6350"/>
                  </a:moveTo>
                  <a:lnTo>
                    <a:pt x="0" y="6350"/>
                  </a:lnTo>
                  <a:lnTo>
                    <a:pt x="0" y="262"/>
                  </a:lnTo>
                  <a:lnTo>
                    <a:pt x="0" y="3710"/>
                  </a:lnTo>
                  <a:lnTo>
                    <a:pt x="0" y="0"/>
                  </a:lnTo>
                  <a:lnTo>
                    <a:pt x="0" y="3659"/>
                  </a:lnTo>
                  <a:lnTo>
                    <a:pt x="0" y="2096"/>
                  </a:lnTo>
                  <a:lnTo>
                    <a:pt x="0" y="6143"/>
                  </a:lnTo>
                  <a:lnTo>
                    <a:pt x="0" y="865"/>
                  </a:lnTo>
                  <a:lnTo>
                    <a:pt x="6742" y="256"/>
                  </a:lnTo>
                  <a:lnTo>
                    <a:pt x="35321" y="5490"/>
                  </a:lnTo>
                  <a:lnTo>
                    <a:pt x="66989" y="6299"/>
                  </a:lnTo>
                  <a:lnTo>
                    <a:pt x="92594" y="8222"/>
                  </a:lnTo>
                  <a:lnTo>
                    <a:pt x="117986" y="12438"/>
                  </a:lnTo>
                  <a:lnTo>
                    <a:pt x="127000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1287">
              <a:extLst>
                <a:ext uri="{FF2B5EF4-FFF2-40B4-BE49-F238E27FC236}">
                  <a16:creationId xmlns:a16="http://schemas.microsoft.com/office/drawing/2014/main" id="{501124BE-E022-9FB6-90B7-998B3544D7C8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4483100" y="5176574"/>
              <a:ext cx="152401" cy="5027"/>
            </a:xfrm>
            <a:custGeom>
              <a:avLst/>
              <a:gdLst/>
              <a:ahLst/>
              <a:cxnLst/>
              <a:rect l="0" t="0" r="0" b="0"/>
              <a:pathLst>
                <a:path w="152401" h="5027">
                  <a:moveTo>
                    <a:pt x="0" y="5026"/>
                  </a:moveTo>
                  <a:lnTo>
                    <a:pt x="0" y="5026"/>
                  </a:lnTo>
                  <a:lnTo>
                    <a:pt x="30404" y="5026"/>
                  </a:lnTo>
                  <a:lnTo>
                    <a:pt x="55261" y="4321"/>
                  </a:lnTo>
                  <a:lnTo>
                    <a:pt x="85182" y="0"/>
                  </a:lnTo>
                  <a:lnTo>
                    <a:pt x="104262" y="950"/>
                  </a:lnTo>
                  <a:lnTo>
                    <a:pt x="135993" y="4221"/>
                  </a:lnTo>
                  <a:lnTo>
                    <a:pt x="152400" y="50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SMARTInkShape-Group304">
            <a:extLst>
              <a:ext uri="{FF2B5EF4-FFF2-40B4-BE49-F238E27FC236}">
                <a16:creationId xmlns:a16="http://schemas.microsoft.com/office/drawing/2014/main" id="{D347B21C-F83D-CE50-AA23-2C97095554D2}"/>
              </a:ext>
            </a:extLst>
          </p:cNvPr>
          <p:cNvGrpSpPr/>
          <p:nvPr/>
        </p:nvGrpSpPr>
        <p:grpSpPr>
          <a:xfrm>
            <a:off x="4838700" y="4914978"/>
            <a:ext cx="609601" cy="399973"/>
            <a:chOff x="4838700" y="4914978"/>
            <a:chExt cx="609601" cy="399973"/>
          </a:xfrm>
        </p:grpSpPr>
        <p:sp>
          <p:nvSpPr>
            <p:cNvPr id="178" name="SMARTInkShape-1288">
              <a:extLst>
                <a:ext uri="{FF2B5EF4-FFF2-40B4-BE49-F238E27FC236}">
                  <a16:creationId xmlns:a16="http://schemas.microsoft.com/office/drawing/2014/main" id="{9ECB0B1A-93FE-5A49-D13D-60E8E5E2D133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4851430" y="5050999"/>
              <a:ext cx="12655" cy="251252"/>
            </a:xfrm>
            <a:custGeom>
              <a:avLst/>
              <a:gdLst/>
              <a:ahLst/>
              <a:cxnLst/>
              <a:rect l="0" t="0" r="0" b="0"/>
              <a:pathLst>
                <a:path w="12655" h="251252">
                  <a:moveTo>
                    <a:pt x="6320" y="22651"/>
                  </a:moveTo>
                  <a:lnTo>
                    <a:pt x="6320" y="22651"/>
                  </a:lnTo>
                  <a:lnTo>
                    <a:pt x="6320" y="13813"/>
                  </a:lnTo>
                  <a:lnTo>
                    <a:pt x="7025" y="12526"/>
                  </a:lnTo>
                  <a:lnTo>
                    <a:pt x="8202" y="11668"/>
                  </a:lnTo>
                  <a:lnTo>
                    <a:pt x="9691" y="11096"/>
                  </a:lnTo>
                  <a:lnTo>
                    <a:pt x="10684" y="10009"/>
                  </a:lnTo>
                  <a:lnTo>
                    <a:pt x="12593" y="3892"/>
                  </a:lnTo>
                  <a:lnTo>
                    <a:pt x="12654" y="0"/>
                  </a:lnTo>
                  <a:lnTo>
                    <a:pt x="11963" y="29246"/>
                  </a:lnTo>
                  <a:lnTo>
                    <a:pt x="9299" y="50981"/>
                  </a:lnTo>
                  <a:lnTo>
                    <a:pt x="5763" y="76635"/>
                  </a:lnTo>
                  <a:lnTo>
                    <a:pt x="2545" y="104499"/>
                  </a:lnTo>
                  <a:lnTo>
                    <a:pt x="1114" y="133347"/>
                  </a:lnTo>
                  <a:lnTo>
                    <a:pt x="309" y="160498"/>
                  </a:lnTo>
                  <a:lnTo>
                    <a:pt x="71" y="187594"/>
                  </a:lnTo>
                  <a:lnTo>
                    <a:pt x="0" y="214594"/>
                  </a:lnTo>
                  <a:lnTo>
                    <a:pt x="6320" y="2512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1289">
              <a:extLst>
                <a:ext uri="{FF2B5EF4-FFF2-40B4-BE49-F238E27FC236}">
                  <a16:creationId xmlns:a16="http://schemas.microsoft.com/office/drawing/2014/main" id="{79B65F31-1E1B-8F59-D4BA-0E541CD7802C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4838700" y="5049334"/>
              <a:ext cx="97275" cy="94167"/>
            </a:xfrm>
            <a:custGeom>
              <a:avLst/>
              <a:gdLst/>
              <a:ahLst/>
              <a:cxnLst/>
              <a:rect l="0" t="0" r="0" b="0"/>
              <a:pathLst>
                <a:path w="97275" h="94167">
                  <a:moveTo>
                    <a:pt x="0" y="30666"/>
                  </a:moveTo>
                  <a:lnTo>
                    <a:pt x="0" y="30666"/>
                  </a:lnTo>
                  <a:lnTo>
                    <a:pt x="8789" y="16851"/>
                  </a:lnTo>
                  <a:lnTo>
                    <a:pt x="12210" y="12990"/>
                  </a:lnTo>
                  <a:lnTo>
                    <a:pt x="19773" y="8698"/>
                  </a:lnTo>
                  <a:lnTo>
                    <a:pt x="51421" y="542"/>
                  </a:lnTo>
                  <a:lnTo>
                    <a:pt x="57564" y="0"/>
                  </a:lnTo>
                  <a:lnTo>
                    <a:pt x="68152" y="3161"/>
                  </a:lnTo>
                  <a:lnTo>
                    <a:pt x="83077" y="13317"/>
                  </a:lnTo>
                  <a:lnTo>
                    <a:pt x="90546" y="23330"/>
                  </a:lnTo>
                  <a:lnTo>
                    <a:pt x="97227" y="38605"/>
                  </a:lnTo>
                  <a:lnTo>
                    <a:pt x="97274" y="44425"/>
                  </a:lnTo>
                  <a:lnTo>
                    <a:pt x="93562" y="56537"/>
                  </a:lnTo>
                  <a:lnTo>
                    <a:pt x="87209" y="65212"/>
                  </a:lnTo>
                  <a:lnTo>
                    <a:pt x="64891" y="79901"/>
                  </a:lnTo>
                  <a:lnTo>
                    <a:pt x="38374" y="90617"/>
                  </a:lnTo>
                  <a:lnTo>
                    <a:pt x="12700" y="941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1290">
              <a:extLst>
                <a:ext uri="{FF2B5EF4-FFF2-40B4-BE49-F238E27FC236}">
                  <a16:creationId xmlns:a16="http://schemas.microsoft.com/office/drawing/2014/main" id="{DA18595B-3AFB-44DA-7C69-49A9BC268EE1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5073946" y="4914978"/>
              <a:ext cx="126604" cy="399973"/>
            </a:xfrm>
            <a:custGeom>
              <a:avLst/>
              <a:gdLst/>
              <a:ahLst/>
              <a:cxnLst/>
              <a:rect l="0" t="0" r="0" b="0"/>
              <a:pathLst>
                <a:path w="126604" h="399973">
                  <a:moveTo>
                    <a:pt x="114004" y="6272"/>
                  </a:moveTo>
                  <a:lnTo>
                    <a:pt x="114004" y="6272"/>
                  </a:lnTo>
                  <a:lnTo>
                    <a:pt x="117375" y="6272"/>
                  </a:lnTo>
                  <a:lnTo>
                    <a:pt x="120911" y="4391"/>
                  </a:lnTo>
                  <a:lnTo>
                    <a:pt x="126603" y="0"/>
                  </a:lnTo>
                  <a:lnTo>
                    <a:pt x="103552" y="28540"/>
                  </a:lnTo>
                  <a:lnTo>
                    <a:pt x="85807" y="57132"/>
                  </a:lnTo>
                  <a:lnTo>
                    <a:pt x="68726" y="85861"/>
                  </a:lnTo>
                  <a:lnTo>
                    <a:pt x="50964" y="117421"/>
                  </a:lnTo>
                  <a:lnTo>
                    <a:pt x="41066" y="141044"/>
                  </a:lnTo>
                  <a:lnTo>
                    <a:pt x="31962" y="163772"/>
                  </a:lnTo>
                  <a:lnTo>
                    <a:pt x="23919" y="185633"/>
                  </a:lnTo>
                  <a:lnTo>
                    <a:pt x="17992" y="207108"/>
                  </a:lnTo>
                  <a:lnTo>
                    <a:pt x="11125" y="228412"/>
                  </a:lnTo>
                  <a:lnTo>
                    <a:pt x="3088" y="256477"/>
                  </a:lnTo>
                  <a:lnTo>
                    <a:pt x="707" y="280079"/>
                  </a:lnTo>
                  <a:lnTo>
                    <a:pt x="0" y="308709"/>
                  </a:lnTo>
                  <a:lnTo>
                    <a:pt x="1674" y="340240"/>
                  </a:lnTo>
                  <a:lnTo>
                    <a:pt x="6637" y="365576"/>
                  </a:lnTo>
                  <a:lnTo>
                    <a:pt x="12576" y="382725"/>
                  </a:lnTo>
                  <a:lnTo>
                    <a:pt x="17420" y="389484"/>
                  </a:lnTo>
                  <a:lnTo>
                    <a:pt x="31454" y="3999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1291">
              <a:extLst>
                <a:ext uri="{FF2B5EF4-FFF2-40B4-BE49-F238E27FC236}">
                  <a16:creationId xmlns:a16="http://schemas.microsoft.com/office/drawing/2014/main" id="{1A8D70AA-B7D4-06DC-29F6-0E62EAC196C5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5276850" y="5043406"/>
              <a:ext cx="146051" cy="182085"/>
            </a:xfrm>
            <a:custGeom>
              <a:avLst/>
              <a:gdLst/>
              <a:ahLst/>
              <a:cxnLst/>
              <a:rect l="0" t="0" r="0" b="0"/>
              <a:pathLst>
                <a:path w="146051" h="182085">
                  <a:moveTo>
                    <a:pt x="0" y="30244"/>
                  </a:moveTo>
                  <a:lnTo>
                    <a:pt x="0" y="30244"/>
                  </a:lnTo>
                  <a:lnTo>
                    <a:pt x="0" y="26874"/>
                  </a:lnTo>
                  <a:lnTo>
                    <a:pt x="1882" y="23336"/>
                  </a:lnTo>
                  <a:lnTo>
                    <a:pt x="6481" y="18708"/>
                  </a:lnTo>
                  <a:lnTo>
                    <a:pt x="21676" y="8873"/>
                  </a:lnTo>
                  <a:lnTo>
                    <a:pt x="44444" y="1883"/>
                  </a:lnTo>
                  <a:lnTo>
                    <a:pt x="63262" y="0"/>
                  </a:lnTo>
                  <a:lnTo>
                    <a:pt x="79621" y="2926"/>
                  </a:lnTo>
                  <a:lnTo>
                    <a:pt x="92538" y="8931"/>
                  </a:lnTo>
                  <a:lnTo>
                    <a:pt x="100630" y="16303"/>
                  </a:lnTo>
                  <a:lnTo>
                    <a:pt x="109152" y="35129"/>
                  </a:lnTo>
                  <a:lnTo>
                    <a:pt x="108249" y="50525"/>
                  </a:lnTo>
                  <a:lnTo>
                    <a:pt x="99542" y="76662"/>
                  </a:lnTo>
                  <a:lnTo>
                    <a:pt x="82000" y="104821"/>
                  </a:lnTo>
                  <a:lnTo>
                    <a:pt x="52885" y="135982"/>
                  </a:lnTo>
                  <a:lnTo>
                    <a:pt x="27983" y="159113"/>
                  </a:lnTo>
                  <a:lnTo>
                    <a:pt x="12760" y="173085"/>
                  </a:lnTo>
                  <a:lnTo>
                    <a:pt x="8493" y="178396"/>
                  </a:lnTo>
                  <a:lnTo>
                    <a:pt x="3535" y="181385"/>
                  </a:lnTo>
                  <a:lnTo>
                    <a:pt x="3768" y="181805"/>
                  </a:lnTo>
                  <a:lnTo>
                    <a:pt x="4629" y="182084"/>
                  </a:lnTo>
                  <a:lnTo>
                    <a:pt x="33753" y="180689"/>
                  </a:lnTo>
                  <a:lnTo>
                    <a:pt x="62641" y="177162"/>
                  </a:lnTo>
                  <a:lnTo>
                    <a:pt x="91683" y="176466"/>
                  </a:lnTo>
                  <a:lnTo>
                    <a:pt x="119152" y="172945"/>
                  </a:lnTo>
                  <a:lnTo>
                    <a:pt x="146050" y="1635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1292">
              <a:extLst>
                <a:ext uri="{FF2B5EF4-FFF2-40B4-BE49-F238E27FC236}">
                  <a16:creationId xmlns:a16="http://schemas.microsoft.com/office/drawing/2014/main" id="{0DB968C7-8ED3-7000-8C2E-C2391012CF43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5270500" y="5130823"/>
              <a:ext cx="177801" cy="19028"/>
            </a:xfrm>
            <a:custGeom>
              <a:avLst/>
              <a:gdLst/>
              <a:ahLst/>
              <a:cxnLst/>
              <a:rect l="0" t="0" r="0" b="0"/>
              <a:pathLst>
                <a:path w="177801" h="19028">
                  <a:moveTo>
                    <a:pt x="0" y="6327"/>
                  </a:moveTo>
                  <a:lnTo>
                    <a:pt x="0" y="6327"/>
                  </a:lnTo>
                  <a:lnTo>
                    <a:pt x="27630" y="1301"/>
                  </a:lnTo>
                  <a:lnTo>
                    <a:pt x="53342" y="369"/>
                  </a:lnTo>
                  <a:lnTo>
                    <a:pt x="81421" y="93"/>
                  </a:lnTo>
                  <a:lnTo>
                    <a:pt x="112823" y="0"/>
                  </a:lnTo>
                  <a:lnTo>
                    <a:pt x="143974" y="1862"/>
                  </a:lnTo>
                  <a:lnTo>
                    <a:pt x="166238" y="10809"/>
                  </a:lnTo>
                  <a:lnTo>
                    <a:pt x="177800" y="190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4" name="SMARTInkShape-1293">
            <a:extLst>
              <a:ext uri="{FF2B5EF4-FFF2-40B4-BE49-F238E27FC236}">
                <a16:creationId xmlns:a16="http://schemas.microsoft.com/office/drawing/2014/main" id="{1533B6B4-6DBF-C8E7-7632-1054C23B7CC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602388" y="5048512"/>
            <a:ext cx="157063" cy="171189"/>
          </a:xfrm>
          <a:custGeom>
            <a:avLst/>
            <a:gdLst/>
            <a:ahLst/>
            <a:cxnLst/>
            <a:rect l="0" t="0" r="0" b="0"/>
            <a:pathLst>
              <a:path w="157063" h="171189">
                <a:moveTo>
                  <a:pt x="118962" y="6088"/>
                </a:moveTo>
                <a:lnTo>
                  <a:pt x="118962" y="6088"/>
                </a:lnTo>
                <a:lnTo>
                  <a:pt x="131139" y="0"/>
                </a:lnTo>
                <a:lnTo>
                  <a:pt x="131507" y="3187"/>
                </a:lnTo>
                <a:lnTo>
                  <a:pt x="129712" y="6680"/>
                </a:lnTo>
                <a:lnTo>
                  <a:pt x="111264" y="26407"/>
                </a:lnTo>
                <a:lnTo>
                  <a:pt x="84018" y="44282"/>
                </a:lnTo>
                <a:lnTo>
                  <a:pt x="54902" y="58460"/>
                </a:lnTo>
                <a:lnTo>
                  <a:pt x="23208" y="73789"/>
                </a:lnTo>
                <a:lnTo>
                  <a:pt x="0" y="81915"/>
                </a:lnTo>
                <a:lnTo>
                  <a:pt x="143" y="82745"/>
                </a:lnTo>
                <a:lnTo>
                  <a:pt x="10670" y="94464"/>
                </a:lnTo>
                <a:lnTo>
                  <a:pt x="36319" y="106461"/>
                </a:lnTo>
                <a:lnTo>
                  <a:pt x="60295" y="121200"/>
                </a:lnTo>
                <a:lnTo>
                  <a:pt x="89918" y="137299"/>
                </a:lnTo>
                <a:lnTo>
                  <a:pt x="119319" y="154104"/>
                </a:lnTo>
                <a:lnTo>
                  <a:pt x="150095" y="170293"/>
                </a:lnTo>
                <a:lnTo>
                  <a:pt x="157062" y="17118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0" name="SMARTInkShape-Group306">
            <a:extLst>
              <a:ext uri="{FF2B5EF4-FFF2-40B4-BE49-F238E27FC236}">
                <a16:creationId xmlns:a16="http://schemas.microsoft.com/office/drawing/2014/main" id="{CE17DCB3-35E2-B934-3EB7-97A58C3993FA}"/>
              </a:ext>
            </a:extLst>
          </p:cNvPr>
          <p:cNvGrpSpPr/>
          <p:nvPr/>
        </p:nvGrpSpPr>
        <p:grpSpPr>
          <a:xfrm>
            <a:off x="5918200" y="4922133"/>
            <a:ext cx="728204" cy="449522"/>
            <a:chOff x="5918200" y="4922133"/>
            <a:chExt cx="728204" cy="449522"/>
          </a:xfrm>
        </p:grpSpPr>
        <p:sp>
          <p:nvSpPr>
            <p:cNvPr id="185" name="SMARTInkShape-1294">
              <a:extLst>
                <a:ext uri="{FF2B5EF4-FFF2-40B4-BE49-F238E27FC236}">
                  <a16:creationId xmlns:a16="http://schemas.microsoft.com/office/drawing/2014/main" id="{E75D9D41-F0E5-B610-4BB8-DC3BB607D51F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5918200" y="5137150"/>
              <a:ext cx="133351" cy="6351"/>
            </a:xfrm>
            <a:custGeom>
              <a:avLst/>
              <a:gdLst/>
              <a:ahLst/>
              <a:cxnLst/>
              <a:rect l="0" t="0" r="0" b="0"/>
              <a:pathLst>
                <a:path w="133351" h="6351">
                  <a:moveTo>
                    <a:pt x="0" y="6350"/>
                  </a:moveTo>
                  <a:lnTo>
                    <a:pt x="0" y="6350"/>
                  </a:lnTo>
                  <a:lnTo>
                    <a:pt x="24419" y="6350"/>
                  </a:lnTo>
                  <a:lnTo>
                    <a:pt x="50901" y="6350"/>
                  </a:lnTo>
                  <a:lnTo>
                    <a:pt x="77719" y="6350"/>
                  </a:lnTo>
                  <a:lnTo>
                    <a:pt x="106995" y="5645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1295">
              <a:extLst>
                <a:ext uri="{FF2B5EF4-FFF2-40B4-BE49-F238E27FC236}">
                  <a16:creationId xmlns:a16="http://schemas.microsoft.com/office/drawing/2014/main" id="{C47FA0ED-9A7F-7C92-1BB2-DE88C0D97B8C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6121400" y="5048644"/>
              <a:ext cx="127001" cy="176397"/>
            </a:xfrm>
            <a:custGeom>
              <a:avLst/>
              <a:gdLst/>
              <a:ahLst/>
              <a:cxnLst/>
              <a:rect l="0" t="0" r="0" b="0"/>
              <a:pathLst>
                <a:path w="127001" h="176397">
                  <a:moveTo>
                    <a:pt x="0" y="50406"/>
                  </a:moveTo>
                  <a:lnTo>
                    <a:pt x="0" y="50406"/>
                  </a:lnTo>
                  <a:lnTo>
                    <a:pt x="0" y="44939"/>
                  </a:lnTo>
                  <a:lnTo>
                    <a:pt x="4364" y="39161"/>
                  </a:lnTo>
                  <a:lnTo>
                    <a:pt x="6468" y="33277"/>
                  </a:lnTo>
                  <a:lnTo>
                    <a:pt x="17835" y="16391"/>
                  </a:lnTo>
                  <a:lnTo>
                    <a:pt x="36381" y="4098"/>
                  </a:lnTo>
                  <a:lnTo>
                    <a:pt x="48801" y="937"/>
                  </a:lnTo>
                  <a:lnTo>
                    <a:pt x="61418" y="0"/>
                  </a:lnTo>
                  <a:lnTo>
                    <a:pt x="64934" y="1280"/>
                  </a:lnTo>
                  <a:lnTo>
                    <a:pt x="70723" y="6465"/>
                  </a:lnTo>
                  <a:lnTo>
                    <a:pt x="77948" y="17317"/>
                  </a:lnTo>
                  <a:lnTo>
                    <a:pt x="81944" y="47860"/>
                  </a:lnTo>
                  <a:lnTo>
                    <a:pt x="80489" y="66115"/>
                  </a:lnTo>
                  <a:lnTo>
                    <a:pt x="70306" y="97567"/>
                  </a:lnTo>
                  <a:lnTo>
                    <a:pt x="58775" y="115807"/>
                  </a:lnTo>
                  <a:lnTo>
                    <a:pt x="31127" y="140881"/>
                  </a:lnTo>
                  <a:lnTo>
                    <a:pt x="4265" y="163729"/>
                  </a:lnTo>
                  <a:lnTo>
                    <a:pt x="842" y="169608"/>
                  </a:lnTo>
                  <a:lnTo>
                    <a:pt x="1268" y="170796"/>
                  </a:lnTo>
                  <a:lnTo>
                    <a:pt x="3621" y="173997"/>
                  </a:lnTo>
                  <a:lnTo>
                    <a:pt x="8900" y="175891"/>
                  </a:lnTo>
                  <a:lnTo>
                    <a:pt x="12283" y="176396"/>
                  </a:lnTo>
                  <a:lnTo>
                    <a:pt x="19805" y="175076"/>
                  </a:lnTo>
                  <a:lnTo>
                    <a:pt x="33855" y="172247"/>
                  </a:lnTo>
                  <a:lnTo>
                    <a:pt x="53305" y="173290"/>
                  </a:lnTo>
                  <a:lnTo>
                    <a:pt x="68847" y="174871"/>
                  </a:lnTo>
                  <a:lnTo>
                    <a:pt x="99938" y="172019"/>
                  </a:lnTo>
                  <a:lnTo>
                    <a:pt x="127000" y="1710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1296">
              <a:extLst>
                <a:ext uri="{FF2B5EF4-FFF2-40B4-BE49-F238E27FC236}">
                  <a16:creationId xmlns:a16="http://schemas.microsoft.com/office/drawing/2014/main" id="{B6B76211-5985-9C0A-EAC7-0124934DC6C8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6327291" y="5187950"/>
              <a:ext cx="3660" cy="12701"/>
            </a:xfrm>
            <a:custGeom>
              <a:avLst/>
              <a:gdLst/>
              <a:ahLst/>
              <a:cxnLst/>
              <a:rect l="0" t="0" r="0" b="0"/>
              <a:pathLst>
                <a:path w="3660" h="12701">
                  <a:moveTo>
                    <a:pt x="3659" y="12700"/>
                  </a:moveTo>
                  <a:lnTo>
                    <a:pt x="3659" y="12700"/>
                  </a:lnTo>
                  <a:lnTo>
                    <a:pt x="3659" y="9329"/>
                  </a:lnTo>
                  <a:lnTo>
                    <a:pt x="1777" y="5793"/>
                  </a:lnTo>
                  <a:lnTo>
                    <a:pt x="287" y="3862"/>
                  </a:lnTo>
                  <a:lnTo>
                    <a:pt x="0" y="2575"/>
                  </a:lnTo>
                  <a:lnTo>
                    <a:pt x="514" y="1716"/>
                  </a:lnTo>
                  <a:lnTo>
                    <a:pt x="365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1297">
              <a:extLst>
                <a:ext uri="{FF2B5EF4-FFF2-40B4-BE49-F238E27FC236}">
                  <a16:creationId xmlns:a16="http://schemas.microsoft.com/office/drawing/2014/main" id="{88032671-A105-460A-AFE8-0BDF682E499D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6394603" y="5029200"/>
              <a:ext cx="101439" cy="196851"/>
            </a:xfrm>
            <a:custGeom>
              <a:avLst/>
              <a:gdLst/>
              <a:ahLst/>
              <a:cxnLst/>
              <a:rect l="0" t="0" r="0" b="0"/>
              <a:pathLst>
                <a:path w="101439" h="196851">
                  <a:moveTo>
                    <a:pt x="50647" y="19050"/>
                  </a:moveTo>
                  <a:lnTo>
                    <a:pt x="50647" y="19050"/>
                  </a:lnTo>
                  <a:lnTo>
                    <a:pt x="54019" y="15679"/>
                  </a:lnTo>
                  <a:lnTo>
                    <a:pt x="55673" y="12143"/>
                  </a:lnTo>
                  <a:lnTo>
                    <a:pt x="56115" y="10212"/>
                  </a:lnTo>
                  <a:lnTo>
                    <a:pt x="57115" y="8925"/>
                  </a:lnTo>
                  <a:lnTo>
                    <a:pt x="62386" y="6689"/>
                  </a:lnTo>
                  <a:lnTo>
                    <a:pt x="62920" y="4619"/>
                  </a:lnTo>
                  <a:lnTo>
                    <a:pt x="63347" y="8"/>
                  </a:lnTo>
                  <a:lnTo>
                    <a:pt x="69697" y="0"/>
                  </a:lnTo>
                  <a:lnTo>
                    <a:pt x="68992" y="6480"/>
                  </a:lnTo>
                  <a:lnTo>
                    <a:pt x="63922" y="20264"/>
                  </a:lnTo>
                  <a:lnTo>
                    <a:pt x="45517" y="50852"/>
                  </a:lnTo>
                  <a:lnTo>
                    <a:pt x="29878" y="67560"/>
                  </a:lnTo>
                  <a:lnTo>
                    <a:pt x="28334" y="70441"/>
                  </a:lnTo>
                  <a:lnTo>
                    <a:pt x="20974" y="75521"/>
                  </a:lnTo>
                  <a:lnTo>
                    <a:pt x="12059" y="80837"/>
                  </a:lnTo>
                  <a:lnTo>
                    <a:pt x="1594" y="93074"/>
                  </a:lnTo>
                  <a:lnTo>
                    <a:pt x="624" y="96165"/>
                  </a:lnTo>
                  <a:lnTo>
                    <a:pt x="0" y="100526"/>
                  </a:lnTo>
                  <a:lnTo>
                    <a:pt x="6634" y="101282"/>
                  </a:lnTo>
                  <a:lnTo>
                    <a:pt x="35172" y="96104"/>
                  </a:lnTo>
                  <a:lnTo>
                    <a:pt x="66640" y="95325"/>
                  </a:lnTo>
                  <a:lnTo>
                    <a:pt x="84060" y="95256"/>
                  </a:lnTo>
                  <a:lnTo>
                    <a:pt x="88545" y="93371"/>
                  </a:lnTo>
                  <a:lnTo>
                    <a:pt x="92891" y="90887"/>
                  </a:lnTo>
                  <a:lnTo>
                    <a:pt x="101072" y="88978"/>
                  </a:lnTo>
                  <a:lnTo>
                    <a:pt x="101438" y="118134"/>
                  </a:lnTo>
                  <a:lnTo>
                    <a:pt x="95979" y="149366"/>
                  </a:lnTo>
                  <a:lnTo>
                    <a:pt x="95213" y="179500"/>
                  </a:lnTo>
                  <a:lnTo>
                    <a:pt x="95097" y="196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1298">
              <a:extLst>
                <a:ext uri="{FF2B5EF4-FFF2-40B4-BE49-F238E27FC236}">
                  <a16:creationId xmlns:a16="http://schemas.microsoft.com/office/drawing/2014/main" id="{D5BFC6F0-81B1-75FB-D7A3-9917735B8557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6515100" y="4922133"/>
              <a:ext cx="131304" cy="449522"/>
            </a:xfrm>
            <a:custGeom>
              <a:avLst/>
              <a:gdLst/>
              <a:ahLst/>
              <a:cxnLst/>
              <a:rect l="0" t="0" r="0" b="0"/>
              <a:pathLst>
                <a:path w="131304" h="449522">
                  <a:moveTo>
                    <a:pt x="0" y="5467"/>
                  </a:moveTo>
                  <a:lnTo>
                    <a:pt x="0" y="5467"/>
                  </a:lnTo>
                  <a:lnTo>
                    <a:pt x="3372" y="2096"/>
                  </a:lnTo>
                  <a:lnTo>
                    <a:pt x="15581" y="0"/>
                  </a:lnTo>
                  <a:lnTo>
                    <a:pt x="39346" y="12862"/>
                  </a:lnTo>
                  <a:lnTo>
                    <a:pt x="63772" y="37424"/>
                  </a:lnTo>
                  <a:lnTo>
                    <a:pt x="82186" y="66420"/>
                  </a:lnTo>
                  <a:lnTo>
                    <a:pt x="95142" y="95494"/>
                  </a:lnTo>
                  <a:lnTo>
                    <a:pt x="107918" y="124569"/>
                  </a:lnTo>
                  <a:lnTo>
                    <a:pt x="118759" y="152940"/>
                  </a:lnTo>
                  <a:lnTo>
                    <a:pt x="126440" y="183689"/>
                  </a:lnTo>
                  <a:lnTo>
                    <a:pt x="131303" y="215143"/>
                  </a:lnTo>
                  <a:lnTo>
                    <a:pt x="130862" y="244923"/>
                  </a:lnTo>
                  <a:lnTo>
                    <a:pt x="126263" y="271620"/>
                  </a:lnTo>
                  <a:lnTo>
                    <a:pt x="120431" y="297405"/>
                  </a:lnTo>
                  <a:lnTo>
                    <a:pt x="112354" y="322919"/>
                  </a:lnTo>
                  <a:lnTo>
                    <a:pt x="96982" y="353452"/>
                  </a:lnTo>
                  <a:lnTo>
                    <a:pt x="84722" y="379867"/>
                  </a:lnTo>
                  <a:lnTo>
                    <a:pt x="65567" y="410173"/>
                  </a:lnTo>
                  <a:lnTo>
                    <a:pt x="53686" y="428690"/>
                  </a:lnTo>
                  <a:lnTo>
                    <a:pt x="36710" y="442341"/>
                  </a:lnTo>
                  <a:lnTo>
                    <a:pt x="35058" y="444883"/>
                  </a:lnTo>
                  <a:lnTo>
                    <a:pt x="32544" y="446578"/>
                  </a:lnTo>
                  <a:lnTo>
                    <a:pt x="21106" y="449521"/>
                  </a:lnTo>
                  <a:lnTo>
                    <a:pt x="12700" y="4436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2" name="SMARTInkShape-Group307">
            <a:extLst>
              <a:ext uri="{FF2B5EF4-FFF2-40B4-BE49-F238E27FC236}">
                <a16:creationId xmlns:a16="http://schemas.microsoft.com/office/drawing/2014/main" id="{A9C765CD-ED38-BC6D-2EA3-552FE22EBC35}"/>
              </a:ext>
            </a:extLst>
          </p:cNvPr>
          <p:cNvGrpSpPr/>
          <p:nvPr/>
        </p:nvGrpSpPr>
        <p:grpSpPr>
          <a:xfrm>
            <a:off x="6718323" y="4933973"/>
            <a:ext cx="1949428" cy="1076280"/>
            <a:chOff x="6718323" y="4933973"/>
            <a:chExt cx="1949428" cy="1076280"/>
          </a:xfrm>
        </p:grpSpPr>
        <p:sp>
          <p:nvSpPr>
            <p:cNvPr id="191" name="SMARTInkShape-1299">
              <a:extLst>
                <a:ext uri="{FF2B5EF4-FFF2-40B4-BE49-F238E27FC236}">
                  <a16:creationId xmlns:a16="http://schemas.microsoft.com/office/drawing/2014/main" id="{75DC6B9F-C4E3-4FE9-6140-DE528691B879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889750" y="5753100"/>
              <a:ext cx="1778001" cy="38101"/>
            </a:xfrm>
            <a:custGeom>
              <a:avLst/>
              <a:gdLst/>
              <a:ahLst/>
              <a:cxnLst/>
              <a:rect l="0" t="0" r="0" b="0"/>
              <a:pathLst>
                <a:path w="1778001" h="38101">
                  <a:moveTo>
                    <a:pt x="0" y="38100"/>
                  </a:moveTo>
                  <a:lnTo>
                    <a:pt x="0" y="38100"/>
                  </a:lnTo>
                  <a:lnTo>
                    <a:pt x="0" y="34729"/>
                  </a:lnTo>
                  <a:lnTo>
                    <a:pt x="705" y="33736"/>
                  </a:lnTo>
                  <a:lnTo>
                    <a:pt x="1882" y="33074"/>
                  </a:lnTo>
                  <a:lnTo>
                    <a:pt x="5468" y="32012"/>
                  </a:lnTo>
                  <a:lnTo>
                    <a:pt x="5958" y="29985"/>
                  </a:lnTo>
                  <a:lnTo>
                    <a:pt x="6327" y="25668"/>
                  </a:lnTo>
                  <a:lnTo>
                    <a:pt x="11816" y="25423"/>
                  </a:lnTo>
                  <a:lnTo>
                    <a:pt x="8867" y="25405"/>
                  </a:lnTo>
                  <a:lnTo>
                    <a:pt x="10545" y="25402"/>
                  </a:lnTo>
                  <a:lnTo>
                    <a:pt x="8685" y="25400"/>
                  </a:lnTo>
                  <a:lnTo>
                    <a:pt x="7906" y="24695"/>
                  </a:lnTo>
                  <a:lnTo>
                    <a:pt x="6555" y="19933"/>
                  </a:lnTo>
                  <a:lnTo>
                    <a:pt x="6410" y="22682"/>
                  </a:lnTo>
                  <a:lnTo>
                    <a:pt x="7096" y="23589"/>
                  </a:lnTo>
                  <a:lnTo>
                    <a:pt x="9739" y="24594"/>
                  </a:lnTo>
                  <a:lnTo>
                    <a:pt x="10726" y="24158"/>
                  </a:lnTo>
                  <a:lnTo>
                    <a:pt x="11383" y="23161"/>
                  </a:lnTo>
                  <a:lnTo>
                    <a:pt x="11822" y="21791"/>
                  </a:lnTo>
                  <a:lnTo>
                    <a:pt x="12115" y="21582"/>
                  </a:lnTo>
                  <a:lnTo>
                    <a:pt x="12694" y="25344"/>
                  </a:lnTo>
                  <a:lnTo>
                    <a:pt x="43165" y="25400"/>
                  </a:lnTo>
                  <a:lnTo>
                    <a:pt x="52663" y="25400"/>
                  </a:lnTo>
                  <a:lnTo>
                    <a:pt x="57037" y="23519"/>
                  </a:lnTo>
                  <a:lnTo>
                    <a:pt x="59191" y="22030"/>
                  </a:lnTo>
                  <a:lnTo>
                    <a:pt x="68966" y="19933"/>
                  </a:lnTo>
                  <a:lnTo>
                    <a:pt x="97439" y="18396"/>
                  </a:lnTo>
                  <a:lnTo>
                    <a:pt x="121914" y="13589"/>
                  </a:lnTo>
                  <a:lnTo>
                    <a:pt x="150685" y="12817"/>
                  </a:lnTo>
                  <a:lnTo>
                    <a:pt x="175737" y="12723"/>
                  </a:lnTo>
                  <a:lnTo>
                    <a:pt x="203498" y="8341"/>
                  </a:lnTo>
                  <a:lnTo>
                    <a:pt x="233545" y="6743"/>
                  </a:lnTo>
                  <a:lnTo>
                    <a:pt x="260072" y="6428"/>
                  </a:lnTo>
                  <a:lnTo>
                    <a:pt x="290765" y="6366"/>
                  </a:lnTo>
                  <a:lnTo>
                    <a:pt x="315615" y="6355"/>
                  </a:lnTo>
                  <a:lnTo>
                    <a:pt x="340852" y="6352"/>
                  </a:lnTo>
                  <a:lnTo>
                    <a:pt x="365498" y="6350"/>
                  </a:lnTo>
                  <a:lnTo>
                    <a:pt x="396909" y="6350"/>
                  </a:lnTo>
                  <a:lnTo>
                    <a:pt x="424519" y="6350"/>
                  </a:lnTo>
                  <a:lnTo>
                    <a:pt x="452455" y="6350"/>
                  </a:lnTo>
                  <a:lnTo>
                    <a:pt x="481194" y="6350"/>
                  </a:lnTo>
                  <a:lnTo>
                    <a:pt x="509465" y="6350"/>
                  </a:lnTo>
                  <a:lnTo>
                    <a:pt x="540185" y="6350"/>
                  </a:lnTo>
                  <a:lnTo>
                    <a:pt x="571629" y="4469"/>
                  </a:lnTo>
                  <a:lnTo>
                    <a:pt x="603289" y="1324"/>
                  </a:lnTo>
                  <a:lnTo>
                    <a:pt x="635012" y="392"/>
                  </a:lnTo>
                  <a:lnTo>
                    <a:pt x="666753" y="116"/>
                  </a:lnTo>
                  <a:lnTo>
                    <a:pt x="688623" y="52"/>
                  </a:lnTo>
                  <a:lnTo>
                    <a:pt x="712455" y="23"/>
                  </a:lnTo>
                  <a:lnTo>
                    <a:pt x="737157" y="10"/>
                  </a:lnTo>
                  <a:lnTo>
                    <a:pt x="761542" y="5"/>
                  </a:lnTo>
                  <a:lnTo>
                    <a:pt x="784139" y="2"/>
                  </a:lnTo>
                  <a:lnTo>
                    <a:pt x="807823" y="0"/>
                  </a:lnTo>
                  <a:lnTo>
                    <a:pt x="832460" y="705"/>
                  </a:lnTo>
                  <a:lnTo>
                    <a:pt x="857521" y="3371"/>
                  </a:lnTo>
                  <a:lnTo>
                    <a:pt x="882771" y="5026"/>
                  </a:lnTo>
                  <a:lnTo>
                    <a:pt x="908104" y="5761"/>
                  </a:lnTo>
                  <a:lnTo>
                    <a:pt x="933474" y="6088"/>
                  </a:lnTo>
                  <a:lnTo>
                    <a:pt x="960742" y="6234"/>
                  </a:lnTo>
                  <a:lnTo>
                    <a:pt x="988619" y="7004"/>
                  </a:lnTo>
                  <a:lnTo>
                    <a:pt x="1015119" y="9698"/>
                  </a:lnTo>
                  <a:lnTo>
                    <a:pt x="1041008" y="11366"/>
                  </a:lnTo>
                  <a:lnTo>
                    <a:pt x="1066626" y="12107"/>
                  </a:lnTo>
                  <a:lnTo>
                    <a:pt x="1092122" y="12436"/>
                  </a:lnTo>
                  <a:lnTo>
                    <a:pt x="1117566" y="14464"/>
                  </a:lnTo>
                  <a:lnTo>
                    <a:pt x="1143690" y="17012"/>
                  </a:lnTo>
                  <a:lnTo>
                    <a:pt x="1171764" y="18144"/>
                  </a:lnTo>
                  <a:lnTo>
                    <a:pt x="1198823" y="18647"/>
                  </a:lnTo>
                  <a:lnTo>
                    <a:pt x="1225665" y="18872"/>
                  </a:lnTo>
                  <a:lnTo>
                    <a:pt x="1254059" y="18971"/>
                  </a:lnTo>
                  <a:lnTo>
                    <a:pt x="1281259" y="20896"/>
                  </a:lnTo>
                  <a:lnTo>
                    <a:pt x="1307460" y="23399"/>
                  </a:lnTo>
                  <a:lnTo>
                    <a:pt x="1333216" y="24511"/>
                  </a:lnTo>
                  <a:lnTo>
                    <a:pt x="1358773" y="25005"/>
                  </a:lnTo>
                  <a:lnTo>
                    <a:pt x="1384950" y="25224"/>
                  </a:lnTo>
                  <a:lnTo>
                    <a:pt x="1413046" y="25322"/>
                  </a:lnTo>
                  <a:lnTo>
                    <a:pt x="1440114" y="25366"/>
                  </a:lnTo>
                  <a:lnTo>
                    <a:pt x="1466256" y="25384"/>
                  </a:lnTo>
                  <a:lnTo>
                    <a:pt x="1491986" y="25393"/>
                  </a:lnTo>
                  <a:lnTo>
                    <a:pt x="1517532" y="25397"/>
                  </a:lnTo>
                  <a:lnTo>
                    <a:pt x="1542997" y="25399"/>
                  </a:lnTo>
                  <a:lnTo>
                    <a:pt x="1568426" y="25400"/>
                  </a:lnTo>
                  <a:lnTo>
                    <a:pt x="1593840" y="25400"/>
                  </a:lnTo>
                  <a:lnTo>
                    <a:pt x="1617834" y="25400"/>
                  </a:lnTo>
                  <a:lnTo>
                    <a:pt x="1647915" y="25400"/>
                  </a:lnTo>
                  <a:lnTo>
                    <a:pt x="1678152" y="25400"/>
                  </a:lnTo>
                  <a:lnTo>
                    <a:pt x="1705298" y="25400"/>
                  </a:lnTo>
                  <a:lnTo>
                    <a:pt x="1730510" y="25400"/>
                  </a:lnTo>
                  <a:lnTo>
                    <a:pt x="1758349" y="27282"/>
                  </a:lnTo>
                  <a:lnTo>
                    <a:pt x="1778000" y="31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1300">
              <a:extLst>
                <a:ext uri="{FF2B5EF4-FFF2-40B4-BE49-F238E27FC236}">
                  <a16:creationId xmlns:a16="http://schemas.microsoft.com/office/drawing/2014/main" id="{FE8F433F-DDD1-BAD2-AC5E-63DB5E45E9D7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858000" y="5016511"/>
              <a:ext cx="1619251" cy="685790"/>
            </a:xfrm>
            <a:custGeom>
              <a:avLst/>
              <a:gdLst/>
              <a:ahLst/>
              <a:cxnLst/>
              <a:rect l="0" t="0" r="0" b="0"/>
              <a:pathLst>
                <a:path w="1619251" h="685790">
                  <a:moveTo>
                    <a:pt x="0" y="685789"/>
                  </a:moveTo>
                  <a:lnTo>
                    <a:pt x="0" y="685789"/>
                  </a:lnTo>
                  <a:lnTo>
                    <a:pt x="10139" y="681425"/>
                  </a:lnTo>
                  <a:lnTo>
                    <a:pt x="29854" y="676329"/>
                  </a:lnTo>
                  <a:lnTo>
                    <a:pt x="57551" y="660350"/>
                  </a:lnTo>
                  <a:lnTo>
                    <a:pt x="82585" y="645804"/>
                  </a:lnTo>
                  <a:lnTo>
                    <a:pt x="93380" y="634431"/>
                  </a:lnTo>
                  <a:lnTo>
                    <a:pt x="106718" y="617945"/>
                  </a:lnTo>
                  <a:lnTo>
                    <a:pt x="137853" y="590143"/>
                  </a:lnTo>
                  <a:lnTo>
                    <a:pt x="163247" y="560883"/>
                  </a:lnTo>
                  <a:lnTo>
                    <a:pt x="191235" y="532669"/>
                  </a:lnTo>
                  <a:lnTo>
                    <a:pt x="221554" y="502337"/>
                  </a:lnTo>
                  <a:lnTo>
                    <a:pt x="243820" y="475000"/>
                  </a:lnTo>
                  <a:lnTo>
                    <a:pt x="262312" y="452476"/>
                  </a:lnTo>
                  <a:lnTo>
                    <a:pt x="276219" y="438624"/>
                  </a:lnTo>
                  <a:lnTo>
                    <a:pt x="294635" y="411967"/>
                  </a:lnTo>
                  <a:lnTo>
                    <a:pt x="315289" y="382594"/>
                  </a:lnTo>
                  <a:lnTo>
                    <a:pt x="334700" y="352961"/>
                  </a:lnTo>
                  <a:lnTo>
                    <a:pt x="355635" y="323493"/>
                  </a:lnTo>
                  <a:lnTo>
                    <a:pt x="372408" y="296407"/>
                  </a:lnTo>
                  <a:lnTo>
                    <a:pt x="391846" y="266422"/>
                  </a:lnTo>
                  <a:lnTo>
                    <a:pt x="413636" y="235308"/>
                  </a:lnTo>
                  <a:lnTo>
                    <a:pt x="427170" y="208751"/>
                  </a:lnTo>
                  <a:lnTo>
                    <a:pt x="446138" y="179096"/>
                  </a:lnTo>
                  <a:lnTo>
                    <a:pt x="465569" y="151909"/>
                  </a:lnTo>
                  <a:lnTo>
                    <a:pt x="480289" y="121357"/>
                  </a:lnTo>
                  <a:lnTo>
                    <a:pt x="498942" y="94001"/>
                  </a:lnTo>
                  <a:lnTo>
                    <a:pt x="523581" y="62805"/>
                  </a:lnTo>
                  <a:lnTo>
                    <a:pt x="528566" y="56599"/>
                  </a:lnTo>
                  <a:lnTo>
                    <a:pt x="556630" y="39621"/>
                  </a:lnTo>
                  <a:lnTo>
                    <a:pt x="584750" y="27002"/>
                  </a:lnTo>
                  <a:lnTo>
                    <a:pt x="614326" y="13425"/>
                  </a:lnTo>
                  <a:lnTo>
                    <a:pt x="640820" y="7948"/>
                  </a:lnTo>
                  <a:lnTo>
                    <a:pt x="670017" y="3286"/>
                  </a:lnTo>
                  <a:lnTo>
                    <a:pt x="697978" y="966"/>
                  </a:lnTo>
                  <a:lnTo>
                    <a:pt x="725235" y="279"/>
                  </a:lnTo>
                  <a:lnTo>
                    <a:pt x="755365" y="46"/>
                  </a:lnTo>
                  <a:lnTo>
                    <a:pt x="783999" y="0"/>
                  </a:lnTo>
                  <a:lnTo>
                    <a:pt x="800974" y="1874"/>
                  </a:lnTo>
                  <a:lnTo>
                    <a:pt x="829043" y="8828"/>
                  </a:lnTo>
                  <a:lnTo>
                    <a:pt x="853439" y="14916"/>
                  </a:lnTo>
                  <a:lnTo>
                    <a:pt x="881897" y="27659"/>
                  </a:lnTo>
                  <a:lnTo>
                    <a:pt x="907901" y="39582"/>
                  </a:lnTo>
                  <a:lnTo>
                    <a:pt x="938369" y="54383"/>
                  </a:lnTo>
                  <a:lnTo>
                    <a:pt x="966375" y="72736"/>
                  </a:lnTo>
                  <a:lnTo>
                    <a:pt x="988950" y="90925"/>
                  </a:lnTo>
                  <a:lnTo>
                    <a:pt x="1012710" y="115235"/>
                  </a:lnTo>
                  <a:lnTo>
                    <a:pt x="1027725" y="129150"/>
                  </a:lnTo>
                  <a:lnTo>
                    <a:pt x="1054905" y="159356"/>
                  </a:lnTo>
                  <a:lnTo>
                    <a:pt x="1081082" y="187121"/>
                  </a:lnTo>
                  <a:lnTo>
                    <a:pt x="1101271" y="218137"/>
                  </a:lnTo>
                  <a:lnTo>
                    <a:pt x="1121912" y="247935"/>
                  </a:lnTo>
                  <a:lnTo>
                    <a:pt x="1143869" y="276927"/>
                  </a:lnTo>
                  <a:lnTo>
                    <a:pt x="1161078" y="306012"/>
                  </a:lnTo>
                  <a:lnTo>
                    <a:pt x="1176387" y="334089"/>
                  </a:lnTo>
                  <a:lnTo>
                    <a:pt x="1192595" y="362592"/>
                  </a:lnTo>
                  <a:lnTo>
                    <a:pt x="1212970" y="391894"/>
                  </a:lnTo>
                  <a:lnTo>
                    <a:pt x="1236380" y="420813"/>
                  </a:lnTo>
                  <a:lnTo>
                    <a:pt x="1252958" y="449334"/>
                  </a:lnTo>
                  <a:lnTo>
                    <a:pt x="1283059" y="477685"/>
                  </a:lnTo>
                  <a:lnTo>
                    <a:pt x="1289392" y="486702"/>
                  </a:lnTo>
                  <a:lnTo>
                    <a:pt x="1317023" y="505917"/>
                  </a:lnTo>
                  <a:lnTo>
                    <a:pt x="1344048" y="524276"/>
                  </a:lnTo>
                  <a:lnTo>
                    <a:pt x="1372153" y="535420"/>
                  </a:lnTo>
                  <a:lnTo>
                    <a:pt x="1402179" y="543955"/>
                  </a:lnTo>
                  <a:lnTo>
                    <a:pt x="1431524" y="552436"/>
                  </a:lnTo>
                  <a:lnTo>
                    <a:pt x="1458069" y="560905"/>
                  </a:lnTo>
                  <a:lnTo>
                    <a:pt x="1485571" y="563885"/>
                  </a:lnTo>
                  <a:lnTo>
                    <a:pt x="1517036" y="569255"/>
                  </a:lnTo>
                  <a:lnTo>
                    <a:pt x="1542084" y="570827"/>
                  </a:lnTo>
                  <a:lnTo>
                    <a:pt x="1570830" y="571293"/>
                  </a:lnTo>
                  <a:lnTo>
                    <a:pt x="1619250" y="5714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1301">
              <a:extLst>
                <a:ext uri="{FF2B5EF4-FFF2-40B4-BE49-F238E27FC236}">
                  <a16:creationId xmlns:a16="http://schemas.microsoft.com/office/drawing/2014/main" id="{C440C32D-B227-F914-74A2-60812C22FD5E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557463" y="4933973"/>
              <a:ext cx="37138" cy="831778"/>
            </a:xfrm>
            <a:custGeom>
              <a:avLst/>
              <a:gdLst/>
              <a:ahLst/>
              <a:cxnLst/>
              <a:rect l="0" t="0" r="0" b="0"/>
              <a:pathLst>
                <a:path w="37138" h="831778">
                  <a:moveTo>
                    <a:pt x="37137" y="6327"/>
                  </a:moveTo>
                  <a:lnTo>
                    <a:pt x="37137" y="6327"/>
                  </a:lnTo>
                  <a:lnTo>
                    <a:pt x="37137" y="0"/>
                  </a:lnTo>
                  <a:lnTo>
                    <a:pt x="37137" y="3355"/>
                  </a:lnTo>
                  <a:lnTo>
                    <a:pt x="27012" y="32179"/>
                  </a:lnTo>
                  <a:lnTo>
                    <a:pt x="21405" y="58163"/>
                  </a:lnTo>
                  <a:lnTo>
                    <a:pt x="14379" y="87801"/>
                  </a:lnTo>
                  <a:lnTo>
                    <a:pt x="12520" y="112468"/>
                  </a:lnTo>
                  <a:lnTo>
                    <a:pt x="10010" y="142325"/>
                  </a:lnTo>
                  <a:lnTo>
                    <a:pt x="6300" y="168971"/>
                  </a:lnTo>
                  <a:lnTo>
                    <a:pt x="2286" y="193120"/>
                  </a:lnTo>
                  <a:lnTo>
                    <a:pt x="0" y="218150"/>
                  </a:lnTo>
                  <a:lnTo>
                    <a:pt x="3591" y="243163"/>
                  </a:lnTo>
                  <a:lnTo>
                    <a:pt x="6914" y="273818"/>
                  </a:lnTo>
                  <a:lnTo>
                    <a:pt x="10308" y="298661"/>
                  </a:lnTo>
                  <a:lnTo>
                    <a:pt x="11455" y="325599"/>
                  </a:lnTo>
                  <a:lnTo>
                    <a:pt x="11680" y="350282"/>
                  </a:lnTo>
                  <a:lnTo>
                    <a:pt x="11725" y="381603"/>
                  </a:lnTo>
                  <a:lnTo>
                    <a:pt x="11735" y="408225"/>
                  </a:lnTo>
                  <a:lnTo>
                    <a:pt x="11737" y="437918"/>
                  </a:lnTo>
                  <a:lnTo>
                    <a:pt x="11737" y="466130"/>
                  </a:lnTo>
                  <a:lnTo>
                    <a:pt x="11737" y="497542"/>
                  </a:lnTo>
                  <a:lnTo>
                    <a:pt x="11737" y="527867"/>
                  </a:lnTo>
                  <a:lnTo>
                    <a:pt x="11737" y="554165"/>
                  </a:lnTo>
                  <a:lnTo>
                    <a:pt x="11737" y="583202"/>
                  </a:lnTo>
                  <a:lnTo>
                    <a:pt x="16101" y="611527"/>
                  </a:lnTo>
                  <a:lnTo>
                    <a:pt x="17499" y="638221"/>
                  </a:lnTo>
                  <a:lnTo>
                    <a:pt x="17913" y="663611"/>
                  </a:lnTo>
                  <a:lnTo>
                    <a:pt x="18053" y="695274"/>
                  </a:lnTo>
                  <a:lnTo>
                    <a:pt x="19958" y="721046"/>
                  </a:lnTo>
                  <a:lnTo>
                    <a:pt x="23553" y="748718"/>
                  </a:lnTo>
                  <a:lnTo>
                    <a:pt x="24321" y="779072"/>
                  </a:lnTo>
                  <a:lnTo>
                    <a:pt x="24428" y="808137"/>
                  </a:lnTo>
                  <a:lnTo>
                    <a:pt x="24437" y="831777"/>
                  </a:lnTo>
                  <a:lnTo>
                    <a:pt x="37137" y="82547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1302">
              <a:extLst>
                <a:ext uri="{FF2B5EF4-FFF2-40B4-BE49-F238E27FC236}">
                  <a16:creationId xmlns:a16="http://schemas.microsoft.com/office/drawing/2014/main" id="{91BDD8F4-0624-470D-4C06-F5A456F7F016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576983" y="5854777"/>
              <a:ext cx="86878" cy="105280"/>
            </a:xfrm>
            <a:custGeom>
              <a:avLst/>
              <a:gdLst/>
              <a:ahLst/>
              <a:cxnLst/>
              <a:rect l="0" t="0" r="0" b="0"/>
              <a:pathLst>
                <a:path w="86878" h="105280">
                  <a:moveTo>
                    <a:pt x="62067" y="6273"/>
                  </a:moveTo>
                  <a:lnTo>
                    <a:pt x="62067" y="6273"/>
                  </a:lnTo>
                  <a:lnTo>
                    <a:pt x="62067" y="806"/>
                  </a:lnTo>
                  <a:lnTo>
                    <a:pt x="47761" y="0"/>
                  </a:lnTo>
                  <a:lnTo>
                    <a:pt x="22386" y="8768"/>
                  </a:lnTo>
                  <a:lnTo>
                    <a:pt x="14327" y="16553"/>
                  </a:lnTo>
                  <a:lnTo>
                    <a:pt x="3405" y="38799"/>
                  </a:lnTo>
                  <a:lnTo>
                    <a:pt x="0" y="53932"/>
                  </a:lnTo>
                  <a:lnTo>
                    <a:pt x="2363" y="70723"/>
                  </a:lnTo>
                  <a:lnTo>
                    <a:pt x="9427" y="81014"/>
                  </a:lnTo>
                  <a:lnTo>
                    <a:pt x="31208" y="99118"/>
                  </a:lnTo>
                  <a:lnTo>
                    <a:pt x="43413" y="103982"/>
                  </a:lnTo>
                  <a:lnTo>
                    <a:pt x="49631" y="105279"/>
                  </a:lnTo>
                  <a:lnTo>
                    <a:pt x="62185" y="102957"/>
                  </a:lnTo>
                  <a:lnTo>
                    <a:pt x="80749" y="93339"/>
                  </a:lnTo>
                  <a:lnTo>
                    <a:pt x="84481" y="83305"/>
                  </a:lnTo>
                  <a:lnTo>
                    <a:pt x="86877" y="60609"/>
                  </a:lnTo>
                  <a:lnTo>
                    <a:pt x="83921" y="40169"/>
                  </a:lnTo>
                  <a:lnTo>
                    <a:pt x="75207" y="19609"/>
                  </a:lnTo>
                  <a:lnTo>
                    <a:pt x="65790" y="10318"/>
                  </a:lnTo>
                  <a:lnTo>
                    <a:pt x="52352" y="3003"/>
                  </a:lnTo>
                  <a:lnTo>
                    <a:pt x="42020" y="836"/>
                  </a:lnTo>
                  <a:lnTo>
                    <a:pt x="29257" y="103"/>
                  </a:lnTo>
                  <a:lnTo>
                    <a:pt x="17617" y="126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1303">
              <a:extLst>
                <a:ext uri="{FF2B5EF4-FFF2-40B4-BE49-F238E27FC236}">
                  <a16:creationId xmlns:a16="http://schemas.microsoft.com/office/drawing/2014/main" id="{71C9020F-437E-F59E-87EE-0433288A44A5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7035800" y="5524839"/>
              <a:ext cx="18790" cy="266362"/>
            </a:xfrm>
            <a:custGeom>
              <a:avLst/>
              <a:gdLst/>
              <a:ahLst/>
              <a:cxnLst/>
              <a:rect l="0" t="0" r="0" b="0"/>
              <a:pathLst>
                <a:path w="18790" h="266362">
                  <a:moveTo>
                    <a:pt x="12700" y="12361"/>
                  </a:moveTo>
                  <a:lnTo>
                    <a:pt x="12700" y="12361"/>
                  </a:lnTo>
                  <a:lnTo>
                    <a:pt x="12700" y="8990"/>
                  </a:lnTo>
                  <a:lnTo>
                    <a:pt x="14582" y="5454"/>
                  </a:lnTo>
                  <a:lnTo>
                    <a:pt x="18789" y="0"/>
                  </a:lnTo>
                  <a:lnTo>
                    <a:pt x="6174" y="30431"/>
                  </a:lnTo>
                  <a:lnTo>
                    <a:pt x="4116" y="34991"/>
                  </a:lnTo>
                  <a:lnTo>
                    <a:pt x="1220" y="61634"/>
                  </a:lnTo>
                  <a:lnTo>
                    <a:pt x="543" y="84355"/>
                  </a:lnTo>
                  <a:lnTo>
                    <a:pt x="241" y="107859"/>
                  </a:lnTo>
                  <a:lnTo>
                    <a:pt x="71" y="139513"/>
                  </a:lnTo>
                  <a:lnTo>
                    <a:pt x="14" y="169887"/>
                  </a:lnTo>
                  <a:lnTo>
                    <a:pt x="3" y="199640"/>
                  </a:lnTo>
                  <a:lnTo>
                    <a:pt x="1" y="226920"/>
                  </a:lnTo>
                  <a:lnTo>
                    <a:pt x="0" y="258606"/>
                  </a:lnTo>
                  <a:lnTo>
                    <a:pt x="0" y="2663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1304">
              <a:extLst>
                <a:ext uri="{FF2B5EF4-FFF2-40B4-BE49-F238E27FC236}">
                  <a16:creationId xmlns:a16="http://schemas.microsoft.com/office/drawing/2014/main" id="{96272D69-7273-F433-D2BA-0149D28267C2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718323" y="5956300"/>
              <a:ext cx="88878" cy="6351"/>
            </a:xfrm>
            <a:custGeom>
              <a:avLst/>
              <a:gdLst/>
              <a:ahLst/>
              <a:cxnLst/>
              <a:rect l="0" t="0" r="0" b="0"/>
              <a:pathLst>
                <a:path w="88878" h="6351">
                  <a:moveTo>
                    <a:pt x="6327" y="0"/>
                  </a:moveTo>
                  <a:lnTo>
                    <a:pt x="6327" y="0"/>
                  </a:lnTo>
                  <a:lnTo>
                    <a:pt x="0" y="0"/>
                  </a:lnTo>
                  <a:lnTo>
                    <a:pt x="27113" y="0"/>
                  </a:lnTo>
                  <a:lnTo>
                    <a:pt x="54211" y="1882"/>
                  </a:lnTo>
                  <a:lnTo>
                    <a:pt x="88877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1305">
              <a:extLst>
                <a:ext uri="{FF2B5EF4-FFF2-40B4-BE49-F238E27FC236}">
                  <a16:creationId xmlns:a16="http://schemas.microsoft.com/office/drawing/2014/main" id="{7C5F5EB1-61AD-6CB4-1286-2667B66A2C2B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6843185" y="5886566"/>
              <a:ext cx="97366" cy="123687"/>
            </a:xfrm>
            <a:custGeom>
              <a:avLst/>
              <a:gdLst/>
              <a:ahLst/>
              <a:cxnLst/>
              <a:rect l="0" t="0" r="0" b="0"/>
              <a:pathLst>
                <a:path w="97366" h="123687">
                  <a:moveTo>
                    <a:pt x="8465" y="31634"/>
                  </a:moveTo>
                  <a:lnTo>
                    <a:pt x="8465" y="31634"/>
                  </a:lnTo>
                  <a:lnTo>
                    <a:pt x="8465" y="28263"/>
                  </a:lnTo>
                  <a:lnTo>
                    <a:pt x="11837" y="19425"/>
                  </a:lnTo>
                  <a:lnTo>
                    <a:pt x="17302" y="11240"/>
                  </a:lnTo>
                  <a:lnTo>
                    <a:pt x="26762" y="4346"/>
                  </a:lnTo>
                  <a:lnTo>
                    <a:pt x="46260" y="766"/>
                  </a:lnTo>
                  <a:lnTo>
                    <a:pt x="60784" y="0"/>
                  </a:lnTo>
                  <a:lnTo>
                    <a:pt x="63100" y="2078"/>
                  </a:lnTo>
                  <a:lnTo>
                    <a:pt x="67555" y="10032"/>
                  </a:lnTo>
                  <a:lnTo>
                    <a:pt x="70659" y="26410"/>
                  </a:lnTo>
                  <a:lnTo>
                    <a:pt x="67621" y="38485"/>
                  </a:lnTo>
                  <a:lnTo>
                    <a:pt x="54591" y="68390"/>
                  </a:lnTo>
                  <a:lnTo>
                    <a:pt x="42985" y="79371"/>
                  </a:lnTo>
                  <a:lnTo>
                    <a:pt x="24221" y="95365"/>
                  </a:lnTo>
                  <a:lnTo>
                    <a:pt x="6620" y="114920"/>
                  </a:lnTo>
                  <a:lnTo>
                    <a:pt x="0" y="118871"/>
                  </a:lnTo>
                  <a:lnTo>
                    <a:pt x="0" y="119426"/>
                  </a:lnTo>
                  <a:lnTo>
                    <a:pt x="1880" y="120747"/>
                  </a:lnTo>
                  <a:lnTo>
                    <a:pt x="5068" y="123686"/>
                  </a:lnTo>
                  <a:lnTo>
                    <a:pt x="12600" y="123582"/>
                  </a:lnTo>
                  <a:lnTo>
                    <a:pt x="41902" y="120802"/>
                  </a:lnTo>
                  <a:lnTo>
                    <a:pt x="72691" y="120587"/>
                  </a:lnTo>
                  <a:lnTo>
                    <a:pt x="97365" y="1205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1306">
              <a:extLst>
                <a:ext uri="{FF2B5EF4-FFF2-40B4-BE49-F238E27FC236}">
                  <a16:creationId xmlns:a16="http://schemas.microsoft.com/office/drawing/2014/main" id="{DBFBBCDE-B8DF-6344-D83E-657FEF4F4CA6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7010400" y="59563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1411" y="1986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1307">
              <a:extLst>
                <a:ext uri="{FF2B5EF4-FFF2-40B4-BE49-F238E27FC236}">
                  <a16:creationId xmlns:a16="http://schemas.microsoft.com/office/drawing/2014/main" id="{A2695A98-E25D-A124-294D-F7373FC6DDF4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056520" y="5848352"/>
              <a:ext cx="112072" cy="152399"/>
            </a:xfrm>
            <a:custGeom>
              <a:avLst/>
              <a:gdLst/>
              <a:ahLst/>
              <a:cxnLst/>
              <a:rect l="0" t="0" r="0" b="0"/>
              <a:pathLst>
                <a:path w="112072" h="152399">
                  <a:moveTo>
                    <a:pt x="42780" y="12698"/>
                  </a:moveTo>
                  <a:lnTo>
                    <a:pt x="42780" y="12698"/>
                  </a:lnTo>
                  <a:lnTo>
                    <a:pt x="42780" y="7231"/>
                  </a:lnTo>
                  <a:lnTo>
                    <a:pt x="43485" y="6936"/>
                  </a:lnTo>
                  <a:lnTo>
                    <a:pt x="48248" y="6425"/>
                  </a:lnTo>
                  <a:lnTo>
                    <a:pt x="48738" y="4500"/>
                  </a:lnTo>
                  <a:lnTo>
                    <a:pt x="49128" y="21"/>
                  </a:lnTo>
                  <a:lnTo>
                    <a:pt x="54597" y="0"/>
                  </a:lnTo>
                  <a:lnTo>
                    <a:pt x="40531" y="29230"/>
                  </a:lnTo>
                  <a:lnTo>
                    <a:pt x="9952" y="59241"/>
                  </a:lnTo>
                  <a:lnTo>
                    <a:pt x="0" y="73686"/>
                  </a:lnTo>
                  <a:lnTo>
                    <a:pt x="149" y="75229"/>
                  </a:lnTo>
                  <a:lnTo>
                    <a:pt x="2196" y="78825"/>
                  </a:lnTo>
                  <a:lnTo>
                    <a:pt x="4435" y="80066"/>
                  </a:lnTo>
                  <a:lnTo>
                    <a:pt x="18168" y="82058"/>
                  </a:lnTo>
                  <a:lnTo>
                    <a:pt x="43688" y="82519"/>
                  </a:lnTo>
                  <a:lnTo>
                    <a:pt x="62228" y="75636"/>
                  </a:lnTo>
                  <a:lnTo>
                    <a:pt x="70474" y="72420"/>
                  </a:lnTo>
                  <a:lnTo>
                    <a:pt x="99371" y="65004"/>
                  </a:lnTo>
                  <a:lnTo>
                    <a:pt x="110745" y="58322"/>
                  </a:lnTo>
                  <a:lnTo>
                    <a:pt x="111373" y="58636"/>
                  </a:lnTo>
                  <a:lnTo>
                    <a:pt x="112071" y="60867"/>
                  </a:lnTo>
                  <a:lnTo>
                    <a:pt x="104769" y="91007"/>
                  </a:lnTo>
                  <a:lnTo>
                    <a:pt x="95755" y="122482"/>
                  </a:lnTo>
                  <a:lnTo>
                    <a:pt x="93867" y="138520"/>
                  </a:lnTo>
                  <a:lnTo>
                    <a:pt x="95589" y="144584"/>
                  </a:lnTo>
                  <a:lnTo>
                    <a:pt x="99930" y="15239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1308">
              <a:extLst>
                <a:ext uri="{FF2B5EF4-FFF2-40B4-BE49-F238E27FC236}">
                  <a16:creationId xmlns:a16="http://schemas.microsoft.com/office/drawing/2014/main" id="{87FB1CCC-F9DC-5C91-7AC3-601B0B94641C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7005143" y="4948093"/>
              <a:ext cx="164008" cy="182325"/>
            </a:xfrm>
            <a:custGeom>
              <a:avLst/>
              <a:gdLst/>
              <a:ahLst/>
              <a:cxnLst/>
              <a:rect l="0" t="0" r="0" b="0"/>
              <a:pathLst>
                <a:path w="164008" h="182325">
                  <a:moveTo>
                    <a:pt x="30657" y="17607"/>
                  </a:moveTo>
                  <a:lnTo>
                    <a:pt x="30657" y="17607"/>
                  </a:lnTo>
                  <a:lnTo>
                    <a:pt x="30657" y="7963"/>
                  </a:lnTo>
                  <a:lnTo>
                    <a:pt x="32068" y="6944"/>
                  </a:lnTo>
                  <a:lnTo>
                    <a:pt x="58268" y="0"/>
                  </a:lnTo>
                  <a:lnTo>
                    <a:pt x="77643" y="866"/>
                  </a:lnTo>
                  <a:lnTo>
                    <a:pt x="85264" y="2214"/>
                  </a:lnTo>
                  <a:lnTo>
                    <a:pt x="97496" y="9354"/>
                  </a:lnTo>
                  <a:lnTo>
                    <a:pt x="106929" y="19584"/>
                  </a:lnTo>
                  <a:lnTo>
                    <a:pt x="113474" y="31185"/>
                  </a:lnTo>
                  <a:lnTo>
                    <a:pt x="113092" y="47160"/>
                  </a:lnTo>
                  <a:lnTo>
                    <a:pt x="108217" y="63903"/>
                  </a:lnTo>
                  <a:lnTo>
                    <a:pt x="96128" y="82673"/>
                  </a:lnTo>
                  <a:lnTo>
                    <a:pt x="76005" y="103365"/>
                  </a:lnTo>
                  <a:lnTo>
                    <a:pt x="46846" y="123723"/>
                  </a:lnTo>
                  <a:lnTo>
                    <a:pt x="17581" y="149670"/>
                  </a:lnTo>
                  <a:lnTo>
                    <a:pt x="4441" y="161395"/>
                  </a:lnTo>
                  <a:lnTo>
                    <a:pt x="1367" y="166885"/>
                  </a:lnTo>
                  <a:lnTo>
                    <a:pt x="0" y="171677"/>
                  </a:lnTo>
                  <a:lnTo>
                    <a:pt x="341" y="173943"/>
                  </a:lnTo>
                  <a:lnTo>
                    <a:pt x="2602" y="178341"/>
                  </a:lnTo>
                  <a:lnTo>
                    <a:pt x="11603" y="180766"/>
                  </a:lnTo>
                  <a:lnTo>
                    <a:pt x="40377" y="182324"/>
                  </a:lnTo>
                  <a:lnTo>
                    <a:pt x="68266" y="179222"/>
                  </a:lnTo>
                  <a:lnTo>
                    <a:pt x="95501" y="177205"/>
                  </a:lnTo>
                  <a:lnTo>
                    <a:pt x="121260" y="176525"/>
                  </a:lnTo>
                  <a:lnTo>
                    <a:pt x="164007" y="1763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1309">
              <a:extLst>
                <a:ext uri="{FF2B5EF4-FFF2-40B4-BE49-F238E27FC236}">
                  <a16:creationId xmlns:a16="http://schemas.microsoft.com/office/drawing/2014/main" id="{76AF18F6-CE76-B10A-F470-1028272A9802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6981628" y="5029810"/>
              <a:ext cx="206573" cy="24791"/>
            </a:xfrm>
            <a:custGeom>
              <a:avLst/>
              <a:gdLst/>
              <a:ahLst/>
              <a:cxnLst/>
              <a:rect l="0" t="0" r="0" b="0"/>
              <a:pathLst>
                <a:path w="206573" h="24791">
                  <a:moveTo>
                    <a:pt x="3372" y="24790"/>
                  </a:moveTo>
                  <a:lnTo>
                    <a:pt x="3372" y="24790"/>
                  </a:lnTo>
                  <a:lnTo>
                    <a:pt x="0" y="24790"/>
                  </a:lnTo>
                  <a:lnTo>
                    <a:pt x="8017" y="21420"/>
                  </a:lnTo>
                  <a:lnTo>
                    <a:pt x="38417" y="13958"/>
                  </a:lnTo>
                  <a:lnTo>
                    <a:pt x="68150" y="7572"/>
                  </a:lnTo>
                  <a:lnTo>
                    <a:pt x="97621" y="6102"/>
                  </a:lnTo>
                  <a:lnTo>
                    <a:pt x="128894" y="1447"/>
                  </a:lnTo>
                  <a:lnTo>
                    <a:pt x="153844" y="0"/>
                  </a:lnTo>
                  <a:lnTo>
                    <a:pt x="178406" y="277"/>
                  </a:lnTo>
                  <a:lnTo>
                    <a:pt x="206572" y="57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0" name="SMARTInkShape-Group308">
            <a:extLst>
              <a:ext uri="{FF2B5EF4-FFF2-40B4-BE49-F238E27FC236}">
                <a16:creationId xmlns:a16="http://schemas.microsoft.com/office/drawing/2014/main" id="{9EA63DA6-C2F9-9522-1EB0-723903A5920B}"/>
              </a:ext>
            </a:extLst>
          </p:cNvPr>
          <p:cNvGrpSpPr/>
          <p:nvPr/>
        </p:nvGrpSpPr>
        <p:grpSpPr>
          <a:xfrm>
            <a:off x="6591388" y="5556250"/>
            <a:ext cx="399963" cy="222251"/>
            <a:chOff x="6591388" y="5556250"/>
            <a:chExt cx="399963" cy="222251"/>
          </a:xfrm>
        </p:grpSpPr>
        <p:sp>
          <p:nvSpPr>
            <p:cNvPr id="203" name="SMARTInkShape-1310">
              <a:extLst>
                <a:ext uri="{FF2B5EF4-FFF2-40B4-BE49-F238E27FC236}">
                  <a16:creationId xmlns:a16="http://schemas.microsoft.com/office/drawing/2014/main" id="{A18E699B-2493-4484-0496-A996C5747CD1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902450" y="5727723"/>
              <a:ext cx="12701" cy="12678"/>
            </a:xfrm>
            <a:custGeom>
              <a:avLst/>
              <a:gdLst/>
              <a:ahLst/>
              <a:cxnLst/>
              <a:rect l="0" t="0" r="0" b="0"/>
              <a:pathLst>
                <a:path w="12701" h="12678">
                  <a:moveTo>
                    <a:pt x="6350" y="6327"/>
                  </a:moveTo>
                  <a:lnTo>
                    <a:pt x="6350" y="6327"/>
                  </a:lnTo>
                  <a:lnTo>
                    <a:pt x="12439" y="6327"/>
                  </a:lnTo>
                  <a:lnTo>
                    <a:pt x="12700" y="0"/>
                  </a:lnTo>
                  <a:lnTo>
                    <a:pt x="12700" y="3355"/>
                  </a:lnTo>
                  <a:lnTo>
                    <a:pt x="11995" y="4346"/>
                  </a:lnTo>
                  <a:lnTo>
                    <a:pt x="10818" y="5006"/>
                  </a:lnTo>
                  <a:lnTo>
                    <a:pt x="6232" y="6153"/>
                  </a:lnTo>
                  <a:lnTo>
                    <a:pt x="3240" y="6249"/>
                  </a:lnTo>
                  <a:lnTo>
                    <a:pt x="2160" y="6981"/>
                  </a:lnTo>
                  <a:lnTo>
                    <a:pt x="1441" y="8174"/>
                  </a:lnTo>
                  <a:lnTo>
                    <a:pt x="0" y="1267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1311">
              <a:extLst>
                <a:ext uri="{FF2B5EF4-FFF2-40B4-BE49-F238E27FC236}">
                  <a16:creationId xmlns:a16="http://schemas.microsoft.com/office/drawing/2014/main" id="{535BF7C1-93E7-8A49-FDF2-1BB22FE6FE04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934200" y="57594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2308"/>
                  </a:lnTo>
                  <a:lnTo>
                    <a:pt x="1882" y="7117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1312">
              <a:extLst>
                <a:ext uri="{FF2B5EF4-FFF2-40B4-BE49-F238E27FC236}">
                  <a16:creationId xmlns:a16="http://schemas.microsoft.com/office/drawing/2014/main" id="{D795EAB4-3055-430D-8A9E-7A42855D6183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978650" y="568325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6350" y="25400"/>
                  </a:moveTo>
                  <a:lnTo>
                    <a:pt x="6350" y="25400"/>
                  </a:lnTo>
                  <a:lnTo>
                    <a:pt x="6350" y="2202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1313">
              <a:extLst>
                <a:ext uri="{FF2B5EF4-FFF2-40B4-BE49-F238E27FC236}">
                  <a16:creationId xmlns:a16="http://schemas.microsoft.com/office/drawing/2014/main" id="{D09A0C7B-5B86-3040-CC29-F3C1C73CA28F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6883400" y="570865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6350"/>
                  </a:moveTo>
                  <a:lnTo>
                    <a:pt x="190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1314">
              <a:extLst>
                <a:ext uri="{FF2B5EF4-FFF2-40B4-BE49-F238E27FC236}">
                  <a16:creationId xmlns:a16="http://schemas.microsoft.com/office/drawing/2014/main" id="{50D6540C-7F82-B61F-E80C-1A0A861D7AAA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908800" y="57277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0"/>
                  </a:moveTo>
                  <a:lnTo>
                    <a:pt x="0" y="0"/>
                  </a:lnTo>
                  <a:lnTo>
                    <a:pt x="3372" y="3370"/>
                  </a:lnTo>
                  <a:lnTo>
                    <a:pt x="6907" y="5026"/>
                  </a:lnTo>
                  <a:lnTo>
                    <a:pt x="1270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1315">
              <a:extLst>
                <a:ext uri="{FF2B5EF4-FFF2-40B4-BE49-F238E27FC236}">
                  <a16:creationId xmlns:a16="http://schemas.microsoft.com/office/drawing/2014/main" id="{5755CF4B-96A7-69F7-7308-D87378C966E7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6692902" y="5582349"/>
              <a:ext cx="298449" cy="139002"/>
            </a:xfrm>
            <a:custGeom>
              <a:avLst/>
              <a:gdLst/>
              <a:ahLst/>
              <a:cxnLst/>
              <a:rect l="0" t="0" r="0" b="0"/>
              <a:pathLst>
                <a:path w="298449" h="139002">
                  <a:moveTo>
                    <a:pt x="19048" y="12001"/>
                  </a:moveTo>
                  <a:lnTo>
                    <a:pt x="19048" y="12001"/>
                  </a:lnTo>
                  <a:lnTo>
                    <a:pt x="19048" y="8630"/>
                  </a:lnTo>
                  <a:lnTo>
                    <a:pt x="18343" y="7637"/>
                  </a:lnTo>
                  <a:lnTo>
                    <a:pt x="17166" y="6975"/>
                  </a:lnTo>
                  <a:lnTo>
                    <a:pt x="12776" y="5674"/>
                  </a:lnTo>
                  <a:lnTo>
                    <a:pt x="9350" y="2287"/>
                  </a:lnTo>
                  <a:lnTo>
                    <a:pt x="8349" y="1997"/>
                  </a:lnTo>
                  <a:lnTo>
                    <a:pt x="7683" y="2510"/>
                  </a:lnTo>
                  <a:lnTo>
                    <a:pt x="7237" y="3557"/>
                  </a:lnTo>
                  <a:lnTo>
                    <a:pt x="6236" y="3549"/>
                  </a:lnTo>
                  <a:lnTo>
                    <a:pt x="959" y="0"/>
                  </a:lnTo>
                  <a:lnTo>
                    <a:pt x="638" y="472"/>
                  </a:lnTo>
                  <a:lnTo>
                    <a:pt x="0" y="9001"/>
                  </a:lnTo>
                  <a:lnTo>
                    <a:pt x="3762" y="12549"/>
                  </a:lnTo>
                  <a:lnTo>
                    <a:pt x="9432" y="17184"/>
                  </a:lnTo>
                  <a:lnTo>
                    <a:pt x="18002" y="27020"/>
                  </a:lnTo>
                  <a:lnTo>
                    <a:pt x="45146" y="46007"/>
                  </a:lnTo>
                  <a:lnTo>
                    <a:pt x="70691" y="60163"/>
                  </a:lnTo>
                  <a:lnTo>
                    <a:pt x="102183" y="75816"/>
                  </a:lnTo>
                  <a:lnTo>
                    <a:pt x="129053" y="88294"/>
                  </a:lnTo>
                  <a:lnTo>
                    <a:pt x="157475" y="99047"/>
                  </a:lnTo>
                  <a:lnTo>
                    <a:pt x="183771" y="106702"/>
                  </a:lnTo>
                  <a:lnTo>
                    <a:pt x="214569" y="118981"/>
                  </a:lnTo>
                  <a:lnTo>
                    <a:pt x="244694" y="125560"/>
                  </a:lnTo>
                  <a:lnTo>
                    <a:pt x="273634" y="134949"/>
                  </a:lnTo>
                  <a:lnTo>
                    <a:pt x="298448" y="1390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1316">
              <a:extLst>
                <a:ext uri="{FF2B5EF4-FFF2-40B4-BE49-F238E27FC236}">
                  <a16:creationId xmlns:a16="http://schemas.microsoft.com/office/drawing/2014/main" id="{70DCDE4E-268F-5E32-228F-32A54014F13B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591388" y="5556250"/>
              <a:ext cx="133184" cy="139701"/>
            </a:xfrm>
            <a:custGeom>
              <a:avLst/>
              <a:gdLst/>
              <a:ahLst/>
              <a:cxnLst/>
              <a:rect l="0" t="0" r="0" b="0"/>
              <a:pathLst>
                <a:path w="133184" h="139701">
                  <a:moveTo>
                    <a:pt x="114212" y="6350"/>
                  </a:moveTo>
                  <a:lnTo>
                    <a:pt x="114212" y="6350"/>
                  </a:lnTo>
                  <a:lnTo>
                    <a:pt x="120301" y="6350"/>
                  </a:lnTo>
                  <a:lnTo>
                    <a:pt x="120484" y="2979"/>
                  </a:lnTo>
                  <a:lnTo>
                    <a:pt x="121216" y="1986"/>
                  </a:lnTo>
                  <a:lnTo>
                    <a:pt x="126648" y="78"/>
                  </a:lnTo>
                  <a:lnTo>
                    <a:pt x="133183" y="0"/>
                  </a:lnTo>
                  <a:lnTo>
                    <a:pt x="105009" y="705"/>
                  </a:lnTo>
                  <a:lnTo>
                    <a:pt x="73388" y="10539"/>
                  </a:lnTo>
                  <a:lnTo>
                    <a:pt x="43476" y="18083"/>
                  </a:lnTo>
                  <a:lnTo>
                    <a:pt x="30364" y="19564"/>
                  </a:lnTo>
                  <a:lnTo>
                    <a:pt x="28680" y="20805"/>
                  </a:lnTo>
                  <a:lnTo>
                    <a:pt x="27558" y="22336"/>
                  </a:lnTo>
                  <a:lnTo>
                    <a:pt x="22547" y="24038"/>
                  </a:lnTo>
                  <a:lnTo>
                    <a:pt x="924" y="25392"/>
                  </a:lnTo>
                  <a:lnTo>
                    <a:pt x="586" y="26101"/>
                  </a:lnTo>
                  <a:lnTo>
                    <a:pt x="0" y="30866"/>
                  </a:lnTo>
                  <a:lnTo>
                    <a:pt x="4294" y="36645"/>
                  </a:lnTo>
                  <a:lnTo>
                    <a:pt x="6384" y="42529"/>
                  </a:lnTo>
                  <a:lnTo>
                    <a:pt x="9374" y="46654"/>
                  </a:lnTo>
                  <a:lnTo>
                    <a:pt x="14936" y="48957"/>
                  </a:lnTo>
                  <a:lnTo>
                    <a:pt x="18395" y="49572"/>
                  </a:lnTo>
                  <a:lnTo>
                    <a:pt x="20700" y="50687"/>
                  </a:lnTo>
                  <a:lnTo>
                    <a:pt x="22238" y="52135"/>
                  </a:lnTo>
                  <a:lnTo>
                    <a:pt x="39437" y="71162"/>
                  </a:lnTo>
                  <a:lnTo>
                    <a:pt x="70832" y="88869"/>
                  </a:lnTo>
                  <a:lnTo>
                    <a:pt x="86000" y="99479"/>
                  </a:lnTo>
                  <a:lnTo>
                    <a:pt x="99334" y="111478"/>
                  </a:lnTo>
                  <a:lnTo>
                    <a:pt x="103601" y="113046"/>
                  </a:lnTo>
                  <a:lnTo>
                    <a:pt x="105021" y="114170"/>
                  </a:lnTo>
                  <a:lnTo>
                    <a:pt x="107726" y="118416"/>
                  </a:lnTo>
                  <a:lnTo>
                    <a:pt x="110859" y="119658"/>
                  </a:lnTo>
                  <a:lnTo>
                    <a:pt x="111976" y="120695"/>
                  </a:lnTo>
                  <a:lnTo>
                    <a:pt x="113918" y="126030"/>
                  </a:lnTo>
                  <a:lnTo>
                    <a:pt x="114124" y="130084"/>
                  </a:lnTo>
                  <a:lnTo>
                    <a:pt x="112291" y="133779"/>
                  </a:lnTo>
                  <a:lnTo>
                    <a:pt x="107862" y="139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7" name="SMARTInkShape-Group309">
            <a:extLst>
              <a:ext uri="{FF2B5EF4-FFF2-40B4-BE49-F238E27FC236}">
                <a16:creationId xmlns:a16="http://schemas.microsoft.com/office/drawing/2014/main" id="{25344396-BA6A-1802-A2DC-8D5868758561}"/>
              </a:ext>
            </a:extLst>
          </p:cNvPr>
          <p:cNvGrpSpPr/>
          <p:nvPr/>
        </p:nvGrpSpPr>
        <p:grpSpPr>
          <a:xfrm>
            <a:off x="5403991" y="5461285"/>
            <a:ext cx="914260" cy="177428"/>
            <a:chOff x="5403991" y="5461285"/>
            <a:chExt cx="914260" cy="177428"/>
          </a:xfrm>
        </p:grpSpPr>
        <p:sp>
          <p:nvSpPr>
            <p:cNvPr id="211" name="SMARTInkShape-1317">
              <a:extLst>
                <a:ext uri="{FF2B5EF4-FFF2-40B4-BE49-F238E27FC236}">
                  <a16:creationId xmlns:a16="http://schemas.microsoft.com/office/drawing/2014/main" id="{06C9E555-669C-7B81-DB85-3CE8188349D9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403991" y="5461285"/>
              <a:ext cx="113303" cy="164441"/>
            </a:xfrm>
            <a:custGeom>
              <a:avLst/>
              <a:gdLst/>
              <a:ahLst/>
              <a:cxnLst/>
              <a:rect l="0" t="0" r="0" b="0"/>
              <a:pathLst>
                <a:path w="113303" h="164441">
                  <a:moveTo>
                    <a:pt x="63359" y="31465"/>
                  </a:moveTo>
                  <a:lnTo>
                    <a:pt x="63359" y="31465"/>
                  </a:lnTo>
                  <a:lnTo>
                    <a:pt x="69447" y="31465"/>
                  </a:lnTo>
                  <a:lnTo>
                    <a:pt x="69686" y="25998"/>
                  </a:lnTo>
                  <a:lnTo>
                    <a:pt x="70399" y="25704"/>
                  </a:lnTo>
                  <a:lnTo>
                    <a:pt x="73073" y="25377"/>
                  </a:lnTo>
                  <a:lnTo>
                    <a:pt x="74068" y="24584"/>
                  </a:lnTo>
                  <a:lnTo>
                    <a:pt x="75797" y="19670"/>
                  </a:lnTo>
                  <a:lnTo>
                    <a:pt x="76056" y="9128"/>
                  </a:lnTo>
                  <a:lnTo>
                    <a:pt x="75352" y="8107"/>
                  </a:lnTo>
                  <a:lnTo>
                    <a:pt x="74177" y="7426"/>
                  </a:lnTo>
                  <a:lnTo>
                    <a:pt x="72687" y="6972"/>
                  </a:lnTo>
                  <a:lnTo>
                    <a:pt x="71695" y="5964"/>
                  </a:lnTo>
                  <a:lnTo>
                    <a:pt x="70591" y="2963"/>
                  </a:lnTo>
                  <a:lnTo>
                    <a:pt x="69591" y="1881"/>
                  </a:lnTo>
                  <a:lnTo>
                    <a:pt x="66599" y="678"/>
                  </a:lnTo>
                  <a:lnTo>
                    <a:pt x="60948" y="0"/>
                  </a:lnTo>
                  <a:lnTo>
                    <a:pt x="43049" y="5207"/>
                  </a:lnTo>
                  <a:lnTo>
                    <a:pt x="38339" y="9447"/>
                  </a:lnTo>
                  <a:lnTo>
                    <a:pt x="17038" y="38295"/>
                  </a:lnTo>
                  <a:lnTo>
                    <a:pt x="13428" y="42369"/>
                  </a:lnTo>
                  <a:lnTo>
                    <a:pt x="9418" y="52538"/>
                  </a:lnTo>
                  <a:lnTo>
                    <a:pt x="1465" y="83767"/>
                  </a:lnTo>
                  <a:lnTo>
                    <a:pt x="0" y="113589"/>
                  </a:lnTo>
                  <a:lnTo>
                    <a:pt x="628" y="122292"/>
                  </a:lnTo>
                  <a:lnTo>
                    <a:pt x="4947" y="134420"/>
                  </a:lnTo>
                  <a:lnTo>
                    <a:pt x="18959" y="151946"/>
                  </a:lnTo>
                  <a:lnTo>
                    <a:pt x="29499" y="161971"/>
                  </a:lnTo>
                  <a:lnTo>
                    <a:pt x="33728" y="163551"/>
                  </a:lnTo>
                  <a:lnTo>
                    <a:pt x="43448" y="164440"/>
                  </a:lnTo>
                  <a:lnTo>
                    <a:pt x="71081" y="156961"/>
                  </a:lnTo>
                  <a:lnTo>
                    <a:pt x="78786" y="152858"/>
                  </a:lnTo>
                  <a:lnTo>
                    <a:pt x="90351" y="142614"/>
                  </a:lnTo>
                  <a:lnTo>
                    <a:pt x="107654" y="117099"/>
                  </a:lnTo>
                  <a:lnTo>
                    <a:pt x="111268" y="104097"/>
                  </a:lnTo>
                  <a:lnTo>
                    <a:pt x="113302" y="75799"/>
                  </a:lnTo>
                  <a:lnTo>
                    <a:pt x="112109" y="50284"/>
                  </a:lnTo>
                  <a:lnTo>
                    <a:pt x="107201" y="35159"/>
                  </a:lnTo>
                  <a:lnTo>
                    <a:pt x="95852" y="20357"/>
                  </a:lnTo>
                  <a:lnTo>
                    <a:pt x="88148" y="15945"/>
                  </a:lnTo>
                  <a:lnTo>
                    <a:pt x="80726" y="13279"/>
                  </a:lnTo>
                  <a:lnTo>
                    <a:pt x="75076" y="9741"/>
                  </a:lnTo>
                  <a:lnTo>
                    <a:pt x="72582" y="9222"/>
                  </a:lnTo>
                  <a:lnTo>
                    <a:pt x="70213" y="9581"/>
                  </a:lnTo>
                  <a:lnTo>
                    <a:pt x="64995" y="11155"/>
                  </a:lnTo>
                  <a:lnTo>
                    <a:pt x="47034" y="13009"/>
                  </a:lnTo>
                  <a:lnTo>
                    <a:pt x="42463" y="15737"/>
                  </a:lnTo>
                  <a:lnTo>
                    <a:pt x="39960" y="19301"/>
                  </a:lnTo>
                  <a:lnTo>
                    <a:pt x="38551" y="25274"/>
                  </a:lnTo>
                  <a:lnTo>
                    <a:pt x="37959" y="3146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1318">
              <a:extLst>
                <a:ext uri="{FF2B5EF4-FFF2-40B4-BE49-F238E27FC236}">
                  <a16:creationId xmlns:a16="http://schemas.microsoft.com/office/drawing/2014/main" id="{3FB1FD9D-8484-CD8F-E08A-F8594A64733E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581650" y="5588000"/>
              <a:ext cx="38101" cy="12701"/>
            </a:xfrm>
            <a:custGeom>
              <a:avLst/>
              <a:gdLst/>
              <a:ahLst/>
              <a:cxnLst/>
              <a:rect l="0" t="0" r="0" b="0"/>
              <a:pathLst>
                <a:path w="38101" h="12701">
                  <a:moveTo>
                    <a:pt x="38100" y="12700"/>
                  </a:moveTo>
                  <a:lnTo>
                    <a:pt x="38100" y="12700"/>
                  </a:lnTo>
                  <a:lnTo>
                    <a:pt x="34729" y="9329"/>
                  </a:lnTo>
                  <a:lnTo>
                    <a:pt x="10157" y="171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1319">
              <a:extLst>
                <a:ext uri="{FF2B5EF4-FFF2-40B4-BE49-F238E27FC236}">
                  <a16:creationId xmlns:a16="http://schemas.microsoft.com/office/drawing/2014/main" id="{39A784FB-196D-ABE3-E331-90D6D37242EA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5657968" y="5486510"/>
              <a:ext cx="111091" cy="144663"/>
            </a:xfrm>
            <a:custGeom>
              <a:avLst/>
              <a:gdLst/>
              <a:ahLst/>
              <a:cxnLst/>
              <a:rect l="0" t="0" r="0" b="0"/>
              <a:pathLst>
                <a:path w="111091" h="144663">
                  <a:moveTo>
                    <a:pt x="57032" y="31640"/>
                  </a:moveTo>
                  <a:lnTo>
                    <a:pt x="57032" y="31640"/>
                  </a:lnTo>
                  <a:lnTo>
                    <a:pt x="57032" y="4113"/>
                  </a:lnTo>
                  <a:lnTo>
                    <a:pt x="56327" y="2705"/>
                  </a:lnTo>
                  <a:lnTo>
                    <a:pt x="55150" y="1767"/>
                  </a:lnTo>
                  <a:lnTo>
                    <a:pt x="51564" y="261"/>
                  </a:lnTo>
                  <a:lnTo>
                    <a:pt x="47572" y="0"/>
                  </a:lnTo>
                  <a:lnTo>
                    <a:pt x="38550" y="3294"/>
                  </a:lnTo>
                  <a:lnTo>
                    <a:pt x="27224" y="11433"/>
                  </a:lnTo>
                  <a:lnTo>
                    <a:pt x="11418" y="26558"/>
                  </a:lnTo>
                  <a:lnTo>
                    <a:pt x="4398" y="40247"/>
                  </a:lnTo>
                  <a:lnTo>
                    <a:pt x="773" y="59472"/>
                  </a:lnTo>
                  <a:lnTo>
                    <a:pt x="0" y="85739"/>
                  </a:lnTo>
                  <a:lnTo>
                    <a:pt x="6659" y="105838"/>
                  </a:lnTo>
                  <a:lnTo>
                    <a:pt x="13712" y="115888"/>
                  </a:lnTo>
                  <a:lnTo>
                    <a:pt x="29739" y="128088"/>
                  </a:lnTo>
                  <a:lnTo>
                    <a:pt x="59162" y="143064"/>
                  </a:lnTo>
                  <a:lnTo>
                    <a:pt x="67622" y="144662"/>
                  </a:lnTo>
                  <a:lnTo>
                    <a:pt x="76085" y="143490"/>
                  </a:lnTo>
                  <a:lnTo>
                    <a:pt x="94575" y="138051"/>
                  </a:lnTo>
                  <a:lnTo>
                    <a:pt x="96878" y="136448"/>
                  </a:lnTo>
                  <a:lnTo>
                    <a:pt x="103489" y="127448"/>
                  </a:lnTo>
                  <a:lnTo>
                    <a:pt x="106545" y="119216"/>
                  </a:lnTo>
                  <a:lnTo>
                    <a:pt x="111090" y="91488"/>
                  </a:lnTo>
                  <a:lnTo>
                    <a:pt x="109044" y="80817"/>
                  </a:lnTo>
                  <a:lnTo>
                    <a:pt x="98383" y="54249"/>
                  </a:lnTo>
                  <a:lnTo>
                    <a:pt x="91638" y="44511"/>
                  </a:lnTo>
                  <a:lnTo>
                    <a:pt x="83937" y="37831"/>
                  </a:lnTo>
                  <a:lnTo>
                    <a:pt x="75810" y="34392"/>
                  </a:lnTo>
                  <a:lnTo>
                    <a:pt x="68199" y="32157"/>
                  </a:lnTo>
                  <a:lnTo>
                    <a:pt x="59243" y="27638"/>
                  </a:lnTo>
                  <a:lnTo>
                    <a:pt x="37982" y="252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1320">
              <a:extLst>
                <a:ext uri="{FF2B5EF4-FFF2-40B4-BE49-F238E27FC236}">
                  <a16:creationId xmlns:a16="http://schemas.microsoft.com/office/drawing/2014/main" id="{6139014A-B55D-4249-F26A-76F817E7AC87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811506" y="5505477"/>
              <a:ext cx="100249" cy="125693"/>
            </a:xfrm>
            <a:custGeom>
              <a:avLst/>
              <a:gdLst/>
              <a:ahLst/>
              <a:cxnLst/>
              <a:rect l="0" t="0" r="0" b="0"/>
              <a:pathLst>
                <a:path w="100249" h="125693">
                  <a:moveTo>
                    <a:pt x="68594" y="19023"/>
                  </a:moveTo>
                  <a:lnTo>
                    <a:pt x="68594" y="19023"/>
                  </a:lnTo>
                  <a:lnTo>
                    <a:pt x="65223" y="12281"/>
                  </a:lnTo>
                  <a:lnTo>
                    <a:pt x="63523" y="10295"/>
                  </a:lnTo>
                  <a:lnTo>
                    <a:pt x="58469" y="6795"/>
                  </a:lnTo>
                  <a:lnTo>
                    <a:pt x="55994" y="280"/>
                  </a:lnTo>
                  <a:lnTo>
                    <a:pt x="47065" y="0"/>
                  </a:lnTo>
                  <a:lnTo>
                    <a:pt x="45774" y="697"/>
                  </a:lnTo>
                  <a:lnTo>
                    <a:pt x="44914" y="1866"/>
                  </a:lnTo>
                  <a:lnTo>
                    <a:pt x="44341" y="3351"/>
                  </a:lnTo>
                  <a:lnTo>
                    <a:pt x="20031" y="23984"/>
                  </a:lnTo>
                  <a:lnTo>
                    <a:pt x="2981" y="55117"/>
                  </a:lnTo>
                  <a:lnTo>
                    <a:pt x="0" y="67739"/>
                  </a:lnTo>
                  <a:lnTo>
                    <a:pt x="1183" y="76187"/>
                  </a:lnTo>
                  <a:lnTo>
                    <a:pt x="5816" y="86996"/>
                  </a:lnTo>
                  <a:lnTo>
                    <a:pt x="16478" y="103573"/>
                  </a:lnTo>
                  <a:lnTo>
                    <a:pt x="42074" y="122652"/>
                  </a:lnTo>
                  <a:lnTo>
                    <a:pt x="60815" y="125692"/>
                  </a:lnTo>
                  <a:lnTo>
                    <a:pt x="70546" y="124522"/>
                  </a:lnTo>
                  <a:lnTo>
                    <a:pt x="81872" y="121778"/>
                  </a:lnTo>
                  <a:lnTo>
                    <a:pt x="85913" y="121393"/>
                  </a:lnTo>
                  <a:lnTo>
                    <a:pt x="88607" y="120431"/>
                  </a:lnTo>
                  <a:lnTo>
                    <a:pt x="90403" y="119084"/>
                  </a:lnTo>
                  <a:lnTo>
                    <a:pt x="96655" y="108481"/>
                  </a:lnTo>
                  <a:lnTo>
                    <a:pt x="99251" y="96878"/>
                  </a:lnTo>
                  <a:lnTo>
                    <a:pt x="100248" y="68528"/>
                  </a:lnTo>
                  <a:lnTo>
                    <a:pt x="94868" y="40448"/>
                  </a:lnTo>
                  <a:lnTo>
                    <a:pt x="91754" y="36129"/>
                  </a:lnTo>
                  <a:lnTo>
                    <a:pt x="65459" y="18183"/>
                  </a:lnTo>
                  <a:lnTo>
                    <a:pt x="51987" y="14305"/>
                  </a:lnTo>
                  <a:lnTo>
                    <a:pt x="36844" y="1267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1321">
              <a:extLst>
                <a:ext uri="{FF2B5EF4-FFF2-40B4-BE49-F238E27FC236}">
                  <a16:creationId xmlns:a16="http://schemas.microsoft.com/office/drawing/2014/main" id="{D2C3D3FF-0E9F-D25A-AB7D-33AD88226270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976358" y="5467382"/>
              <a:ext cx="131373" cy="171331"/>
            </a:xfrm>
            <a:custGeom>
              <a:avLst/>
              <a:gdLst/>
              <a:ahLst/>
              <a:cxnLst/>
              <a:rect l="0" t="0" r="0" b="0"/>
              <a:pathLst>
                <a:path w="131373" h="171331">
                  <a:moveTo>
                    <a:pt x="81542" y="44418"/>
                  </a:moveTo>
                  <a:lnTo>
                    <a:pt x="81542" y="44418"/>
                  </a:lnTo>
                  <a:lnTo>
                    <a:pt x="84913" y="44418"/>
                  </a:lnTo>
                  <a:lnTo>
                    <a:pt x="93751" y="37676"/>
                  </a:lnTo>
                  <a:lnTo>
                    <a:pt x="97552" y="32485"/>
                  </a:lnTo>
                  <a:lnTo>
                    <a:pt x="99946" y="27825"/>
                  </a:lnTo>
                  <a:lnTo>
                    <a:pt x="103362" y="23403"/>
                  </a:lnTo>
                  <a:lnTo>
                    <a:pt x="107233" y="20967"/>
                  </a:lnTo>
                  <a:lnTo>
                    <a:pt x="109252" y="20317"/>
                  </a:lnTo>
                  <a:lnTo>
                    <a:pt x="110599" y="19178"/>
                  </a:lnTo>
                  <a:lnTo>
                    <a:pt x="112095" y="16032"/>
                  </a:lnTo>
                  <a:lnTo>
                    <a:pt x="112937" y="10294"/>
                  </a:lnTo>
                  <a:lnTo>
                    <a:pt x="111253" y="6204"/>
                  </a:lnTo>
                  <a:lnTo>
                    <a:pt x="107793" y="1200"/>
                  </a:lnTo>
                  <a:lnTo>
                    <a:pt x="105439" y="515"/>
                  </a:lnTo>
                  <a:lnTo>
                    <a:pt x="88667" y="0"/>
                  </a:lnTo>
                  <a:lnTo>
                    <a:pt x="76910" y="3349"/>
                  </a:lnTo>
                  <a:lnTo>
                    <a:pt x="48658" y="21168"/>
                  </a:lnTo>
                  <a:lnTo>
                    <a:pt x="34119" y="34719"/>
                  </a:lnTo>
                  <a:lnTo>
                    <a:pt x="32243" y="40342"/>
                  </a:lnTo>
                  <a:lnTo>
                    <a:pt x="31742" y="43817"/>
                  </a:lnTo>
                  <a:lnTo>
                    <a:pt x="32114" y="46134"/>
                  </a:lnTo>
                  <a:lnTo>
                    <a:pt x="33067" y="47678"/>
                  </a:lnTo>
                  <a:lnTo>
                    <a:pt x="34410" y="48709"/>
                  </a:lnTo>
                  <a:lnTo>
                    <a:pt x="35900" y="51734"/>
                  </a:lnTo>
                  <a:lnTo>
                    <a:pt x="37641" y="61479"/>
                  </a:lnTo>
                  <a:lnTo>
                    <a:pt x="47909" y="74062"/>
                  </a:lnTo>
                  <a:lnTo>
                    <a:pt x="54800" y="80405"/>
                  </a:lnTo>
                  <a:lnTo>
                    <a:pt x="74803" y="93337"/>
                  </a:lnTo>
                  <a:lnTo>
                    <a:pt x="86954" y="98217"/>
                  </a:lnTo>
                  <a:lnTo>
                    <a:pt x="100190" y="106153"/>
                  </a:lnTo>
                  <a:lnTo>
                    <a:pt x="104647" y="107839"/>
                  </a:lnTo>
                  <a:lnTo>
                    <a:pt x="115385" y="116653"/>
                  </a:lnTo>
                  <a:lnTo>
                    <a:pt x="117749" y="120737"/>
                  </a:lnTo>
                  <a:lnTo>
                    <a:pt x="119507" y="124904"/>
                  </a:lnTo>
                  <a:lnTo>
                    <a:pt x="123758" y="131217"/>
                  </a:lnTo>
                  <a:lnTo>
                    <a:pt x="126035" y="137556"/>
                  </a:lnTo>
                  <a:lnTo>
                    <a:pt x="131372" y="144764"/>
                  </a:lnTo>
                  <a:lnTo>
                    <a:pt x="128684" y="152388"/>
                  </a:lnTo>
                  <a:lnTo>
                    <a:pt x="119682" y="164814"/>
                  </a:lnTo>
                  <a:lnTo>
                    <a:pt x="116602" y="168012"/>
                  </a:lnTo>
                  <a:lnTo>
                    <a:pt x="111001" y="169905"/>
                  </a:lnTo>
                  <a:lnTo>
                    <a:pt x="83525" y="171330"/>
                  </a:lnTo>
                  <a:lnTo>
                    <a:pt x="62335" y="170696"/>
                  </a:lnTo>
                  <a:lnTo>
                    <a:pt x="30857" y="163578"/>
                  </a:lnTo>
                  <a:lnTo>
                    <a:pt x="6638" y="154289"/>
                  </a:lnTo>
                  <a:lnTo>
                    <a:pt x="0" y="147246"/>
                  </a:lnTo>
                  <a:lnTo>
                    <a:pt x="369" y="146131"/>
                  </a:lnTo>
                  <a:lnTo>
                    <a:pt x="8478" y="136591"/>
                  </a:lnTo>
                  <a:lnTo>
                    <a:pt x="33872" y="122678"/>
                  </a:lnTo>
                  <a:lnTo>
                    <a:pt x="59534" y="112144"/>
                  </a:lnTo>
                  <a:lnTo>
                    <a:pt x="86310" y="102428"/>
                  </a:lnTo>
                  <a:lnTo>
                    <a:pt x="107936" y="91572"/>
                  </a:lnTo>
                  <a:lnTo>
                    <a:pt x="121332" y="80479"/>
                  </a:lnTo>
                  <a:lnTo>
                    <a:pt x="127983" y="70703"/>
                  </a:lnTo>
                  <a:lnTo>
                    <a:pt x="131051" y="62240"/>
                  </a:lnTo>
                  <a:lnTo>
                    <a:pt x="130776" y="59828"/>
                  </a:lnTo>
                  <a:lnTo>
                    <a:pt x="123391" y="45359"/>
                  </a:lnTo>
                  <a:lnTo>
                    <a:pt x="105666" y="24403"/>
                  </a:lnTo>
                  <a:lnTo>
                    <a:pt x="99084" y="21410"/>
                  </a:lnTo>
                  <a:lnTo>
                    <a:pt x="68842" y="126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1322">
              <a:extLst>
                <a:ext uri="{FF2B5EF4-FFF2-40B4-BE49-F238E27FC236}">
                  <a16:creationId xmlns:a16="http://schemas.microsoft.com/office/drawing/2014/main" id="{B10FC40C-7F8F-077B-2979-B5523B22A15C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153150" y="5467448"/>
              <a:ext cx="165101" cy="165003"/>
            </a:xfrm>
            <a:custGeom>
              <a:avLst/>
              <a:gdLst/>
              <a:ahLst/>
              <a:cxnLst/>
              <a:rect l="0" t="0" r="0" b="0"/>
              <a:pathLst>
                <a:path w="165101" h="165003">
                  <a:moveTo>
                    <a:pt x="0" y="50702"/>
                  </a:moveTo>
                  <a:lnTo>
                    <a:pt x="0" y="50702"/>
                  </a:lnTo>
                  <a:lnTo>
                    <a:pt x="25730" y="19946"/>
                  </a:lnTo>
                  <a:lnTo>
                    <a:pt x="33308" y="12338"/>
                  </a:lnTo>
                  <a:lnTo>
                    <a:pt x="49154" y="2422"/>
                  </a:lnTo>
                  <a:lnTo>
                    <a:pt x="71696" y="0"/>
                  </a:lnTo>
                  <a:lnTo>
                    <a:pt x="76079" y="1827"/>
                  </a:lnTo>
                  <a:lnTo>
                    <a:pt x="78237" y="3302"/>
                  </a:lnTo>
                  <a:lnTo>
                    <a:pt x="80632" y="6823"/>
                  </a:lnTo>
                  <a:lnTo>
                    <a:pt x="81981" y="12771"/>
                  </a:lnTo>
                  <a:lnTo>
                    <a:pt x="82528" y="40374"/>
                  </a:lnTo>
                  <a:lnTo>
                    <a:pt x="81838" y="52894"/>
                  </a:lnTo>
                  <a:lnTo>
                    <a:pt x="69684" y="82457"/>
                  </a:lnTo>
                  <a:lnTo>
                    <a:pt x="61569" y="95154"/>
                  </a:lnTo>
                  <a:lnTo>
                    <a:pt x="33922" y="124655"/>
                  </a:lnTo>
                  <a:lnTo>
                    <a:pt x="9366" y="149989"/>
                  </a:lnTo>
                  <a:lnTo>
                    <a:pt x="6468" y="158273"/>
                  </a:lnTo>
                  <a:lnTo>
                    <a:pt x="6361" y="164086"/>
                  </a:lnTo>
                  <a:lnTo>
                    <a:pt x="7063" y="164391"/>
                  </a:lnTo>
                  <a:lnTo>
                    <a:pt x="21932" y="164921"/>
                  </a:lnTo>
                  <a:lnTo>
                    <a:pt x="49067" y="161607"/>
                  </a:lnTo>
                  <a:lnTo>
                    <a:pt x="79047" y="159041"/>
                  </a:lnTo>
                  <a:lnTo>
                    <a:pt x="109472" y="158668"/>
                  </a:lnTo>
                  <a:lnTo>
                    <a:pt x="141219" y="158652"/>
                  </a:lnTo>
                  <a:lnTo>
                    <a:pt x="165100" y="16500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0" name="SMARTInkShape-Group310">
            <a:extLst>
              <a:ext uri="{FF2B5EF4-FFF2-40B4-BE49-F238E27FC236}">
                <a16:creationId xmlns:a16="http://schemas.microsoft.com/office/drawing/2014/main" id="{3BC9CA94-78DD-D5E5-5959-F0AB8B5E8FFF}"/>
              </a:ext>
            </a:extLst>
          </p:cNvPr>
          <p:cNvGrpSpPr/>
          <p:nvPr/>
        </p:nvGrpSpPr>
        <p:grpSpPr>
          <a:xfrm>
            <a:off x="4572000" y="5537200"/>
            <a:ext cx="158751" cy="95251"/>
            <a:chOff x="4572000" y="5537200"/>
            <a:chExt cx="158751" cy="95251"/>
          </a:xfrm>
        </p:grpSpPr>
        <p:sp>
          <p:nvSpPr>
            <p:cNvPr id="218" name="SMARTInkShape-1323">
              <a:extLst>
                <a:ext uri="{FF2B5EF4-FFF2-40B4-BE49-F238E27FC236}">
                  <a16:creationId xmlns:a16="http://schemas.microsoft.com/office/drawing/2014/main" id="{E8103F17-9E61-04F4-6A96-8B4874D7106E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4572000" y="5537200"/>
              <a:ext cx="133351" cy="16072"/>
            </a:xfrm>
            <a:custGeom>
              <a:avLst/>
              <a:gdLst/>
              <a:ahLst/>
              <a:cxnLst/>
              <a:rect l="0" t="0" r="0" b="0"/>
              <a:pathLst>
                <a:path w="133351" h="16072">
                  <a:moveTo>
                    <a:pt x="0" y="12700"/>
                  </a:moveTo>
                  <a:lnTo>
                    <a:pt x="0" y="12700"/>
                  </a:lnTo>
                  <a:lnTo>
                    <a:pt x="10113" y="16071"/>
                  </a:lnTo>
                  <a:lnTo>
                    <a:pt x="20722" y="15844"/>
                  </a:lnTo>
                  <a:lnTo>
                    <a:pt x="49292" y="9513"/>
                  </a:lnTo>
                  <a:lnTo>
                    <a:pt x="79750" y="6535"/>
                  </a:lnTo>
                  <a:lnTo>
                    <a:pt x="103843" y="5661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1324">
              <a:extLst>
                <a:ext uri="{FF2B5EF4-FFF2-40B4-BE49-F238E27FC236}">
                  <a16:creationId xmlns:a16="http://schemas.microsoft.com/office/drawing/2014/main" id="{05998A11-ED08-D352-E331-76803E5F4F88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4586466" y="5613528"/>
              <a:ext cx="144285" cy="18923"/>
            </a:xfrm>
            <a:custGeom>
              <a:avLst/>
              <a:gdLst/>
              <a:ahLst/>
              <a:cxnLst/>
              <a:rect l="0" t="0" r="0" b="0"/>
              <a:pathLst>
                <a:path w="144285" h="18923">
                  <a:moveTo>
                    <a:pt x="10934" y="18922"/>
                  </a:moveTo>
                  <a:lnTo>
                    <a:pt x="10934" y="18922"/>
                  </a:lnTo>
                  <a:lnTo>
                    <a:pt x="0" y="13455"/>
                  </a:lnTo>
                  <a:lnTo>
                    <a:pt x="8870" y="9462"/>
                  </a:lnTo>
                  <a:lnTo>
                    <a:pt x="36728" y="1322"/>
                  </a:lnTo>
                  <a:lnTo>
                    <a:pt x="66795" y="0"/>
                  </a:lnTo>
                  <a:lnTo>
                    <a:pt x="89080" y="594"/>
                  </a:lnTo>
                  <a:lnTo>
                    <a:pt x="119740" y="5961"/>
                  </a:lnTo>
                  <a:lnTo>
                    <a:pt x="144284" y="125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2097</TotalTime>
  <Words>162</Words>
  <Application>Microsoft Office PowerPoint</Application>
  <PresentationFormat>On-screen Show (4:3)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Cambria Math</vt:lpstr>
      <vt:lpstr>Calibri</vt:lpstr>
      <vt:lpstr>Office Theme</vt:lpstr>
      <vt:lpstr>Section 9.4</vt:lpstr>
      <vt:lpstr>Sample Proportion</vt:lpstr>
      <vt:lpstr>Sample Proportion (cont.)</vt:lpstr>
      <vt:lpstr>Expected Value and Standard Deviation of the Sample Proportion</vt:lpstr>
      <vt:lpstr>Expected Value and Standard Deviation of the Sample Proportion (cont.)</vt:lpstr>
      <vt:lpstr>Sampling Distribution of the Sample Proportion</vt:lpstr>
      <vt:lpstr>Example 9.4.1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Discovering Statistics and Data 3e</dc:title>
  <dc:creator>Hawkes Learning</dc:creator>
  <cp:lastModifiedBy>Jayjit</cp:lastModifiedBy>
  <cp:revision>297</cp:revision>
  <dcterms:created xsi:type="dcterms:W3CDTF">2013-04-26T14:43:13Z</dcterms:created>
  <dcterms:modified xsi:type="dcterms:W3CDTF">2023-09-13T14:08:52Z</dcterms:modified>
</cp:coreProperties>
</file>