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6" r:id="rId3"/>
    <p:sldId id="295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0000"/>
    <a:srgbClr val="0000FF"/>
    <a:srgbClr val="2D7D9F"/>
    <a:srgbClr val="366092"/>
    <a:srgbClr val="1F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>
      <p:cViewPr varScale="1">
        <p:scale>
          <a:sx n="111" d="100"/>
          <a:sy n="111" d="100"/>
        </p:scale>
        <p:origin x="19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5DB0-18E5-42EE-8A41-3EE53E7DF1D8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792EB-0FA9-4C62-9AEF-94474B71BC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66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7EA9-0F95-4E3A-B40A-64C12DA5C34F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950B-8241-42E2-98BC-F99EB045F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0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sp>
        <p:nvSpPr>
          <p:cNvPr id="12" name="Title 1"/>
          <p:cNvSpPr>
            <a:spLocks noGrp="1"/>
          </p:cNvSpPr>
          <p:nvPr userDrawn="1"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endParaRPr lang="en-US" b="1" dirty="0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Subtitle 2"/>
          <p:cNvSpPr>
            <a:spLocks noGrp="1"/>
          </p:cNvSpPr>
          <p:nvPr userDrawn="1"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>
              <a:buNone/>
              <a:defRPr/>
            </a:pPr>
            <a:endParaRPr lang="en-US" b="1" i="1" dirty="0">
              <a:solidFill>
                <a:srgbClr val="1F497D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lnSpc>
                <a:spcPts val="3000"/>
              </a:lnSpc>
              <a:defRPr sz="3200" baseline="0"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5"/>
          <p:cNvSpPr txBox="1">
            <a:spLocks noChangeArrowheads="1"/>
          </p:cNvSpPr>
          <p:nvPr userDrawn="1"/>
        </p:nvSpPr>
        <p:spPr bwMode="auto">
          <a:xfrm>
            <a:off x="906483" y="6008914"/>
            <a:ext cx="281940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 userDrawn="1"/>
        </p:nvSpPr>
        <p:spPr bwMode="auto">
          <a:xfrm>
            <a:off x="6164283" y="5856514"/>
            <a:ext cx="2819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baseline="30000" dirty="0">
              <a:solidFill>
                <a:srgbClr val="004786"/>
              </a:solidFill>
            </a:endParaRP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Copyright © by Hawkes Learning</a:t>
            </a:r>
          </a:p>
          <a:p>
            <a:pPr eaLnBrk="1" hangingPunct="1"/>
            <a:r>
              <a:rPr lang="en-US" baseline="-25000" dirty="0">
                <a:solidFill>
                  <a:srgbClr val="2D7D9F"/>
                </a:solidFill>
              </a:rPr>
              <a:t>All rights reserved.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 b="0" i="0" baseline="0">
                <a:solidFill>
                  <a:srgbClr val="36609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400" y="6019800"/>
            <a:ext cx="8778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2238"/>
            <a:ext cx="1828649" cy="45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5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66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2" Type="http://schemas.openxmlformats.org/officeDocument/2006/relationships/tags" Target="../tags/tag172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slideLayout" Target="../slideLayouts/slideLayout2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552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solidFill>
                  <a:srgbClr val="1F497D"/>
                </a:solidFill>
                <a:latin typeface="Arial" charset="0"/>
                <a:cs typeface="Arial" charset="0"/>
              </a:rPr>
              <a:t>Section 9.2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>
                <a:solidFill>
                  <a:srgbClr val="1F497D"/>
                </a:solidFill>
              </a:rPr>
              <a:t>Introduction to Sampling Distributions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Distribution of a Statistic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7C469D-21EF-4AE7-9268-0F98BB7FE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estimator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Sampling distribution of a statistic</a:t>
            </a:r>
          </a:p>
        </p:txBody>
      </p:sp>
      <p:grpSp>
        <p:nvGrpSpPr>
          <p:cNvPr id="123" name="SMARTInkShape-Group116">
            <a:extLst>
              <a:ext uri="{FF2B5EF4-FFF2-40B4-BE49-F238E27FC236}">
                <a16:creationId xmlns:a16="http://schemas.microsoft.com/office/drawing/2014/main" id="{FC66262E-C8C0-EC38-9973-94915269A077}"/>
              </a:ext>
            </a:extLst>
          </p:cNvPr>
          <p:cNvGrpSpPr/>
          <p:nvPr/>
        </p:nvGrpSpPr>
        <p:grpSpPr>
          <a:xfrm>
            <a:off x="5537623" y="3531844"/>
            <a:ext cx="37678" cy="160525"/>
            <a:chOff x="5537623" y="3531844"/>
            <a:chExt cx="37678" cy="160525"/>
          </a:xfrm>
        </p:grpSpPr>
        <p:sp>
          <p:nvSpPr>
            <p:cNvPr id="121" name="SMARTInkShape-591">
              <a:extLst>
                <a:ext uri="{FF2B5EF4-FFF2-40B4-BE49-F238E27FC236}">
                  <a16:creationId xmlns:a16="http://schemas.microsoft.com/office/drawing/2014/main" id="{8D93D787-0644-CB7D-B6AD-08DF21125058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5543550" y="3670731"/>
              <a:ext cx="31751" cy="21638"/>
            </a:xfrm>
            <a:custGeom>
              <a:avLst/>
              <a:gdLst/>
              <a:ahLst/>
              <a:cxnLst/>
              <a:rect l="0" t="0" r="0" b="0"/>
              <a:pathLst>
                <a:path w="31751" h="21638">
                  <a:moveTo>
                    <a:pt x="0" y="5919"/>
                  </a:moveTo>
                  <a:lnTo>
                    <a:pt x="0" y="5919"/>
                  </a:lnTo>
                  <a:lnTo>
                    <a:pt x="12829" y="5919"/>
                  </a:lnTo>
                  <a:lnTo>
                    <a:pt x="14903" y="6624"/>
                  </a:lnTo>
                  <a:lnTo>
                    <a:pt x="16286" y="7800"/>
                  </a:lnTo>
                  <a:lnTo>
                    <a:pt x="18503" y="11386"/>
                  </a:lnTo>
                  <a:lnTo>
                    <a:pt x="4697" y="21030"/>
                  </a:lnTo>
                  <a:lnTo>
                    <a:pt x="3130" y="21637"/>
                  </a:lnTo>
                  <a:lnTo>
                    <a:pt x="2087" y="21337"/>
                  </a:lnTo>
                  <a:lnTo>
                    <a:pt x="1391" y="20431"/>
                  </a:lnTo>
                  <a:lnTo>
                    <a:pt x="121" y="4473"/>
                  </a:lnTo>
                  <a:lnTo>
                    <a:pt x="786" y="2838"/>
                  </a:lnTo>
                  <a:lnTo>
                    <a:pt x="1935" y="1749"/>
                  </a:lnTo>
                  <a:lnTo>
                    <a:pt x="5478" y="0"/>
                  </a:lnTo>
                  <a:lnTo>
                    <a:pt x="22892" y="5355"/>
                  </a:lnTo>
                  <a:lnTo>
                    <a:pt x="31750" y="59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592">
              <a:extLst>
                <a:ext uri="{FF2B5EF4-FFF2-40B4-BE49-F238E27FC236}">
                  <a16:creationId xmlns:a16="http://schemas.microsoft.com/office/drawing/2014/main" id="{66DB3A61-0366-FB8D-B3D0-3F20B6CA7912}"/>
                </a:ext>
              </a:extLst>
            </p:cNvPr>
            <p:cNvSpPr/>
            <p:nvPr>
              <p:custDataLst>
                <p:tags r:id="rId174"/>
              </p:custDataLst>
            </p:nvPr>
          </p:nvSpPr>
          <p:spPr>
            <a:xfrm>
              <a:off x="5537623" y="3531844"/>
              <a:ext cx="24710" cy="24157"/>
            </a:xfrm>
            <a:custGeom>
              <a:avLst/>
              <a:gdLst/>
              <a:ahLst/>
              <a:cxnLst/>
              <a:rect l="0" t="0" r="0" b="0"/>
              <a:pathLst>
                <a:path w="24710" h="24157">
                  <a:moveTo>
                    <a:pt x="12277" y="24156"/>
                  </a:moveTo>
                  <a:lnTo>
                    <a:pt x="12277" y="24156"/>
                  </a:lnTo>
                  <a:lnTo>
                    <a:pt x="24709" y="24156"/>
                  </a:lnTo>
                  <a:lnTo>
                    <a:pt x="19486" y="24156"/>
                  </a:lnTo>
                  <a:lnTo>
                    <a:pt x="9364" y="19087"/>
                  </a:lnTo>
                  <a:lnTo>
                    <a:pt x="4396" y="15318"/>
                  </a:lnTo>
                  <a:lnTo>
                    <a:pt x="1721" y="11291"/>
                  </a:lnTo>
                  <a:lnTo>
                    <a:pt x="211" y="5057"/>
                  </a:lnTo>
                  <a:lnTo>
                    <a:pt x="0" y="2957"/>
                  </a:lnTo>
                  <a:lnTo>
                    <a:pt x="565" y="1557"/>
                  </a:lnTo>
                  <a:lnTo>
                    <a:pt x="1646" y="623"/>
                  </a:lnTo>
                  <a:lnTo>
                    <a:pt x="3073" y="0"/>
                  </a:lnTo>
                  <a:lnTo>
                    <a:pt x="4730" y="997"/>
                  </a:lnTo>
                  <a:lnTo>
                    <a:pt x="18627" y="178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SMARTInkShape-Group117">
            <a:extLst>
              <a:ext uri="{FF2B5EF4-FFF2-40B4-BE49-F238E27FC236}">
                <a16:creationId xmlns:a16="http://schemas.microsoft.com/office/drawing/2014/main" id="{EA95B926-1ADA-00FD-716D-45D121D74CA9}"/>
              </a:ext>
            </a:extLst>
          </p:cNvPr>
          <p:cNvGrpSpPr/>
          <p:nvPr/>
        </p:nvGrpSpPr>
        <p:grpSpPr>
          <a:xfrm>
            <a:off x="5238750" y="2503191"/>
            <a:ext cx="1003223" cy="328910"/>
            <a:chOff x="5238750" y="2503191"/>
            <a:chExt cx="1003223" cy="328910"/>
          </a:xfrm>
        </p:grpSpPr>
        <p:sp>
          <p:nvSpPr>
            <p:cNvPr id="124" name="SMARTInkShape-593">
              <a:extLst>
                <a:ext uri="{FF2B5EF4-FFF2-40B4-BE49-F238E27FC236}">
                  <a16:creationId xmlns:a16="http://schemas.microsoft.com/office/drawing/2014/main" id="{4F0C9238-DDAC-4BA9-CF0E-27D866102770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6235700" y="2644518"/>
              <a:ext cx="6273" cy="16133"/>
            </a:xfrm>
            <a:custGeom>
              <a:avLst/>
              <a:gdLst/>
              <a:ahLst/>
              <a:cxnLst/>
              <a:rect l="0" t="0" r="0" b="0"/>
              <a:pathLst>
                <a:path w="6273" h="16133">
                  <a:moveTo>
                    <a:pt x="0" y="16132"/>
                  </a:moveTo>
                  <a:lnTo>
                    <a:pt x="0" y="16132"/>
                  </a:lnTo>
                  <a:lnTo>
                    <a:pt x="0" y="12761"/>
                  </a:lnTo>
                  <a:lnTo>
                    <a:pt x="1882" y="9224"/>
                  </a:lnTo>
                  <a:lnTo>
                    <a:pt x="5468" y="4576"/>
                  </a:lnTo>
                  <a:lnTo>
                    <a:pt x="6176" y="0"/>
                  </a:lnTo>
                  <a:lnTo>
                    <a:pt x="6272" y="1436"/>
                  </a:lnTo>
                  <a:lnTo>
                    <a:pt x="0" y="97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594">
              <a:extLst>
                <a:ext uri="{FF2B5EF4-FFF2-40B4-BE49-F238E27FC236}">
                  <a16:creationId xmlns:a16="http://schemas.microsoft.com/office/drawing/2014/main" id="{ECB86127-9CB6-3F1E-88DC-C1CF992F6826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5767715" y="2533985"/>
              <a:ext cx="372414" cy="142401"/>
            </a:xfrm>
            <a:custGeom>
              <a:avLst/>
              <a:gdLst/>
              <a:ahLst/>
              <a:cxnLst/>
              <a:rect l="0" t="0" r="0" b="0"/>
              <a:pathLst>
                <a:path w="372414" h="142401">
                  <a:moveTo>
                    <a:pt x="80635" y="37765"/>
                  </a:moveTo>
                  <a:lnTo>
                    <a:pt x="80635" y="37765"/>
                  </a:lnTo>
                  <a:lnTo>
                    <a:pt x="84006" y="34394"/>
                  </a:lnTo>
                  <a:lnTo>
                    <a:pt x="85661" y="30858"/>
                  </a:lnTo>
                  <a:lnTo>
                    <a:pt x="86962" y="13610"/>
                  </a:lnTo>
                  <a:lnTo>
                    <a:pt x="83607" y="5992"/>
                  </a:lnTo>
                  <a:lnTo>
                    <a:pt x="81206" y="3883"/>
                  </a:lnTo>
                  <a:lnTo>
                    <a:pt x="74775" y="1539"/>
                  </a:lnTo>
                  <a:lnTo>
                    <a:pt x="66591" y="221"/>
                  </a:lnTo>
                  <a:lnTo>
                    <a:pt x="52955" y="6572"/>
                  </a:lnTo>
                  <a:lnTo>
                    <a:pt x="29145" y="26162"/>
                  </a:lnTo>
                  <a:lnTo>
                    <a:pt x="10805" y="50655"/>
                  </a:lnTo>
                  <a:lnTo>
                    <a:pt x="2167" y="73726"/>
                  </a:lnTo>
                  <a:lnTo>
                    <a:pt x="0" y="94282"/>
                  </a:lnTo>
                  <a:lnTo>
                    <a:pt x="5232" y="118308"/>
                  </a:lnTo>
                  <a:lnTo>
                    <a:pt x="11021" y="130539"/>
                  </a:lnTo>
                  <a:lnTo>
                    <a:pt x="13059" y="133481"/>
                  </a:lnTo>
                  <a:lnTo>
                    <a:pt x="16535" y="135442"/>
                  </a:lnTo>
                  <a:lnTo>
                    <a:pt x="26041" y="137622"/>
                  </a:lnTo>
                  <a:lnTo>
                    <a:pt x="35439" y="136709"/>
                  </a:lnTo>
                  <a:lnTo>
                    <a:pt x="44321" y="133245"/>
                  </a:lnTo>
                  <a:lnTo>
                    <a:pt x="55844" y="124068"/>
                  </a:lnTo>
                  <a:lnTo>
                    <a:pt x="62000" y="115861"/>
                  </a:lnTo>
                  <a:lnTo>
                    <a:pt x="74879" y="104100"/>
                  </a:lnTo>
                  <a:lnTo>
                    <a:pt x="88623" y="75402"/>
                  </a:lnTo>
                  <a:lnTo>
                    <a:pt x="105843" y="44626"/>
                  </a:lnTo>
                  <a:lnTo>
                    <a:pt x="99237" y="51008"/>
                  </a:lnTo>
                  <a:lnTo>
                    <a:pt x="95958" y="59879"/>
                  </a:lnTo>
                  <a:lnTo>
                    <a:pt x="93853" y="89562"/>
                  </a:lnTo>
                  <a:lnTo>
                    <a:pt x="98429" y="119052"/>
                  </a:lnTo>
                  <a:lnTo>
                    <a:pt x="99832" y="126810"/>
                  </a:lnTo>
                  <a:lnTo>
                    <a:pt x="101194" y="128878"/>
                  </a:lnTo>
                  <a:lnTo>
                    <a:pt x="102807" y="130257"/>
                  </a:lnTo>
                  <a:lnTo>
                    <a:pt x="106483" y="131789"/>
                  </a:lnTo>
                  <a:lnTo>
                    <a:pt x="108449" y="132198"/>
                  </a:lnTo>
                  <a:lnTo>
                    <a:pt x="114399" y="128889"/>
                  </a:lnTo>
                  <a:lnTo>
                    <a:pt x="128748" y="117080"/>
                  </a:lnTo>
                  <a:lnTo>
                    <a:pt x="137672" y="112699"/>
                  </a:lnTo>
                  <a:lnTo>
                    <a:pt x="139826" y="111004"/>
                  </a:lnTo>
                  <a:lnTo>
                    <a:pt x="142220" y="107240"/>
                  </a:lnTo>
                  <a:lnTo>
                    <a:pt x="144695" y="101804"/>
                  </a:lnTo>
                  <a:lnTo>
                    <a:pt x="165017" y="70416"/>
                  </a:lnTo>
                  <a:lnTo>
                    <a:pt x="183976" y="45740"/>
                  </a:lnTo>
                  <a:lnTo>
                    <a:pt x="199761" y="32765"/>
                  </a:lnTo>
                  <a:lnTo>
                    <a:pt x="200268" y="33020"/>
                  </a:lnTo>
                  <a:lnTo>
                    <a:pt x="200833" y="35186"/>
                  </a:lnTo>
                  <a:lnTo>
                    <a:pt x="194318" y="60029"/>
                  </a:lnTo>
                  <a:lnTo>
                    <a:pt x="189717" y="87946"/>
                  </a:lnTo>
                  <a:lnTo>
                    <a:pt x="188807" y="117501"/>
                  </a:lnTo>
                  <a:lnTo>
                    <a:pt x="188591" y="142400"/>
                  </a:lnTo>
                  <a:lnTo>
                    <a:pt x="188588" y="141184"/>
                  </a:lnTo>
                  <a:lnTo>
                    <a:pt x="191957" y="136533"/>
                  </a:lnTo>
                  <a:lnTo>
                    <a:pt x="215524" y="105540"/>
                  </a:lnTo>
                  <a:lnTo>
                    <a:pt x="231222" y="78434"/>
                  </a:lnTo>
                  <a:lnTo>
                    <a:pt x="250243" y="48216"/>
                  </a:lnTo>
                  <a:lnTo>
                    <a:pt x="260187" y="36458"/>
                  </a:lnTo>
                  <a:lnTo>
                    <a:pt x="264623" y="33657"/>
                  </a:lnTo>
                  <a:lnTo>
                    <a:pt x="269848" y="31858"/>
                  </a:lnTo>
                  <a:lnTo>
                    <a:pt x="270754" y="45030"/>
                  </a:lnTo>
                  <a:lnTo>
                    <a:pt x="265991" y="70401"/>
                  </a:lnTo>
                  <a:lnTo>
                    <a:pt x="258255" y="98095"/>
                  </a:lnTo>
                  <a:lnTo>
                    <a:pt x="252446" y="118503"/>
                  </a:lnTo>
                  <a:lnTo>
                    <a:pt x="253032" y="119107"/>
                  </a:lnTo>
                  <a:lnTo>
                    <a:pt x="255563" y="119778"/>
                  </a:lnTo>
                  <a:lnTo>
                    <a:pt x="259041" y="118195"/>
                  </a:lnTo>
                  <a:lnTo>
                    <a:pt x="270392" y="108059"/>
                  </a:lnTo>
                  <a:lnTo>
                    <a:pt x="285339" y="78293"/>
                  </a:lnTo>
                  <a:lnTo>
                    <a:pt x="304437" y="52669"/>
                  </a:lnTo>
                  <a:lnTo>
                    <a:pt x="324227" y="25500"/>
                  </a:lnTo>
                  <a:lnTo>
                    <a:pt x="344025" y="5395"/>
                  </a:lnTo>
                  <a:lnTo>
                    <a:pt x="350803" y="2212"/>
                  </a:lnTo>
                  <a:lnTo>
                    <a:pt x="364055" y="0"/>
                  </a:lnTo>
                  <a:lnTo>
                    <a:pt x="369065" y="13248"/>
                  </a:lnTo>
                  <a:lnTo>
                    <a:pt x="371648" y="38419"/>
                  </a:lnTo>
                  <a:lnTo>
                    <a:pt x="372413" y="64848"/>
                  </a:lnTo>
                  <a:lnTo>
                    <a:pt x="371966" y="93993"/>
                  </a:lnTo>
                  <a:lnTo>
                    <a:pt x="366557" y="124617"/>
                  </a:lnTo>
                  <a:lnTo>
                    <a:pt x="366385" y="133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595">
              <a:extLst>
                <a:ext uri="{FF2B5EF4-FFF2-40B4-BE49-F238E27FC236}">
                  <a16:creationId xmlns:a16="http://schemas.microsoft.com/office/drawing/2014/main" id="{2839376D-F35A-58BC-62CF-C6088A2C5E4A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5392776" y="2512596"/>
              <a:ext cx="392075" cy="134506"/>
            </a:xfrm>
            <a:custGeom>
              <a:avLst/>
              <a:gdLst/>
              <a:ahLst/>
              <a:cxnLst/>
              <a:rect l="0" t="0" r="0" b="0"/>
              <a:pathLst>
                <a:path w="392075" h="134506">
                  <a:moveTo>
                    <a:pt x="93624" y="65504"/>
                  </a:moveTo>
                  <a:lnTo>
                    <a:pt x="93624" y="65504"/>
                  </a:lnTo>
                  <a:lnTo>
                    <a:pt x="100366" y="62133"/>
                  </a:lnTo>
                  <a:lnTo>
                    <a:pt x="102351" y="59729"/>
                  </a:lnTo>
                  <a:lnTo>
                    <a:pt x="105147" y="50309"/>
                  </a:lnTo>
                  <a:lnTo>
                    <a:pt x="106169" y="34845"/>
                  </a:lnTo>
                  <a:lnTo>
                    <a:pt x="102907" y="22867"/>
                  </a:lnTo>
                  <a:lnTo>
                    <a:pt x="85926" y="1115"/>
                  </a:lnTo>
                  <a:lnTo>
                    <a:pt x="82141" y="0"/>
                  </a:lnTo>
                  <a:lnTo>
                    <a:pt x="72293" y="643"/>
                  </a:lnTo>
                  <a:lnTo>
                    <a:pt x="62742" y="5162"/>
                  </a:lnTo>
                  <a:lnTo>
                    <a:pt x="54499" y="11874"/>
                  </a:lnTo>
                  <a:lnTo>
                    <a:pt x="29440" y="41064"/>
                  </a:lnTo>
                  <a:lnTo>
                    <a:pt x="13238" y="65693"/>
                  </a:lnTo>
                  <a:lnTo>
                    <a:pt x="445" y="93568"/>
                  </a:lnTo>
                  <a:lnTo>
                    <a:pt x="0" y="104082"/>
                  </a:lnTo>
                  <a:lnTo>
                    <a:pt x="3715" y="117230"/>
                  </a:lnTo>
                  <a:lnTo>
                    <a:pt x="7334" y="123301"/>
                  </a:lnTo>
                  <a:lnTo>
                    <a:pt x="10697" y="125202"/>
                  </a:lnTo>
                  <a:lnTo>
                    <a:pt x="30519" y="128503"/>
                  </a:lnTo>
                  <a:lnTo>
                    <a:pt x="44822" y="125485"/>
                  </a:lnTo>
                  <a:lnTo>
                    <a:pt x="59095" y="116751"/>
                  </a:lnTo>
                  <a:lnTo>
                    <a:pt x="76262" y="101712"/>
                  </a:lnTo>
                  <a:lnTo>
                    <a:pt x="95847" y="70797"/>
                  </a:lnTo>
                  <a:lnTo>
                    <a:pt x="111342" y="54182"/>
                  </a:lnTo>
                  <a:lnTo>
                    <a:pt x="113963" y="53417"/>
                  </a:lnTo>
                  <a:lnTo>
                    <a:pt x="115650" y="53212"/>
                  </a:lnTo>
                  <a:lnTo>
                    <a:pt x="116069" y="54487"/>
                  </a:lnTo>
                  <a:lnTo>
                    <a:pt x="112934" y="85458"/>
                  </a:lnTo>
                  <a:lnTo>
                    <a:pt x="114632" y="103872"/>
                  </a:lnTo>
                  <a:lnTo>
                    <a:pt x="118483" y="115718"/>
                  </a:lnTo>
                  <a:lnTo>
                    <a:pt x="127879" y="128908"/>
                  </a:lnTo>
                  <a:lnTo>
                    <a:pt x="133073" y="132489"/>
                  </a:lnTo>
                  <a:lnTo>
                    <a:pt x="143334" y="134505"/>
                  </a:lnTo>
                  <a:lnTo>
                    <a:pt x="155312" y="131732"/>
                  </a:lnTo>
                  <a:lnTo>
                    <a:pt x="163610" y="124572"/>
                  </a:lnTo>
                  <a:lnTo>
                    <a:pt x="189744" y="93133"/>
                  </a:lnTo>
                  <a:lnTo>
                    <a:pt x="206440" y="67744"/>
                  </a:lnTo>
                  <a:lnTo>
                    <a:pt x="221848" y="37559"/>
                  </a:lnTo>
                  <a:lnTo>
                    <a:pt x="240829" y="13990"/>
                  </a:lnTo>
                  <a:lnTo>
                    <a:pt x="245597" y="10859"/>
                  </a:lnTo>
                  <a:lnTo>
                    <a:pt x="247856" y="10024"/>
                  </a:lnTo>
                  <a:lnTo>
                    <a:pt x="250067" y="10173"/>
                  </a:lnTo>
                  <a:lnTo>
                    <a:pt x="254406" y="12220"/>
                  </a:lnTo>
                  <a:lnTo>
                    <a:pt x="260815" y="17339"/>
                  </a:lnTo>
                  <a:lnTo>
                    <a:pt x="263181" y="21284"/>
                  </a:lnTo>
                  <a:lnTo>
                    <a:pt x="264514" y="29354"/>
                  </a:lnTo>
                  <a:lnTo>
                    <a:pt x="265041" y="58426"/>
                  </a:lnTo>
                  <a:lnTo>
                    <a:pt x="264362" y="85822"/>
                  </a:lnTo>
                  <a:lnTo>
                    <a:pt x="260708" y="111584"/>
                  </a:lnTo>
                  <a:lnTo>
                    <a:pt x="258986" y="131945"/>
                  </a:lnTo>
                  <a:lnTo>
                    <a:pt x="257487" y="133081"/>
                  </a:lnTo>
                  <a:lnTo>
                    <a:pt x="252059" y="134344"/>
                  </a:lnTo>
                  <a:lnTo>
                    <a:pt x="244943" y="133024"/>
                  </a:lnTo>
                  <a:lnTo>
                    <a:pt x="238488" y="130085"/>
                  </a:lnTo>
                  <a:lnTo>
                    <a:pt x="236767" y="128313"/>
                  </a:lnTo>
                  <a:lnTo>
                    <a:pt x="235620" y="126427"/>
                  </a:lnTo>
                  <a:lnTo>
                    <a:pt x="237375" y="110288"/>
                  </a:lnTo>
                  <a:lnTo>
                    <a:pt x="249359" y="80962"/>
                  </a:lnTo>
                  <a:lnTo>
                    <a:pt x="266097" y="58933"/>
                  </a:lnTo>
                  <a:lnTo>
                    <a:pt x="279958" y="47878"/>
                  </a:lnTo>
                  <a:lnTo>
                    <a:pt x="308676" y="36570"/>
                  </a:lnTo>
                  <a:lnTo>
                    <a:pt x="333183" y="29728"/>
                  </a:lnTo>
                  <a:lnTo>
                    <a:pt x="361104" y="22976"/>
                  </a:lnTo>
                  <a:lnTo>
                    <a:pt x="369843" y="22614"/>
                  </a:lnTo>
                  <a:lnTo>
                    <a:pt x="392074" y="274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596">
              <a:extLst>
                <a:ext uri="{FF2B5EF4-FFF2-40B4-BE49-F238E27FC236}">
                  <a16:creationId xmlns:a16="http://schemas.microsoft.com/office/drawing/2014/main" id="{B5EFD390-9CD2-1648-AFCC-E3A9FB224D4D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5238750" y="2503191"/>
              <a:ext cx="127113" cy="103686"/>
            </a:xfrm>
            <a:custGeom>
              <a:avLst/>
              <a:gdLst/>
              <a:ahLst/>
              <a:cxnLst/>
              <a:rect l="0" t="0" r="0" b="0"/>
              <a:pathLst>
                <a:path w="127113" h="103686">
                  <a:moveTo>
                    <a:pt x="31750" y="36809"/>
                  </a:moveTo>
                  <a:lnTo>
                    <a:pt x="31750" y="36809"/>
                  </a:lnTo>
                  <a:lnTo>
                    <a:pt x="35121" y="26696"/>
                  </a:lnTo>
                  <a:lnTo>
                    <a:pt x="40539" y="19850"/>
                  </a:lnTo>
                  <a:lnTo>
                    <a:pt x="64506" y="3065"/>
                  </a:lnTo>
                  <a:lnTo>
                    <a:pt x="73119" y="645"/>
                  </a:lnTo>
                  <a:lnTo>
                    <a:pt x="78379" y="0"/>
                  </a:lnTo>
                  <a:lnTo>
                    <a:pt x="89869" y="3046"/>
                  </a:lnTo>
                  <a:lnTo>
                    <a:pt x="106356" y="12694"/>
                  </a:lnTo>
                  <a:lnTo>
                    <a:pt x="124569" y="28596"/>
                  </a:lnTo>
                  <a:lnTo>
                    <a:pt x="126791" y="34156"/>
                  </a:lnTo>
                  <a:lnTo>
                    <a:pt x="127112" y="61328"/>
                  </a:lnTo>
                  <a:lnTo>
                    <a:pt x="121405" y="70990"/>
                  </a:lnTo>
                  <a:lnTo>
                    <a:pt x="116920" y="76530"/>
                  </a:lnTo>
                  <a:lnTo>
                    <a:pt x="104411" y="84567"/>
                  </a:lnTo>
                  <a:lnTo>
                    <a:pt x="76755" y="95474"/>
                  </a:lnTo>
                  <a:lnTo>
                    <a:pt x="50204" y="100060"/>
                  </a:lnTo>
                  <a:lnTo>
                    <a:pt x="28124" y="103685"/>
                  </a:lnTo>
                  <a:lnTo>
                    <a:pt x="0" y="1003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597">
              <a:extLst>
                <a:ext uri="{FF2B5EF4-FFF2-40B4-BE49-F238E27FC236}">
                  <a16:creationId xmlns:a16="http://schemas.microsoft.com/office/drawing/2014/main" id="{E0CB7F21-6176-DF4C-08B6-64FE2011D95F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5238758" y="2546612"/>
              <a:ext cx="22527" cy="285489"/>
            </a:xfrm>
            <a:custGeom>
              <a:avLst/>
              <a:gdLst/>
              <a:ahLst/>
              <a:cxnLst/>
              <a:rect l="0" t="0" r="0" b="0"/>
              <a:pathLst>
                <a:path w="22527" h="285489">
                  <a:moveTo>
                    <a:pt x="12692" y="6088"/>
                  </a:moveTo>
                  <a:lnTo>
                    <a:pt x="12692" y="6088"/>
                  </a:lnTo>
                  <a:lnTo>
                    <a:pt x="18160" y="621"/>
                  </a:lnTo>
                  <a:lnTo>
                    <a:pt x="22152" y="0"/>
                  </a:lnTo>
                  <a:lnTo>
                    <a:pt x="22526" y="2029"/>
                  </a:lnTo>
                  <a:lnTo>
                    <a:pt x="18735" y="32952"/>
                  </a:lnTo>
                  <a:lnTo>
                    <a:pt x="12213" y="63945"/>
                  </a:lnTo>
                  <a:lnTo>
                    <a:pt x="8081" y="90729"/>
                  </a:lnTo>
                  <a:lnTo>
                    <a:pt x="4976" y="119126"/>
                  </a:lnTo>
                  <a:lnTo>
                    <a:pt x="1469" y="145414"/>
                  </a:lnTo>
                  <a:lnTo>
                    <a:pt x="429" y="171077"/>
                  </a:lnTo>
                  <a:lnTo>
                    <a:pt x="122" y="200318"/>
                  </a:lnTo>
                  <a:lnTo>
                    <a:pt x="31" y="228267"/>
                  </a:lnTo>
                  <a:lnTo>
                    <a:pt x="0" y="257095"/>
                  </a:lnTo>
                  <a:lnTo>
                    <a:pt x="6342" y="285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SMARTInkShape-Group118">
            <a:extLst>
              <a:ext uri="{FF2B5EF4-FFF2-40B4-BE49-F238E27FC236}">
                <a16:creationId xmlns:a16="http://schemas.microsoft.com/office/drawing/2014/main" id="{89F6DFA7-0F3C-2EFC-0A54-1A5ADB189E44}"/>
              </a:ext>
            </a:extLst>
          </p:cNvPr>
          <p:cNvGrpSpPr/>
          <p:nvPr/>
        </p:nvGrpSpPr>
        <p:grpSpPr>
          <a:xfrm>
            <a:off x="4165600" y="2400300"/>
            <a:ext cx="736601" cy="387351"/>
            <a:chOff x="4165600" y="2400300"/>
            <a:chExt cx="736601" cy="387351"/>
          </a:xfrm>
        </p:grpSpPr>
        <p:sp>
          <p:nvSpPr>
            <p:cNvPr id="130" name="SMARTInkShape-598">
              <a:extLst>
                <a:ext uri="{FF2B5EF4-FFF2-40B4-BE49-F238E27FC236}">
                  <a16:creationId xmlns:a16="http://schemas.microsoft.com/office/drawing/2014/main" id="{6BD4C964-2DEC-113C-F56C-3E6518A27037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4895850" y="26035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6"/>
                  </a:lnTo>
                  <a:lnTo>
                    <a:pt x="635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599">
              <a:extLst>
                <a:ext uri="{FF2B5EF4-FFF2-40B4-BE49-F238E27FC236}">
                  <a16:creationId xmlns:a16="http://schemas.microsoft.com/office/drawing/2014/main" id="{49D3DACF-3681-8993-FE25-B8517D10BD2F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4762849" y="2400300"/>
              <a:ext cx="44102" cy="241301"/>
            </a:xfrm>
            <a:custGeom>
              <a:avLst/>
              <a:gdLst/>
              <a:ahLst/>
              <a:cxnLst/>
              <a:rect l="0" t="0" r="0" b="0"/>
              <a:pathLst>
                <a:path w="44102" h="241301">
                  <a:moveTo>
                    <a:pt x="44101" y="0"/>
                  </a:moveTo>
                  <a:lnTo>
                    <a:pt x="44101" y="0"/>
                  </a:lnTo>
                  <a:lnTo>
                    <a:pt x="43396" y="6481"/>
                  </a:lnTo>
                  <a:lnTo>
                    <a:pt x="37194" y="32324"/>
                  </a:lnTo>
                  <a:lnTo>
                    <a:pt x="31236" y="61789"/>
                  </a:lnTo>
                  <a:lnTo>
                    <a:pt x="25003" y="86511"/>
                  </a:lnTo>
                  <a:lnTo>
                    <a:pt x="16574" y="113828"/>
                  </a:lnTo>
                  <a:lnTo>
                    <a:pt x="12480" y="143970"/>
                  </a:lnTo>
                  <a:lnTo>
                    <a:pt x="5608" y="172920"/>
                  </a:lnTo>
                  <a:lnTo>
                    <a:pt x="435" y="204544"/>
                  </a:lnTo>
                  <a:lnTo>
                    <a:pt x="0" y="216497"/>
                  </a:lnTo>
                  <a:lnTo>
                    <a:pt x="3569" y="226984"/>
                  </a:lnTo>
                  <a:lnTo>
                    <a:pt x="12351" y="241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600">
              <a:extLst>
                <a:ext uri="{FF2B5EF4-FFF2-40B4-BE49-F238E27FC236}">
                  <a16:creationId xmlns:a16="http://schemas.microsoft.com/office/drawing/2014/main" id="{7284CC36-3380-861A-9BB7-6D14C3A8529D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4648200" y="2501900"/>
              <a:ext cx="76201" cy="116236"/>
            </a:xfrm>
            <a:custGeom>
              <a:avLst/>
              <a:gdLst/>
              <a:ahLst/>
              <a:cxnLst/>
              <a:rect l="0" t="0" r="0" b="0"/>
              <a:pathLst>
                <a:path w="76201" h="116236">
                  <a:moveTo>
                    <a:pt x="0" y="44450"/>
                  </a:moveTo>
                  <a:lnTo>
                    <a:pt x="0" y="44450"/>
                  </a:lnTo>
                  <a:lnTo>
                    <a:pt x="5467" y="38983"/>
                  </a:lnTo>
                  <a:lnTo>
                    <a:pt x="6327" y="32034"/>
                  </a:lnTo>
                  <a:lnTo>
                    <a:pt x="6350" y="61611"/>
                  </a:lnTo>
                  <a:lnTo>
                    <a:pt x="11817" y="92271"/>
                  </a:lnTo>
                  <a:lnTo>
                    <a:pt x="15810" y="105578"/>
                  </a:lnTo>
                  <a:lnTo>
                    <a:pt x="21461" y="115087"/>
                  </a:lnTo>
                  <a:lnTo>
                    <a:pt x="24890" y="116235"/>
                  </a:lnTo>
                  <a:lnTo>
                    <a:pt x="41456" y="114694"/>
                  </a:lnTo>
                  <a:lnTo>
                    <a:pt x="50305" y="111046"/>
                  </a:lnTo>
                  <a:lnTo>
                    <a:pt x="55989" y="103681"/>
                  </a:lnTo>
                  <a:lnTo>
                    <a:pt x="58493" y="98754"/>
                  </a:lnTo>
                  <a:lnTo>
                    <a:pt x="62016" y="74965"/>
                  </a:lnTo>
                  <a:lnTo>
                    <a:pt x="66432" y="48944"/>
                  </a:lnTo>
                  <a:lnTo>
                    <a:pt x="73539" y="20644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601">
              <a:extLst>
                <a:ext uri="{FF2B5EF4-FFF2-40B4-BE49-F238E27FC236}">
                  <a16:creationId xmlns:a16="http://schemas.microsoft.com/office/drawing/2014/main" id="{DCDAAAD6-76C0-C0C0-8960-F0CF8EC847BC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4470400" y="2497101"/>
              <a:ext cx="109747" cy="87350"/>
            </a:xfrm>
            <a:custGeom>
              <a:avLst/>
              <a:gdLst/>
              <a:ahLst/>
              <a:cxnLst/>
              <a:rect l="0" t="0" r="0" b="0"/>
              <a:pathLst>
                <a:path w="109747" h="87350">
                  <a:moveTo>
                    <a:pt x="12700" y="30199"/>
                  </a:moveTo>
                  <a:lnTo>
                    <a:pt x="12700" y="30199"/>
                  </a:lnTo>
                  <a:lnTo>
                    <a:pt x="40830" y="13606"/>
                  </a:lnTo>
                  <a:lnTo>
                    <a:pt x="72076" y="1301"/>
                  </a:lnTo>
                  <a:lnTo>
                    <a:pt x="88853" y="0"/>
                  </a:lnTo>
                  <a:lnTo>
                    <a:pt x="98522" y="2195"/>
                  </a:lnTo>
                  <a:lnTo>
                    <a:pt x="105641" y="7405"/>
                  </a:lnTo>
                  <a:lnTo>
                    <a:pt x="108528" y="10769"/>
                  </a:lnTo>
                  <a:lnTo>
                    <a:pt x="109746" y="15129"/>
                  </a:lnTo>
                  <a:lnTo>
                    <a:pt x="109218" y="25618"/>
                  </a:lnTo>
                  <a:lnTo>
                    <a:pt x="104954" y="40052"/>
                  </a:lnTo>
                  <a:lnTo>
                    <a:pt x="97447" y="48924"/>
                  </a:lnTo>
                  <a:lnTo>
                    <a:pt x="72008" y="66119"/>
                  </a:lnTo>
                  <a:lnTo>
                    <a:pt x="41529" y="80433"/>
                  </a:lnTo>
                  <a:lnTo>
                    <a:pt x="0" y="873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602">
              <a:extLst>
                <a:ext uri="{FF2B5EF4-FFF2-40B4-BE49-F238E27FC236}">
                  <a16:creationId xmlns:a16="http://schemas.microsoft.com/office/drawing/2014/main" id="{6626C229-3FC1-7001-DED3-140588DF994C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4479566" y="2508589"/>
              <a:ext cx="28335" cy="234612"/>
            </a:xfrm>
            <a:custGeom>
              <a:avLst/>
              <a:gdLst/>
              <a:ahLst/>
              <a:cxnLst/>
              <a:rect l="0" t="0" r="0" b="0"/>
              <a:pathLst>
                <a:path w="28335" h="234612">
                  <a:moveTo>
                    <a:pt x="9884" y="12361"/>
                  </a:moveTo>
                  <a:lnTo>
                    <a:pt x="9884" y="12361"/>
                  </a:lnTo>
                  <a:lnTo>
                    <a:pt x="15659" y="7292"/>
                  </a:lnTo>
                  <a:lnTo>
                    <a:pt x="28334" y="0"/>
                  </a:lnTo>
                  <a:lnTo>
                    <a:pt x="19381" y="16348"/>
                  </a:lnTo>
                  <a:lnTo>
                    <a:pt x="12307" y="40902"/>
                  </a:lnTo>
                  <a:lnTo>
                    <a:pt x="5475" y="68877"/>
                  </a:lnTo>
                  <a:lnTo>
                    <a:pt x="4109" y="94017"/>
                  </a:lnTo>
                  <a:lnTo>
                    <a:pt x="5585" y="122634"/>
                  </a:lnTo>
                  <a:lnTo>
                    <a:pt x="7268" y="138982"/>
                  </a:lnTo>
                  <a:lnTo>
                    <a:pt x="4954" y="168020"/>
                  </a:lnTo>
                  <a:lnTo>
                    <a:pt x="3249" y="197555"/>
                  </a:lnTo>
                  <a:lnTo>
                    <a:pt x="0" y="218928"/>
                  </a:lnTo>
                  <a:lnTo>
                    <a:pt x="3534" y="2346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603">
              <a:extLst>
                <a:ext uri="{FF2B5EF4-FFF2-40B4-BE49-F238E27FC236}">
                  <a16:creationId xmlns:a16="http://schemas.microsoft.com/office/drawing/2014/main" id="{F36A95AF-3AF2-2248-DABB-8121C91E7882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4347888" y="2495550"/>
              <a:ext cx="66132" cy="93858"/>
            </a:xfrm>
            <a:custGeom>
              <a:avLst/>
              <a:gdLst/>
              <a:ahLst/>
              <a:cxnLst/>
              <a:rect l="0" t="0" r="0" b="0"/>
              <a:pathLst>
                <a:path w="66132" h="93858">
                  <a:moveTo>
                    <a:pt x="27262" y="50800"/>
                  </a:moveTo>
                  <a:lnTo>
                    <a:pt x="27262" y="50800"/>
                  </a:lnTo>
                  <a:lnTo>
                    <a:pt x="33037" y="45730"/>
                  </a:lnTo>
                  <a:lnTo>
                    <a:pt x="51027" y="32502"/>
                  </a:lnTo>
                  <a:lnTo>
                    <a:pt x="63388" y="17391"/>
                  </a:lnTo>
                  <a:lnTo>
                    <a:pt x="65458" y="13005"/>
                  </a:lnTo>
                  <a:lnTo>
                    <a:pt x="66131" y="9376"/>
                  </a:lnTo>
                  <a:lnTo>
                    <a:pt x="65875" y="6251"/>
                  </a:lnTo>
                  <a:lnTo>
                    <a:pt x="64998" y="4167"/>
                  </a:lnTo>
                  <a:lnTo>
                    <a:pt x="63708" y="2778"/>
                  </a:lnTo>
                  <a:lnTo>
                    <a:pt x="62142" y="1852"/>
                  </a:lnTo>
                  <a:lnTo>
                    <a:pt x="46456" y="3920"/>
                  </a:lnTo>
                  <a:lnTo>
                    <a:pt x="27304" y="15743"/>
                  </a:lnTo>
                  <a:lnTo>
                    <a:pt x="11596" y="36023"/>
                  </a:lnTo>
                  <a:lnTo>
                    <a:pt x="1375" y="56535"/>
                  </a:lnTo>
                  <a:lnTo>
                    <a:pt x="0" y="71458"/>
                  </a:lnTo>
                  <a:lnTo>
                    <a:pt x="1740" y="84676"/>
                  </a:lnTo>
                  <a:lnTo>
                    <a:pt x="3191" y="88201"/>
                  </a:lnTo>
                  <a:lnTo>
                    <a:pt x="4865" y="90550"/>
                  </a:lnTo>
                  <a:lnTo>
                    <a:pt x="8605" y="93161"/>
                  </a:lnTo>
                  <a:lnTo>
                    <a:pt x="10591" y="93857"/>
                  </a:lnTo>
                  <a:lnTo>
                    <a:pt x="18442" y="90868"/>
                  </a:lnTo>
                  <a:lnTo>
                    <a:pt x="23499" y="88095"/>
                  </a:lnTo>
                  <a:lnTo>
                    <a:pt x="26870" y="84836"/>
                  </a:lnTo>
                  <a:lnTo>
                    <a:pt x="30616" y="77451"/>
                  </a:lnTo>
                  <a:lnTo>
                    <a:pt x="32724" y="58618"/>
                  </a:lnTo>
                  <a:lnTo>
                    <a:pt x="28367" y="28381"/>
                  </a:lnTo>
                  <a:lnTo>
                    <a:pt x="24695" y="17083"/>
                  </a:lnTo>
                  <a:lnTo>
                    <a:pt x="82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604">
              <a:extLst>
                <a:ext uri="{FF2B5EF4-FFF2-40B4-BE49-F238E27FC236}">
                  <a16:creationId xmlns:a16="http://schemas.microsoft.com/office/drawing/2014/main" id="{90425FE8-BA35-5036-7682-3A417B11F07C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4165600" y="2470910"/>
              <a:ext cx="119574" cy="100841"/>
            </a:xfrm>
            <a:custGeom>
              <a:avLst/>
              <a:gdLst/>
              <a:ahLst/>
              <a:cxnLst/>
              <a:rect l="0" t="0" r="0" b="0"/>
              <a:pathLst>
                <a:path w="119574" h="100841">
                  <a:moveTo>
                    <a:pt x="0" y="69090"/>
                  </a:moveTo>
                  <a:lnTo>
                    <a:pt x="0" y="69090"/>
                  </a:lnTo>
                  <a:lnTo>
                    <a:pt x="7878" y="45325"/>
                  </a:lnTo>
                  <a:lnTo>
                    <a:pt x="22090" y="30299"/>
                  </a:lnTo>
                  <a:lnTo>
                    <a:pt x="51819" y="12221"/>
                  </a:lnTo>
                  <a:lnTo>
                    <a:pt x="74755" y="1804"/>
                  </a:lnTo>
                  <a:lnTo>
                    <a:pt x="90353" y="0"/>
                  </a:lnTo>
                  <a:lnTo>
                    <a:pt x="102246" y="3341"/>
                  </a:lnTo>
                  <a:lnTo>
                    <a:pt x="108381" y="6207"/>
                  </a:lnTo>
                  <a:lnTo>
                    <a:pt x="112470" y="10235"/>
                  </a:lnTo>
                  <a:lnTo>
                    <a:pt x="117014" y="20354"/>
                  </a:lnTo>
                  <a:lnTo>
                    <a:pt x="119573" y="34581"/>
                  </a:lnTo>
                  <a:lnTo>
                    <a:pt x="116408" y="45286"/>
                  </a:lnTo>
                  <a:lnTo>
                    <a:pt x="104811" y="63213"/>
                  </a:lnTo>
                  <a:lnTo>
                    <a:pt x="93149" y="74944"/>
                  </a:lnTo>
                  <a:lnTo>
                    <a:pt x="66430" y="92092"/>
                  </a:lnTo>
                  <a:lnTo>
                    <a:pt x="55630" y="96952"/>
                  </a:lnTo>
                  <a:lnTo>
                    <a:pt x="12700" y="1008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605">
              <a:extLst>
                <a:ext uri="{FF2B5EF4-FFF2-40B4-BE49-F238E27FC236}">
                  <a16:creationId xmlns:a16="http://schemas.microsoft.com/office/drawing/2014/main" id="{71769B0F-B7DA-6B65-499F-10111012A1E3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4178300" y="2483733"/>
              <a:ext cx="19051" cy="303918"/>
            </a:xfrm>
            <a:custGeom>
              <a:avLst/>
              <a:gdLst/>
              <a:ahLst/>
              <a:cxnLst/>
              <a:rect l="0" t="0" r="0" b="0"/>
              <a:pathLst>
                <a:path w="19051" h="303918">
                  <a:moveTo>
                    <a:pt x="19050" y="5467"/>
                  </a:moveTo>
                  <a:lnTo>
                    <a:pt x="19050" y="5467"/>
                  </a:lnTo>
                  <a:lnTo>
                    <a:pt x="19050" y="0"/>
                  </a:lnTo>
                  <a:lnTo>
                    <a:pt x="19050" y="26620"/>
                  </a:lnTo>
                  <a:lnTo>
                    <a:pt x="18345" y="57360"/>
                  </a:lnTo>
                  <a:lnTo>
                    <a:pt x="14686" y="84970"/>
                  </a:lnTo>
                  <a:lnTo>
                    <a:pt x="12583" y="110319"/>
                  </a:lnTo>
                  <a:lnTo>
                    <a:pt x="7790" y="141968"/>
                  </a:lnTo>
                  <a:lnTo>
                    <a:pt x="6777" y="169619"/>
                  </a:lnTo>
                  <a:lnTo>
                    <a:pt x="3063" y="200875"/>
                  </a:lnTo>
                  <a:lnTo>
                    <a:pt x="605" y="227432"/>
                  </a:lnTo>
                  <a:lnTo>
                    <a:pt x="119" y="254942"/>
                  </a:lnTo>
                  <a:lnTo>
                    <a:pt x="0" y="3039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SMARTInkShape-Group119">
            <a:extLst>
              <a:ext uri="{FF2B5EF4-FFF2-40B4-BE49-F238E27FC236}">
                <a16:creationId xmlns:a16="http://schemas.microsoft.com/office/drawing/2014/main" id="{BD98EAB8-0431-329F-E068-FD11BB594843}"/>
              </a:ext>
            </a:extLst>
          </p:cNvPr>
          <p:cNvGrpSpPr/>
          <p:nvPr/>
        </p:nvGrpSpPr>
        <p:grpSpPr>
          <a:xfrm>
            <a:off x="3098800" y="2402065"/>
            <a:ext cx="590551" cy="211942"/>
            <a:chOff x="3098800" y="2402065"/>
            <a:chExt cx="590551" cy="211942"/>
          </a:xfrm>
        </p:grpSpPr>
        <p:sp>
          <p:nvSpPr>
            <p:cNvPr id="139" name="SMARTInkShape-606">
              <a:extLst>
                <a:ext uri="{FF2B5EF4-FFF2-40B4-BE49-F238E27FC236}">
                  <a16:creationId xmlns:a16="http://schemas.microsoft.com/office/drawing/2014/main" id="{06CE6F4B-35FB-B96C-7671-BABC6095BFC7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3509453" y="2497150"/>
              <a:ext cx="179898" cy="116857"/>
            </a:xfrm>
            <a:custGeom>
              <a:avLst/>
              <a:gdLst/>
              <a:ahLst/>
              <a:cxnLst/>
              <a:rect l="0" t="0" r="0" b="0"/>
              <a:pathLst>
                <a:path w="179898" h="116857">
                  <a:moveTo>
                    <a:pt x="46547" y="74600"/>
                  </a:moveTo>
                  <a:lnTo>
                    <a:pt x="46547" y="74600"/>
                  </a:lnTo>
                  <a:lnTo>
                    <a:pt x="53028" y="73895"/>
                  </a:lnTo>
                  <a:lnTo>
                    <a:pt x="66106" y="69530"/>
                  </a:lnTo>
                  <a:lnTo>
                    <a:pt x="93048" y="57593"/>
                  </a:lnTo>
                  <a:lnTo>
                    <a:pt x="121689" y="47304"/>
                  </a:lnTo>
                  <a:lnTo>
                    <a:pt x="148583" y="32148"/>
                  </a:lnTo>
                  <a:lnTo>
                    <a:pt x="154926" y="24923"/>
                  </a:lnTo>
                  <a:lnTo>
                    <a:pt x="158215" y="17008"/>
                  </a:lnTo>
                  <a:lnTo>
                    <a:pt x="159092" y="12922"/>
                  </a:lnTo>
                  <a:lnTo>
                    <a:pt x="157560" y="9493"/>
                  </a:lnTo>
                  <a:lnTo>
                    <a:pt x="150214" y="3800"/>
                  </a:lnTo>
                  <a:lnTo>
                    <a:pt x="127436" y="0"/>
                  </a:lnTo>
                  <a:lnTo>
                    <a:pt x="106486" y="993"/>
                  </a:lnTo>
                  <a:lnTo>
                    <a:pt x="85886" y="4491"/>
                  </a:lnTo>
                  <a:lnTo>
                    <a:pt x="59283" y="16354"/>
                  </a:lnTo>
                  <a:lnTo>
                    <a:pt x="33854" y="29071"/>
                  </a:lnTo>
                  <a:lnTo>
                    <a:pt x="24913" y="38842"/>
                  </a:lnTo>
                  <a:lnTo>
                    <a:pt x="3751" y="69780"/>
                  </a:lnTo>
                  <a:lnTo>
                    <a:pt x="1083" y="75620"/>
                  </a:lnTo>
                  <a:lnTo>
                    <a:pt x="0" y="89635"/>
                  </a:lnTo>
                  <a:lnTo>
                    <a:pt x="2576" y="103154"/>
                  </a:lnTo>
                  <a:lnTo>
                    <a:pt x="8425" y="111515"/>
                  </a:lnTo>
                  <a:lnTo>
                    <a:pt x="17610" y="115701"/>
                  </a:lnTo>
                  <a:lnTo>
                    <a:pt x="29453" y="116856"/>
                  </a:lnTo>
                  <a:lnTo>
                    <a:pt x="58170" y="111849"/>
                  </a:lnTo>
                  <a:lnTo>
                    <a:pt x="81741" y="107979"/>
                  </a:lnTo>
                  <a:lnTo>
                    <a:pt x="107305" y="104951"/>
                  </a:lnTo>
                  <a:lnTo>
                    <a:pt x="134905" y="100978"/>
                  </a:lnTo>
                  <a:lnTo>
                    <a:pt x="159329" y="95124"/>
                  </a:lnTo>
                  <a:lnTo>
                    <a:pt x="179897" y="87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607">
              <a:extLst>
                <a:ext uri="{FF2B5EF4-FFF2-40B4-BE49-F238E27FC236}">
                  <a16:creationId xmlns:a16="http://schemas.microsoft.com/office/drawing/2014/main" id="{B3D10EB0-63A4-7687-2F52-F9409D8316F2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3327400" y="2432050"/>
              <a:ext cx="133351" cy="177801"/>
            </a:xfrm>
            <a:custGeom>
              <a:avLst/>
              <a:gdLst/>
              <a:ahLst/>
              <a:cxnLst/>
              <a:rect l="0" t="0" r="0" b="0"/>
              <a:pathLst>
                <a:path w="133351" h="1778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6088" y="31329"/>
                  </a:lnTo>
                  <a:lnTo>
                    <a:pt x="6298" y="61405"/>
                  </a:lnTo>
                  <a:lnTo>
                    <a:pt x="6334" y="86790"/>
                  </a:lnTo>
                  <a:lnTo>
                    <a:pt x="6345" y="111479"/>
                  </a:lnTo>
                  <a:lnTo>
                    <a:pt x="4468" y="137261"/>
                  </a:lnTo>
                  <a:lnTo>
                    <a:pt x="883" y="152781"/>
                  </a:lnTo>
                  <a:lnTo>
                    <a:pt x="1294" y="154771"/>
                  </a:lnTo>
                  <a:lnTo>
                    <a:pt x="2274" y="156097"/>
                  </a:lnTo>
                  <a:lnTo>
                    <a:pt x="3632" y="156982"/>
                  </a:lnTo>
                  <a:lnTo>
                    <a:pt x="5244" y="156866"/>
                  </a:lnTo>
                  <a:lnTo>
                    <a:pt x="11579" y="153127"/>
                  </a:lnTo>
                  <a:lnTo>
                    <a:pt x="25104" y="143707"/>
                  </a:lnTo>
                  <a:lnTo>
                    <a:pt x="56405" y="120917"/>
                  </a:lnTo>
                  <a:lnTo>
                    <a:pt x="83427" y="99684"/>
                  </a:lnTo>
                  <a:lnTo>
                    <a:pt x="110653" y="80268"/>
                  </a:lnTo>
                  <a:lnTo>
                    <a:pt x="119569" y="75524"/>
                  </a:lnTo>
                  <a:lnTo>
                    <a:pt x="125532" y="70971"/>
                  </a:lnTo>
                  <a:lnTo>
                    <a:pt x="129936" y="83666"/>
                  </a:lnTo>
                  <a:lnTo>
                    <a:pt x="129951" y="95746"/>
                  </a:lnTo>
                  <a:lnTo>
                    <a:pt x="123730" y="127065"/>
                  </a:lnTo>
                  <a:lnTo>
                    <a:pt x="126620" y="155672"/>
                  </a:lnTo>
                  <a:lnTo>
                    <a:pt x="127593" y="166853"/>
                  </a:lnTo>
                  <a:lnTo>
                    <a:pt x="133350" y="177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608">
              <a:extLst>
                <a:ext uri="{FF2B5EF4-FFF2-40B4-BE49-F238E27FC236}">
                  <a16:creationId xmlns:a16="http://schemas.microsoft.com/office/drawing/2014/main" id="{B60B9AC1-3497-3889-BA42-3E7E15E01D23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3098800" y="2476500"/>
              <a:ext cx="133351" cy="57151"/>
            </a:xfrm>
            <a:custGeom>
              <a:avLst/>
              <a:gdLst/>
              <a:ahLst/>
              <a:cxnLst/>
              <a:rect l="0" t="0" r="0" b="0"/>
              <a:pathLst>
                <a:path w="133351" h="57151">
                  <a:moveTo>
                    <a:pt x="0" y="57150"/>
                  </a:moveTo>
                  <a:lnTo>
                    <a:pt x="0" y="57150"/>
                  </a:lnTo>
                  <a:lnTo>
                    <a:pt x="0" y="53779"/>
                  </a:lnTo>
                  <a:lnTo>
                    <a:pt x="6742" y="44941"/>
                  </a:lnTo>
                  <a:lnTo>
                    <a:pt x="32507" y="29312"/>
                  </a:lnTo>
                  <a:lnTo>
                    <a:pt x="59334" y="18249"/>
                  </a:lnTo>
                  <a:lnTo>
                    <a:pt x="82727" y="13639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609">
              <a:extLst>
                <a:ext uri="{FF2B5EF4-FFF2-40B4-BE49-F238E27FC236}">
                  <a16:creationId xmlns:a16="http://schemas.microsoft.com/office/drawing/2014/main" id="{0EDE4A8C-D434-D113-1159-D4100529EEAC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3118476" y="2402065"/>
              <a:ext cx="189875" cy="210021"/>
            </a:xfrm>
            <a:custGeom>
              <a:avLst/>
              <a:gdLst/>
              <a:ahLst/>
              <a:cxnLst/>
              <a:rect l="0" t="0" r="0" b="0"/>
              <a:pathLst>
                <a:path w="189875" h="210021">
                  <a:moveTo>
                    <a:pt x="37474" y="10935"/>
                  </a:moveTo>
                  <a:lnTo>
                    <a:pt x="37474" y="10935"/>
                  </a:lnTo>
                  <a:lnTo>
                    <a:pt x="37474" y="0"/>
                  </a:lnTo>
                  <a:lnTo>
                    <a:pt x="36769" y="9428"/>
                  </a:lnTo>
                  <a:lnTo>
                    <a:pt x="30567" y="34705"/>
                  </a:lnTo>
                  <a:lnTo>
                    <a:pt x="26490" y="65015"/>
                  </a:lnTo>
                  <a:lnTo>
                    <a:pt x="24832" y="87182"/>
                  </a:lnTo>
                  <a:lnTo>
                    <a:pt x="19930" y="116233"/>
                  </a:lnTo>
                  <a:lnTo>
                    <a:pt x="13305" y="146165"/>
                  </a:lnTo>
                  <a:lnTo>
                    <a:pt x="4129" y="172515"/>
                  </a:lnTo>
                  <a:lnTo>
                    <a:pt x="0" y="200580"/>
                  </a:lnTo>
                  <a:lnTo>
                    <a:pt x="1534" y="206464"/>
                  </a:lnTo>
                  <a:lnTo>
                    <a:pt x="2931" y="209021"/>
                  </a:lnTo>
                  <a:lnTo>
                    <a:pt x="4567" y="210020"/>
                  </a:lnTo>
                  <a:lnTo>
                    <a:pt x="6364" y="209981"/>
                  </a:lnTo>
                  <a:lnTo>
                    <a:pt x="10947" y="208761"/>
                  </a:lnTo>
                  <a:lnTo>
                    <a:pt x="40260" y="207105"/>
                  </a:lnTo>
                  <a:lnTo>
                    <a:pt x="62301" y="202764"/>
                  </a:lnTo>
                  <a:lnTo>
                    <a:pt x="89986" y="199947"/>
                  </a:lnTo>
                  <a:lnTo>
                    <a:pt x="120531" y="196526"/>
                  </a:lnTo>
                  <a:lnTo>
                    <a:pt x="146280" y="193630"/>
                  </a:lnTo>
                  <a:lnTo>
                    <a:pt x="175876" y="189379"/>
                  </a:lnTo>
                  <a:lnTo>
                    <a:pt x="189874" y="188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SMARTInkShape-Group120">
            <a:extLst>
              <a:ext uri="{FF2B5EF4-FFF2-40B4-BE49-F238E27FC236}">
                <a16:creationId xmlns:a16="http://schemas.microsoft.com/office/drawing/2014/main" id="{2FD3F3EF-8071-9ECD-0951-C022063266B0}"/>
              </a:ext>
            </a:extLst>
          </p:cNvPr>
          <p:cNvGrpSpPr/>
          <p:nvPr/>
        </p:nvGrpSpPr>
        <p:grpSpPr>
          <a:xfrm>
            <a:off x="2332089" y="2426670"/>
            <a:ext cx="314956" cy="294977"/>
            <a:chOff x="2332089" y="2426670"/>
            <a:chExt cx="314956" cy="294977"/>
          </a:xfrm>
        </p:grpSpPr>
        <p:sp>
          <p:nvSpPr>
            <p:cNvPr id="144" name="SMARTInkShape-610">
              <a:extLst>
                <a:ext uri="{FF2B5EF4-FFF2-40B4-BE49-F238E27FC236}">
                  <a16:creationId xmlns:a16="http://schemas.microsoft.com/office/drawing/2014/main" id="{C88CB460-F5BE-B90E-23E9-9358F3BF8EB4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2463800" y="2568112"/>
              <a:ext cx="177801" cy="22689"/>
            </a:xfrm>
            <a:custGeom>
              <a:avLst/>
              <a:gdLst/>
              <a:ahLst/>
              <a:cxnLst/>
              <a:rect l="0" t="0" r="0" b="0"/>
              <a:pathLst>
                <a:path w="177801" h="22689">
                  <a:moveTo>
                    <a:pt x="0" y="22688"/>
                  </a:moveTo>
                  <a:lnTo>
                    <a:pt x="0" y="22688"/>
                  </a:lnTo>
                  <a:lnTo>
                    <a:pt x="3371" y="19317"/>
                  </a:lnTo>
                  <a:lnTo>
                    <a:pt x="8789" y="17662"/>
                  </a:lnTo>
                  <a:lnTo>
                    <a:pt x="37977" y="11443"/>
                  </a:lnTo>
                  <a:lnTo>
                    <a:pt x="66481" y="5389"/>
                  </a:lnTo>
                  <a:lnTo>
                    <a:pt x="92859" y="3984"/>
                  </a:lnTo>
                  <a:lnTo>
                    <a:pt x="124542" y="3001"/>
                  </a:lnTo>
                  <a:lnTo>
                    <a:pt x="143911" y="0"/>
                  </a:lnTo>
                  <a:lnTo>
                    <a:pt x="177800" y="36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611">
              <a:extLst>
                <a:ext uri="{FF2B5EF4-FFF2-40B4-BE49-F238E27FC236}">
                  <a16:creationId xmlns:a16="http://schemas.microsoft.com/office/drawing/2014/main" id="{9EDCB3DD-5E2C-1DCE-7770-BBB926738F80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2517541" y="2426670"/>
              <a:ext cx="129504" cy="294977"/>
            </a:xfrm>
            <a:custGeom>
              <a:avLst/>
              <a:gdLst/>
              <a:ahLst/>
              <a:cxnLst/>
              <a:rect l="0" t="0" r="0" b="0"/>
              <a:pathLst>
                <a:path w="129504" h="294977">
                  <a:moveTo>
                    <a:pt x="117709" y="30780"/>
                  </a:moveTo>
                  <a:lnTo>
                    <a:pt x="117709" y="30780"/>
                  </a:lnTo>
                  <a:lnTo>
                    <a:pt x="121080" y="30780"/>
                  </a:lnTo>
                  <a:lnTo>
                    <a:pt x="122072" y="30075"/>
                  </a:lnTo>
                  <a:lnTo>
                    <a:pt x="122735" y="28899"/>
                  </a:lnTo>
                  <a:lnTo>
                    <a:pt x="124590" y="19949"/>
                  </a:lnTo>
                  <a:lnTo>
                    <a:pt x="129503" y="12952"/>
                  </a:lnTo>
                  <a:lnTo>
                    <a:pt x="129100" y="11839"/>
                  </a:lnTo>
                  <a:lnTo>
                    <a:pt x="124862" y="6370"/>
                  </a:lnTo>
                  <a:lnTo>
                    <a:pt x="117555" y="2302"/>
                  </a:lnTo>
                  <a:lnTo>
                    <a:pt x="106453" y="0"/>
                  </a:lnTo>
                  <a:lnTo>
                    <a:pt x="94226" y="2688"/>
                  </a:lnTo>
                  <a:lnTo>
                    <a:pt x="78295" y="14696"/>
                  </a:lnTo>
                  <a:lnTo>
                    <a:pt x="59620" y="43870"/>
                  </a:lnTo>
                  <a:lnTo>
                    <a:pt x="49462" y="64527"/>
                  </a:lnTo>
                  <a:lnTo>
                    <a:pt x="40103" y="88522"/>
                  </a:lnTo>
                  <a:lnTo>
                    <a:pt x="30273" y="113505"/>
                  </a:lnTo>
                  <a:lnTo>
                    <a:pt x="22893" y="138782"/>
                  </a:lnTo>
                  <a:lnTo>
                    <a:pt x="16238" y="164146"/>
                  </a:lnTo>
                  <a:lnTo>
                    <a:pt x="9797" y="189535"/>
                  </a:lnTo>
                  <a:lnTo>
                    <a:pt x="5302" y="218694"/>
                  </a:lnTo>
                  <a:lnTo>
                    <a:pt x="2089" y="248501"/>
                  </a:lnTo>
                  <a:lnTo>
                    <a:pt x="0" y="263012"/>
                  </a:lnTo>
                  <a:lnTo>
                    <a:pt x="3147" y="293434"/>
                  </a:lnTo>
                  <a:lnTo>
                    <a:pt x="3235" y="294783"/>
                  </a:lnTo>
                  <a:lnTo>
                    <a:pt x="3293" y="294976"/>
                  </a:lnTo>
                  <a:lnTo>
                    <a:pt x="3409" y="2911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612">
              <a:extLst>
                <a:ext uri="{FF2B5EF4-FFF2-40B4-BE49-F238E27FC236}">
                  <a16:creationId xmlns:a16="http://schemas.microsoft.com/office/drawing/2014/main" id="{CA3A02AB-0FB3-0155-25E5-3960164D04DA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2332089" y="2508514"/>
              <a:ext cx="90718" cy="99018"/>
            </a:xfrm>
            <a:custGeom>
              <a:avLst/>
              <a:gdLst/>
              <a:ahLst/>
              <a:cxnLst/>
              <a:rect l="0" t="0" r="0" b="0"/>
              <a:pathLst>
                <a:path w="90718" h="99018">
                  <a:moveTo>
                    <a:pt x="49161" y="12436"/>
                  </a:moveTo>
                  <a:lnTo>
                    <a:pt x="49161" y="12436"/>
                  </a:lnTo>
                  <a:lnTo>
                    <a:pt x="54628" y="6969"/>
                  </a:lnTo>
                  <a:lnTo>
                    <a:pt x="58620" y="6347"/>
                  </a:lnTo>
                  <a:lnTo>
                    <a:pt x="64272" y="6164"/>
                  </a:lnTo>
                  <a:lnTo>
                    <a:pt x="64879" y="5432"/>
                  </a:lnTo>
                  <a:lnTo>
                    <a:pt x="64579" y="4239"/>
                  </a:lnTo>
                  <a:lnTo>
                    <a:pt x="63673" y="2738"/>
                  </a:lnTo>
                  <a:lnTo>
                    <a:pt x="62363" y="1737"/>
                  </a:lnTo>
                  <a:lnTo>
                    <a:pt x="59026" y="626"/>
                  </a:lnTo>
                  <a:lnTo>
                    <a:pt x="53182" y="0"/>
                  </a:lnTo>
                  <a:lnTo>
                    <a:pt x="40239" y="3185"/>
                  </a:lnTo>
                  <a:lnTo>
                    <a:pt x="13324" y="20137"/>
                  </a:lnTo>
                  <a:lnTo>
                    <a:pt x="6657" y="28559"/>
                  </a:lnTo>
                  <a:lnTo>
                    <a:pt x="2048" y="40063"/>
                  </a:lnTo>
                  <a:lnTo>
                    <a:pt x="0" y="54583"/>
                  </a:lnTo>
                  <a:lnTo>
                    <a:pt x="4734" y="70444"/>
                  </a:lnTo>
                  <a:lnTo>
                    <a:pt x="8960" y="78625"/>
                  </a:lnTo>
                  <a:lnTo>
                    <a:pt x="21181" y="89596"/>
                  </a:lnTo>
                  <a:lnTo>
                    <a:pt x="35314" y="96118"/>
                  </a:lnTo>
                  <a:lnTo>
                    <a:pt x="48651" y="99017"/>
                  </a:lnTo>
                  <a:lnTo>
                    <a:pt x="68060" y="97278"/>
                  </a:lnTo>
                  <a:lnTo>
                    <a:pt x="78962" y="90360"/>
                  </a:lnTo>
                  <a:lnTo>
                    <a:pt x="83846" y="85552"/>
                  </a:lnTo>
                  <a:lnTo>
                    <a:pt x="89271" y="74565"/>
                  </a:lnTo>
                  <a:lnTo>
                    <a:pt x="90717" y="68672"/>
                  </a:lnTo>
                  <a:lnTo>
                    <a:pt x="88562" y="56480"/>
                  </a:lnTo>
                  <a:lnTo>
                    <a:pt x="83178" y="39597"/>
                  </a:lnTo>
                  <a:lnTo>
                    <a:pt x="81213" y="30857"/>
                  </a:lnTo>
                  <a:lnTo>
                    <a:pt x="76140" y="21971"/>
                  </a:lnTo>
                  <a:lnTo>
                    <a:pt x="70874" y="14869"/>
                  </a:lnTo>
                  <a:lnTo>
                    <a:pt x="68211" y="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SMARTInkShape-Group121">
            <a:extLst>
              <a:ext uri="{FF2B5EF4-FFF2-40B4-BE49-F238E27FC236}">
                <a16:creationId xmlns:a16="http://schemas.microsoft.com/office/drawing/2014/main" id="{93010545-D4B0-1745-9DFA-C80313188B67}"/>
              </a:ext>
            </a:extLst>
          </p:cNvPr>
          <p:cNvGrpSpPr/>
          <p:nvPr/>
        </p:nvGrpSpPr>
        <p:grpSpPr>
          <a:xfrm>
            <a:off x="574898" y="2381250"/>
            <a:ext cx="1355503" cy="297538"/>
            <a:chOff x="574898" y="2381250"/>
            <a:chExt cx="1355503" cy="297538"/>
          </a:xfrm>
        </p:grpSpPr>
        <p:sp>
          <p:nvSpPr>
            <p:cNvPr id="148" name="SMARTInkShape-613">
              <a:extLst>
                <a:ext uri="{FF2B5EF4-FFF2-40B4-BE49-F238E27FC236}">
                  <a16:creationId xmlns:a16="http://schemas.microsoft.com/office/drawing/2014/main" id="{A08C86A0-2F41-1EE3-E85B-3B5BEE9C43F1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1772141" y="2503690"/>
              <a:ext cx="158260" cy="111166"/>
            </a:xfrm>
            <a:custGeom>
              <a:avLst/>
              <a:gdLst/>
              <a:ahLst/>
              <a:cxnLst/>
              <a:rect l="0" t="0" r="0" b="0"/>
              <a:pathLst>
                <a:path w="158260" h="111166">
                  <a:moveTo>
                    <a:pt x="63009" y="23610"/>
                  </a:moveTo>
                  <a:lnTo>
                    <a:pt x="63009" y="23610"/>
                  </a:lnTo>
                  <a:lnTo>
                    <a:pt x="66380" y="30352"/>
                  </a:lnTo>
                  <a:lnTo>
                    <a:pt x="71798" y="35543"/>
                  </a:lnTo>
                  <a:lnTo>
                    <a:pt x="75218" y="37916"/>
                  </a:lnTo>
                  <a:lnTo>
                    <a:pt x="90145" y="41254"/>
                  </a:lnTo>
                  <a:lnTo>
                    <a:pt x="114716" y="42243"/>
                  </a:lnTo>
                  <a:lnTo>
                    <a:pt x="128558" y="38712"/>
                  </a:lnTo>
                  <a:lnTo>
                    <a:pt x="145572" y="28318"/>
                  </a:lnTo>
                  <a:lnTo>
                    <a:pt x="149093" y="20058"/>
                  </a:lnTo>
                  <a:lnTo>
                    <a:pt x="150032" y="14892"/>
                  </a:lnTo>
                  <a:lnTo>
                    <a:pt x="148541" y="10743"/>
                  </a:lnTo>
                  <a:lnTo>
                    <a:pt x="141239" y="4250"/>
                  </a:lnTo>
                  <a:lnTo>
                    <a:pt x="121858" y="0"/>
                  </a:lnTo>
                  <a:lnTo>
                    <a:pt x="95095" y="3633"/>
                  </a:lnTo>
                  <a:lnTo>
                    <a:pt x="69425" y="11145"/>
                  </a:lnTo>
                  <a:lnTo>
                    <a:pt x="43972" y="22794"/>
                  </a:lnTo>
                  <a:lnTo>
                    <a:pt x="28284" y="34579"/>
                  </a:lnTo>
                  <a:lnTo>
                    <a:pt x="7907" y="65463"/>
                  </a:lnTo>
                  <a:lnTo>
                    <a:pt x="1997" y="78109"/>
                  </a:lnTo>
                  <a:lnTo>
                    <a:pt x="0" y="92074"/>
                  </a:lnTo>
                  <a:lnTo>
                    <a:pt x="1248" y="95358"/>
                  </a:lnTo>
                  <a:lnTo>
                    <a:pt x="6397" y="100889"/>
                  </a:lnTo>
                  <a:lnTo>
                    <a:pt x="20600" y="107969"/>
                  </a:lnTo>
                  <a:lnTo>
                    <a:pt x="44955" y="111165"/>
                  </a:lnTo>
                  <a:lnTo>
                    <a:pt x="74515" y="108740"/>
                  </a:lnTo>
                  <a:lnTo>
                    <a:pt x="102245" y="106924"/>
                  </a:lnTo>
                  <a:lnTo>
                    <a:pt x="130418" y="101947"/>
                  </a:lnTo>
                  <a:lnTo>
                    <a:pt x="158259" y="934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614">
              <a:extLst>
                <a:ext uri="{FF2B5EF4-FFF2-40B4-BE49-F238E27FC236}">
                  <a16:creationId xmlns:a16="http://schemas.microsoft.com/office/drawing/2014/main" id="{AF2CF2D7-F4C7-1A0E-9DC7-C382675B81D8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1679379" y="2495550"/>
              <a:ext cx="98622" cy="50801"/>
            </a:xfrm>
            <a:custGeom>
              <a:avLst/>
              <a:gdLst/>
              <a:ahLst/>
              <a:cxnLst/>
              <a:rect l="0" t="0" r="0" b="0"/>
              <a:pathLst>
                <a:path w="98622" h="50801">
                  <a:moveTo>
                    <a:pt x="3371" y="50800"/>
                  </a:moveTo>
                  <a:lnTo>
                    <a:pt x="3371" y="50800"/>
                  </a:lnTo>
                  <a:lnTo>
                    <a:pt x="0" y="47429"/>
                  </a:lnTo>
                  <a:lnTo>
                    <a:pt x="418" y="45025"/>
                  </a:lnTo>
                  <a:lnTo>
                    <a:pt x="4646" y="38591"/>
                  </a:lnTo>
                  <a:lnTo>
                    <a:pt x="14991" y="32909"/>
                  </a:lnTo>
                  <a:lnTo>
                    <a:pt x="41258" y="23512"/>
                  </a:lnTo>
                  <a:lnTo>
                    <a:pt x="67534" y="14157"/>
                  </a:lnTo>
                  <a:lnTo>
                    <a:pt x="9862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615">
              <a:extLst>
                <a:ext uri="{FF2B5EF4-FFF2-40B4-BE49-F238E27FC236}">
                  <a16:creationId xmlns:a16="http://schemas.microsoft.com/office/drawing/2014/main" id="{867AB7FE-5E2E-5DB1-9DCE-8FC7FFBFF3EB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1682860" y="2381250"/>
              <a:ext cx="95141" cy="246053"/>
            </a:xfrm>
            <a:custGeom>
              <a:avLst/>
              <a:gdLst/>
              <a:ahLst/>
              <a:cxnLst/>
              <a:rect l="0" t="0" r="0" b="0"/>
              <a:pathLst>
                <a:path w="95141" h="246053">
                  <a:moveTo>
                    <a:pt x="37990" y="0"/>
                  </a:moveTo>
                  <a:lnTo>
                    <a:pt x="37990" y="0"/>
                  </a:lnTo>
                  <a:lnTo>
                    <a:pt x="37284" y="23087"/>
                  </a:lnTo>
                  <a:lnTo>
                    <a:pt x="32921" y="54583"/>
                  </a:lnTo>
                  <a:lnTo>
                    <a:pt x="29152" y="80939"/>
                  </a:lnTo>
                  <a:lnTo>
                    <a:pt x="23063" y="110059"/>
                  </a:lnTo>
                  <a:lnTo>
                    <a:pt x="18891" y="132641"/>
                  </a:lnTo>
                  <a:lnTo>
                    <a:pt x="14685" y="156318"/>
                  </a:lnTo>
                  <a:lnTo>
                    <a:pt x="6236" y="186884"/>
                  </a:lnTo>
                  <a:lnTo>
                    <a:pt x="2710" y="198771"/>
                  </a:lnTo>
                  <a:lnTo>
                    <a:pt x="261" y="227485"/>
                  </a:lnTo>
                  <a:lnTo>
                    <a:pt x="0" y="236109"/>
                  </a:lnTo>
                  <a:lnTo>
                    <a:pt x="1821" y="240874"/>
                  </a:lnTo>
                  <a:lnTo>
                    <a:pt x="3294" y="243133"/>
                  </a:lnTo>
                  <a:lnTo>
                    <a:pt x="10575" y="245642"/>
                  </a:lnTo>
                  <a:lnTo>
                    <a:pt x="20161" y="246052"/>
                  </a:lnTo>
                  <a:lnTo>
                    <a:pt x="50742" y="241105"/>
                  </a:lnTo>
                  <a:lnTo>
                    <a:pt x="81683" y="230514"/>
                  </a:lnTo>
                  <a:lnTo>
                    <a:pt x="95140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616">
              <a:extLst>
                <a:ext uri="{FF2B5EF4-FFF2-40B4-BE49-F238E27FC236}">
                  <a16:creationId xmlns:a16="http://schemas.microsoft.com/office/drawing/2014/main" id="{D55D9248-177A-63C3-ED63-E8E19177AF3A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1525557" y="2545223"/>
              <a:ext cx="182594" cy="133565"/>
            </a:xfrm>
            <a:custGeom>
              <a:avLst/>
              <a:gdLst/>
              <a:ahLst/>
              <a:cxnLst/>
              <a:rect l="0" t="0" r="0" b="0"/>
              <a:pathLst>
                <a:path w="182594" h="133565">
                  <a:moveTo>
                    <a:pt x="74643" y="39227"/>
                  </a:moveTo>
                  <a:lnTo>
                    <a:pt x="74643" y="39227"/>
                  </a:lnTo>
                  <a:lnTo>
                    <a:pt x="78014" y="39227"/>
                  </a:lnTo>
                  <a:lnTo>
                    <a:pt x="81550" y="35464"/>
                  </a:lnTo>
                  <a:lnTo>
                    <a:pt x="90944" y="18270"/>
                  </a:lnTo>
                  <a:lnTo>
                    <a:pt x="92879" y="9577"/>
                  </a:lnTo>
                  <a:lnTo>
                    <a:pt x="93331" y="2296"/>
                  </a:lnTo>
                  <a:lnTo>
                    <a:pt x="91335" y="495"/>
                  </a:lnTo>
                  <a:lnTo>
                    <a:pt x="87888" y="0"/>
                  </a:lnTo>
                  <a:lnTo>
                    <a:pt x="67146" y="4275"/>
                  </a:lnTo>
                  <a:lnTo>
                    <a:pt x="43372" y="21348"/>
                  </a:lnTo>
                  <a:lnTo>
                    <a:pt x="29551" y="35419"/>
                  </a:lnTo>
                  <a:lnTo>
                    <a:pt x="12478" y="61591"/>
                  </a:lnTo>
                  <a:lnTo>
                    <a:pt x="3699" y="85051"/>
                  </a:lnTo>
                  <a:lnTo>
                    <a:pt x="0" y="107603"/>
                  </a:lnTo>
                  <a:lnTo>
                    <a:pt x="2275" y="127690"/>
                  </a:lnTo>
                  <a:lnTo>
                    <a:pt x="3820" y="131363"/>
                  </a:lnTo>
                  <a:lnTo>
                    <a:pt x="5555" y="133107"/>
                  </a:lnTo>
                  <a:lnTo>
                    <a:pt x="7418" y="133564"/>
                  </a:lnTo>
                  <a:lnTo>
                    <a:pt x="20152" y="127465"/>
                  </a:lnTo>
                  <a:lnTo>
                    <a:pt x="38349" y="107692"/>
                  </a:lnTo>
                  <a:lnTo>
                    <a:pt x="55532" y="81522"/>
                  </a:lnTo>
                  <a:lnTo>
                    <a:pt x="72514" y="52756"/>
                  </a:lnTo>
                  <a:lnTo>
                    <a:pt x="78481" y="39865"/>
                  </a:lnTo>
                  <a:lnTo>
                    <a:pt x="80772" y="28023"/>
                  </a:lnTo>
                  <a:lnTo>
                    <a:pt x="75938" y="45565"/>
                  </a:lnTo>
                  <a:lnTo>
                    <a:pt x="74899" y="62508"/>
                  </a:lnTo>
                  <a:lnTo>
                    <a:pt x="78090" y="78580"/>
                  </a:lnTo>
                  <a:lnTo>
                    <a:pt x="81584" y="84940"/>
                  </a:lnTo>
                  <a:lnTo>
                    <a:pt x="83504" y="86635"/>
                  </a:lnTo>
                  <a:lnTo>
                    <a:pt x="89400" y="88519"/>
                  </a:lnTo>
                  <a:lnTo>
                    <a:pt x="98135" y="88651"/>
                  </a:lnTo>
                  <a:lnTo>
                    <a:pt x="128449" y="83501"/>
                  </a:lnTo>
                  <a:lnTo>
                    <a:pt x="157402" y="72892"/>
                  </a:lnTo>
                  <a:lnTo>
                    <a:pt x="182593" y="582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617">
              <a:extLst>
                <a:ext uri="{FF2B5EF4-FFF2-40B4-BE49-F238E27FC236}">
                  <a16:creationId xmlns:a16="http://schemas.microsoft.com/office/drawing/2014/main" id="{FDF9390C-2255-E7AB-D93D-251D513B9485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1244600" y="2560610"/>
              <a:ext cx="247651" cy="105900"/>
            </a:xfrm>
            <a:custGeom>
              <a:avLst/>
              <a:gdLst/>
              <a:ahLst/>
              <a:cxnLst/>
              <a:rect l="0" t="0" r="0" b="0"/>
              <a:pathLst>
                <a:path w="247651" h="105900">
                  <a:moveTo>
                    <a:pt x="0" y="36540"/>
                  </a:moveTo>
                  <a:lnTo>
                    <a:pt x="0" y="36540"/>
                  </a:lnTo>
                  <a:lnTo>
                    <a:pt x="20265" y="21345"/>
                  </a:lnTo>
                  <a:lnTo>
                    <a:pt x="38844" y="9252"/>
                  </a:lnTo>
                  <a:lnTo>
                    <a:pt x="42124" y="8470"/>
                  </a:lnTo>
                  <a:lnTo>
                    <a:pt x="49531" y="9483"/>
                  </a:lnTo>
                  <a:lnTo>
                    <a:pt x="52776" y="12858"/>
                  </a:lnTo>
                  <a:lnTo>
                    <a:pt x="58263" y="24133"/>
                  </a:lnTo>
                  <a:lnTo>
                    <a:pt x="64692" y="55629"/>
                  </a:lnTo>
                  <a:lnTo>
                    <a:pt x="68831" y="77627"/>
                  </a:lnTo>
                  <a:lnTo>
                    <a:pt x="63570" y="105899"/>
                  </a:lnTo>
                  <a:lnTo>
                    <a:pt x="63521" y="99503"/>
                  </a:lnTo>
                  <a:lnTo>
                    <a:pt x="66877" y="88670"/>
                  </a:lnTo>
                  <a:lnTo>
                    <a:pt x="83895" y="61891"/>
                  </a:lnTo>
                  <a:lnTo>
                    <a:pt x="111605" y="38466"/>
                  </a:lnTo>
                  <a:lnTo>
                    <a:pt x="140903" y="18707"/>
                  </a:lnTo>
                  <a:lnTo>
                    <a:pt x="145441" y="16891"/>
                  </a:lnTo>
                  <a:lnTo>
                    <a:pt x="149172" y="16385"/>
                  </a:lnTo>
                  <a:lnTo>
                    <a:pt x="152365" y="16753"/>
                  </a:lnTo>
                  <a:lnTo>
                    <a:pt x="154493" y="18410"/>
                  </a:lnTo>
                  <a:lnTo>
                    <a:pt x="156858" y="24014"/>
                  </a:lnTo>
                  <a:lnTo>
                    <a:pt x="157671" y="48543"/>
                  </a:lnTo>
                  <a:lnTo>
                    <a:pt x="152770" y="79834"/>
                  </a:lnTo>
                  <a:lnTo>
                    <a:pt x="152415" y="96467"/>
                  </a:lnTo>
                  <a:lnTo>
                    <a:pt x="152406" y="95395"/>
                  </a:lnTo>
                  <a:lnTo>
                    <a:pt x="163937" y="74231"/>
                  </a:lnTo>
                  <a:lnTo>
                    <a:pt x="178406" y="57051"/>
                  </a:lnTo>
                  <a:lnTo>
                    <a:pt x="201372" y="26407"/>
                  </a:lnTo>
                  <a:lnTo>
                    <a:pt x="227221" y="1951"/>
                  </a:lnTo>
                  <a:lnTo>
                    <a:pt x="231045" y="0"/>
                  </a:lnTo>
                  <a:lnTo>
                    <a:pt x="233052" y="186"/>
                  </a:lnTo>
                  <a:lnTo>
                    <a:pt x="237164" y="2273"/>
                  </a:lnTo>
                  <a:lnTo>
                    <a:pt x="239462" y="9316"/>
                  </a:lnTo>
                  <a:lnTo>
                    <a:pt x="246164" y="39524"/>
                  </a:lnTo>
                  <a:lnTo>
                    <a:pt x="247650" y="746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618">
              <a:extLst>
                <a:ext uri="{FF2B5EF4-FFF2-40B4-BE49-F238E27FC236}">
                  <a16:creationId xmlns:a16="http://schemas.microsoft.com/office/drawing/2014/main" id="{D5F0BE2E-0DFF-A024-F067-216C024BF88E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1155700" y="244475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0" y="31750"/>
                  </a:moveTo>
                  <a:lnTo>
                    <a:pt x="0" y="31750"/>
                  </a:lnTo>
                  <a:lnTo>
                    <a:pt x="0" y="11977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619">
              <a:extLst>
                <a:ext uri="{FF2B5EF4-FFF2-40B4-BE49-F238E27FC236}">
                  <a16:creationId xmlns:a16="http://schemas.microsoft.com/office/drawing/2014/main" id="{DB82AD37-AA1F-6B77-2B7F-B36AE15F32C0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1162443" y="2549042"/>
              <a:ext cx="5958" cy="124309"/>
            </a:xfrm>
            <a:custGeom>
              <a:avLst/>
              <a:gdLst/>
              <a:ahLst/>
              <a:cxnLst/>
              <a:rect l="0" t="0" r="0" b="0"/>
              <a:pathLst>
                <a:path w="5958" h="124309">
                  <a:moveTo>
                    <a:pt x="5957" y="3658"/>
                  </a:moveTo>
                  <a:lnTo>
                    <a:pt x="5957" y="3658"/>
                  </a:lnTo>
                  <a:lnTo>
                    <a:pt x="5957" y="0"/>
                  </a:lnTo>
                  <a:lnTo>
                    <a:pt x="5957" y="25986"/>
                  </a:lnTo>
                  <a:lnTo>
                    <a:pt x="2586" y="57222"/>
                  </a:lnTo>
                  <a:lnTo>
                    <a:pt x="0" y="87060"/>
                  </a:lnTo>
                  <a:lnTo>
                    <a:pt x="487" y="98581"/>
                  </a:lnTo>
                  <a:lnTo>
                    <a:pt x="5957" y="1243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620">
              <a:extLst>
                <a:ext uri="{FF2B5EF4-FFF2-40B4-BE49-F238E27FC236}">
                  <a16:creationId xmlns:a16="http://schemas.microsoft.com/office/drawing/2014/main" id="{174DAB42-2281-C8AA-869D-FBDD7C5AA5E4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952500" y="2540000"/>
              <a:ext cx="139701" cy="57151"/>
            </a:xfrm>
            <a:custGeom>
              <a:avLst/>
              <a:gdLst/>
              <a:ahLst/>
              <a:cxnLst/>
              <a:rect l="0" t="0" r="0" b="0"/>
              <a:pathLst>
                <a:path w="139701" h="57151">
                  <a:moveTo>
                    <a:pt x="0" y="57150"/>
                  </a:moveTo>
                  <a:lnTo>
                    <a:pt x="0" y="57150"/>
                  </a:lnTo>
                  <a:lnTo>
                    <a:pt x="13815" y="45217"/>
                  </a:lnTo>
                  <a:lnTo>
                    <a:pt x="43447" y="29604"/>
                  </a:lnTo>
                  <a:lnTo>
                    <a:pt x="72697" y="17208"/>
                  </a:lnTo>
                  <a:lnTo>
                    <a:pt x="96486" y="10665"/>
                  </a:lnTo>
                  <a:lnTo>
                    <a:pt x="122506" y="4258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621">
              <a:extLst>
                <a:ext uri="{FF2B5EF4-FFF2-40B4-BE49-F238E27FC236}">
                  <a16:creationId xmlns:a16="http://schemas.microsoft.com/office/drawing/2014/main" id="{7FBFEAD4-FF90-C1F8-2241-CF4A4FEB96AB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972794" y="2406650"/>
              <a:ext cx="119407" cy="240533"/>
            </a:xfrm>
            <a:custGeom>
              <a:avLst/>
              <a:gdLst/>
              <a:ahLst/>
              <a:cxnLst/>
              <a:rect l="0" t="0" r="0" b="0"/>
              <a:pathLst>
                <a:path w="119407" h="240533">
                  <a:moveTo>
                    <a:pt x="5106" y="0"/>
                  </a:moveTo>
                  <a:lnTo>
                    <a:pt x="5106" y="0"/>
                  </a:lnTo>
                  <a:lnTo>
                    <a:pt x="10176" y="5775"/>
                  </a:lnTo>
                  <a:lnTo>
                    <a:pt x="15937" y="18017"/>
                  </a:lnTo>
                  <a:lnTo>
                    <a:pt x="21407" y="43047"/>
                  </a:lnTo>
                  <a:lnTo>
                    <a:pt x="23342" y="71394"/>
                  </a:lnTo>
                  <a:lnTo>
                    <a:pt x="23209" y="95943"/>
                  </a:lnTo>
                  <a:lnTo>
                    <a:pt x="20678" y="117430"/>
                  </a:lnTo>
                  <a:lnTo>
                    <a:pt x="17201" y="141091"/>
                  </a:lnTo>
                  <a:lnTo>
                    <a:pt x="13304" y="164307"/>
                  </a:lnTo>
                  <a:lnTo>
                    <a:pt x="7143" y="191833"/>
                  </a:lnTo>
                  <a:lnTo>
                    <a:pt x="0" y="219194"/>
                  </a:lnTo>
                  <a:lnTo>
                    <a:pt x="1190" y="228182"/>
                  </a:lnTo>
                  <a:lnTo>
                    <a:pt x="4071" y="235470"/>
                  </a:lnTo>
                  <a:lnTo>
                    <a:pt x="5827" y="237413"/>
                  </a:lnTo>
                  <a:lnTo>
                    <a:pt x="7704" y="238709"/>
                  </a:lnTo>
                  <a:lnTo>
                    <a:pt x="17086" y="240532"/>
                  </a:lnTo>
                  <a:lnTo>
                    <a:pt x="37968" y="240442"/>
                  </a:lnTo>
                  <a:lnTo>
                    <a:pt x="65381" y="235813"/>
                  </a:lnTo>
                  <a:lnTo>
                    <a:pt x="119406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622">
              <a:extLst>
                <a:ext uri="{FF2B5EF4-FFF2-40B4-BE49-F238E27FC236}">
                  <a16:creationId xmlns:a16="http://schemas.microsoft.com/office/drawing/2014/main" id="{413039CB-093D-46CB-9250-96DAA411AB53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812800" y="2512105"/>
              <a:ext cx="79271" cy="135846"/>
            </a:xfrm>
            <a:custGeom>
              <a:avLst/>
              <a:gdLst/>
              <a:ahLst/>
              <a:cxnLst/>
              <a:rect l="0" t="0" r="0" b="0"/>
              <a:pathLst>
                <a:path w="79271" h="135846">
                  <a:moveTo>
                    <a:pt x="69850" y="34245"/>
                  </a:moveTo>
                  <a:lnTo>
                    <a:pt x="69850" y="34245"/>
                  </a:lnTo>
                  <a:lnTo>
                    <a:pt x="73221" y="30874"/>
                  </a:lnTo>
                  <a:lnTo>
                    <a:pt x="78688" y="18665"/>
                  </a:lnTo>
                  <a:lnTo>
                    <a:pt x="79270" y="14686"/>
                  </a:lnTo>
                  <a:lnTo>
                    <a:pt x="78035" y="8384"/>
                  </a:lnTo>
                  <a:lnTo>
                    <a:pt x="73373" y="869"/>
                  </a:lnTo>
                  <a:lnTo>
                    <a:pt x="70082" y="0"/>
                  </a:lnTo>
                  <a:lnTo>
                    <a:pt x="60781" y="916"/>
                  </a:lnTo>
                  <a:lnTo>
                    <a:pt x="31392" y="16102"/>
                  </a:lnTo>
                  <a:lnTo>
                    <a:pt x="9650" y="32307"/>
                  </a:lnTo>
                  <a:lnTo>
                    <a:pt x="4289" y="44437"/>
                  </a:lnTo>
                  <a:lnTo>
                    <a:pt x="2612" y="57825"/>
                  </a:lnTo>
                  <a:lnTo>
                    <a:pt x="4218" y="68479"/>
                  </a:lnTo>
                  <a:lnTo>
                    <a:pt x="11047" y="77918"/>
                  </a:lnTo>
                  <a:lnTo>
                    <a:pt x="23029" y="87402"/>
                  </a:lnTo>
                  <a:lnTo>
                    <a:pt x="53072" y="101365"/>
                  </a:lnTo>
                  <a:lnTo>
                    <a:pt x="64957" y="103991"/>
                  </a:lnTo>
                  <a:lnTo>
                    <a:pt x="70733" y="107106"/>
                  </a:lnTo>
                  <a:lnTo>
                    <a:pt x="71850" y="108925"/>
                  </a:lnTo>
                  <a:lnTo>
                    <a:pt x="71889" y="110843"/>
                  </a:lnTo>
                  <a:lnTo>
                    <a:pt x="71209" y="112827"/>
                  </a:lnTo>
                  <a:lnTo>
                    <a:pt x="66691" y="116913"/>
                  </a:lnTo>
                  <a:lnTo>
                    <a:pt x="48922" y="125285"/>
                  </a:lnTo>
                  <a:lnTo>
                    <a:pt x="0" y="1358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623">
              <a:extLst>
                <a:ext uri="{FF2B5EF4-FFF2-40B4-BE49-F238E27FC236}">
                  <a16:creationId xmlns:a16="http://schemas.microsoft.com/office/drawing/2014/main" id="{ED65C23A-89CD-951C-CDA6-3EFEDBBB3366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574898" y="2512161"/>
              <a:ext cx="178156" cy="135790"/>
            </a:xfrm>
            <a:custGeom>
              <a:avLst/>
              <a:gdLst/>
              <a:ahLst/>
              <a:cxnLst/>
              <a:rect l="0" t="0" r="0" b="0"/>
              <a:pathLst>
                <a:path w="178156" h="135790">
                  <a:moveTo>
                    <a:pt x="28352" y="53239"/>
                  </a:moveTo>
                  <a:lnTo>
                    <a:pt x="28352" y="53239"/>
                  </a:lnTo>
                  <a:lnTo>
                    <a:pt x="37190" y="62077"/>
                  </a:lnTo>
                  <a:lnTo>
                    <a:pt x="53392" y="64795"/>
                  </a:lnTo>
                  <a:lnTo>
                    <a:pt x="82310" y="60762"/>
                  </a:lnTo>
                  <a:lnTo>
                    <a:pt x="110272" y="56450"/>
                  </a:lnTo>
                  <a:lnTo>
                    <a:pt x="137543" y="46754"/>
                  </a:lnTo>
                  <a:lnTo>
                    <a:pt x="167603" y="39203"/>
                  </a:lnTo>
                  <a:lnTo>
                    <a:pt x="171986" y="37532"/>
                  </a:lnTo>
                  <a:lnTo>
                    <a:pt x="174908" y="35007"/>
                  </a:lnTo>
                  <a:lnTo>
                    <a:pt x="178155" y="28438"/>
                  </a:lnTo>
                  <a:lnTo>
                    <a:pt x="177716" y="20814"/>
                  </a:lnTo>
                  <a:lnTo>
                    <a:pt x="176611" y="16806"/>
                  </a:lnTo>
                  <a:lnTo>
                    <a:pt x="173758" y="13428"/>
                  </a:lnTo>
                  <a:lnTo>
                    <a:pt x="164944" y="7793"/>
                  </a:lnTo>
                  <a:lnTo>
                    <a:pt x="144710" y="655"/>
                  </a:lnTo>
                  <a:lnTo>
                    <a:pt x="130867" y="0"/>
                  </a:lnTo>
                  <a:lnTo>
                    <a:pt x="107410" y="3598"/>
                  </a:lnTo>
                  <a:lnTo>
                    <a:pt x="81880" y="7251"/>
                  </a:lnTo>
                  <a:lnTo>
                    <a:pt x="54291" y="11856"/>
                  </a:lnTo>
                  <a:lnTo>
                    <a:pt x="24095" y="29699"/>
                  </a:lnTo>
                  <a:lnTo>
                    <a:pt x="10232" y="41366"/>
                  </a:lnTo>
                  <a:lnTo>
                    <a:pt x="2660" y="57370"/>
                  </a:lnTo>
                  <a:lnTo>
                    <a:pt x="0" y="74125"/>
                  </a:lnTo>
                  <a:lnTo>
                    <a:pt x="1170" y="86275"/>
                  </a:lnTo>
                  <a:lnTo>
                    <a:pt x="5923" y="96379"/>
                  </a:lnTo>
                  <a:lnTo>
                    <a:pt x="17101" y="110993"/>
                  </a:lnTo>
                  <a:lnTo>
                    <a:pt x="30663" y="121778"/>
                  </a:lnTo>
                  <a:lnTo>
                    <a:pt x="40198" y="126034"/>
                  </a:lnTo>
                  <a:lnTo>
                    <a:pt x="67929" y="132138"/>
                  </a:lnTo>
                  <a:lnTo>
                    <a:pt x="97150" y="134707"/>
                  </a:lnTo>
                  <a:lnTo>
                    <a:pt x="119607" y="135308"/>
                  </a:lnTo>
                  <a:lnTo>
                    <a:pt x="155352" y="135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SMARTInkShape-Group122">
            <a:extLst>
              <a:ext uri="{FF2B5EF4-FFF2-40B4-BE49-F238E27FC236}">
                <a16:creationId xmlns:a16="http://schemas.microsoft.com/office/drawing/2014/main" id="{CD3A4652-3952-DE4D-BA2F-D543ABAA2445}"/>
              </a:ext>
            </a:extLst>
          </p:cNvPr>
          <p:cNvGrpSpPr/>
          <p:nvPr/>
        </p:nvGrpSpPr>
        <p:grpSpPr>
          <a:xfrm>
            <a:off x="6997700" y="1854200"/>
            <a:ext cx="476251" cy="400051"/>
            <a:chOff x="6997700" y="1854200"/>
            <a:chExt cx="476251" cy="400051"/>
          </a:xfrm>
        </p:grpSpPr>
        <p:sp>
          <p:nvSpPr>
            <p:cNvPr id="160" name="SMARTInkShape-624">
              <a:extLst>
                <a:ext uri="{FF2B5EF4-FFF2-40B4-BE49-F238E27FC236}">
                  <a16:creationId xmlns:a16="http://schemas.microsoft.com/office/drawing/2014/main" id="{BD015AFB-4B19-35A0-B759-F8A75ADCF677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7463941" y="2057400"/>
              <a:ext cx="10010" cy="12701"/>
            </a:xfrm>
            <a:custGeom>
              <a:avLst/>
              <a:gdLst/>
              <a:ahLst/>
              <a:cxnLst/>
              <a:rect l="0" t="0" r="0" b="0"/>
              <a:pathLst>
                <a:path w="10010" h="12701">
                  <a:moveTo>
                    <a:pt x="3659" y="0"/>
                  </a:moveTo>
                  <a:lnTo>
                    <a:pt x="3659" y="0"/>
                  </a:lnTo>
                  <a:lnTo>
                    <a:pt x="287" y="3371"/>
                  </a:lnTo>
                  <a:lnTo>
                    <a:pt x="0" y="4364"/>
                  </a:lnTo>
                  <a:lnTo>
                    <a:pt x="514" y="5026"/>
                  </a:lnTo>
                  <a:lnTo>
                    <a:pt x="2967" y="6467"/>
                  </a:lnTo>
                  <a:lnTo>
                    <a:pt x="10009" y="12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625">
              <a:extLst>
                <a:ext uri="{FF2B5EF4-FFF2-40B4-BE49-F238E27FC236}">
                  <a16:creationId xmlns:a16="http://schemas.microsoft.com/office/drawing/2014/main" id="{FA44B810-9F15-E2BC-49FA-2620BE3B2207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7200900" y="1943100"/>
              <a:ext cx="133351" cy="31751"/>
            </a:xfrm>
            <a:custGeom>
              <a:avLst/>
              <a:gdLst/>
              <a:ahLst/>
              <a:cxnLst/>
              <a:rect l="0" t="0" r="0" b="0"/>
              <a:pathLst>
                <a:path w="133351" h="31751">
                  <a:moveTo>
                    <a:pt x="0" y="31750"/>
                  </a:moveTo>
                  <a:lnTo>
                    <a:pt x="0" y="31750"/>
                  </a:lnTo>
                  <a:lnTo>
                    <a:pt x="29511" y="19817"/>
                  </a:lnTo>
                  <a:lnTo>
                    <a:pt x="54605" y="12927"/>
                  </a:lnTo>
                  <a:lnTo>
                    <a:pt x="84201" y="6511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626">
              <a:extLst>
                <a:ext uri="{FF2B5EF4-FFF2-40B4-BE49-F238E27FC236}">
                  <a16:creationId xmlns:a16="http://schemas.microsoft.com/office/drawing/2014/main" id="{42CF8972-6898-B37B-0816-771402766653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7214846" y="1854200"/>
              <a:ext cx="106705" cy="224293"/>
            </a:xfrm>
            <a:custGeom>
              <a:avLst/>
              <a:gdLst/>
              <a:ahLst/>
              <a:cxnLst/>
              <a:rect l="0" t="0" r="0" b="0"/>
              <a:pathLst>
                <a:path w="106705" h="224293">
                  <a:moveTo>
                    <a:pt x="24154" y="0"/>
                  </a:moveTo>
                  <a:lnTo>
                    <a:pt x="24154" y="0"/>
                  </a:lnTo>
                  <a:lnTo>
                    <a:pt x="27526" y="3371"/>
                  </a:lnTo>
                  <a:lnTo>
                    <a:pt x="29622" y="15580"/>
                  </a:lnTo>
                  <a:lnTo>
                    <a:pt x="26872" y="39345"/>
                  </a:lnTo>
                  <a:lnTo>
                    <a:pt x="25362" y="60526"/>
                  </a:lnTo>
                  <a:lnTo>
                    <a:pt x="22630" y="90606"/>
                  </a:lnTo>
                  <a:lnTo>
                    <a:pt x="17353" y="118569"/>
                  </a:lnTo>
                  <a:lnTo>
                    <a:pt x="11321" y="149902"/>
                  </a:lnTo>
                  <a:lnTo>
                    <a:pt x="5064" y="177060"/>
                  </a:lnTo>
                  <a:lnTo>
                    <a:pt x="0" y="201408"/>
                  </a:lnTo>
                  <a:lnTo>
                    <a:pt x="1189" y="209694"/>
                  </a:lnTo>
                  <a:lnTo>
                    <a:pt x="5826" y="220411"/>
                  </a:lnTo>
                  <a:lnTo>
                    <a:pt x="7702" y="223141"/>
                  </a:lnTo>
                  <a:lnTo>
                    <a:pt x="9658" y="224255"/>
                  </a:lnTo>
                  <a:lnTo>
                    <a:pt x="11668" y="224292"/>
                  </a:lnTo>
                  <a:lnTo>
                    <a:pt x="37987" y="215522"/>
                  </a:lnTo>
                  <a:lnTo>
                    <a:pt x="68048" y="204561"/>
                  </a:lnTo>
                  <a:lnTo>
                    <a:pt x="106704" y="177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627">
              <a:extLst>
                <a:ext uri="{FF2B5EF4-FFF2-40B4-BE49-F238E27FC236}">
                  <a16:creationId xmlns:a16="http://schemas.microsoft.com/office/drawing/2014/main" id="{B0531138-73B6-CDBF-A3D6-33BC22C5BC8A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6997700" y="1988874"/>
              <a:ext cx="144657" cy="74405"/>
            </a:xfrm>
            <a:custGeom>
              <a:avLst/>
              <a:gdLst/>
              <a:ahLst/>
              <a:cxnLst/>
              <a:rect l="0" t="0" r="0" b="0"/>
              <a:pathLst>
                <a:path w="144657" h="74405">
                  <a:moveTo>
                    <a:pt x="44450" y="55826"/>
                  </a:moveTo>
                  <a:lnTo>
                    <a:pt x="44450" y="55826"/>
                  </a:lnTo>
                  <a:lnTo>
                    <a:pt x="55281" y="31211"/>
                  </a:lnTo>
                  <a:lnTo>
                    <a:pt x="71746" y="12560"/>
                  </a:lnTo>
                  <a:lnTo>
                    <a:pt x="84993" y="5377"/>
                  </a:lnTo>
                  <a:lnTo>
                    <a:pt x="102323" y="661"/>
                  </a:lnTo>
                  <a:lnTo>
                    <a:pt x="108432" y="0"/>
                  </a:lnTo>
                  <a:lnTo>
                    <a:pt x="118983" y="3027"/>
                  </a:lnTo>
                  <a:lnTo>
                    <a:pt x="127670" y="9077"/>
                  </a:lnTo>
                  <a:lnTo>
                    <a:pt x="133883" y="16469"/>
                  </a:lnTo>
                  <a:lnTo>
                    <a:pt x="143959" y="45060"/>
                  </a:lnTo>
                  <a:lnTo>
                    <a:pt x="144656" y="48649"/>
                  </a:lnTo>
                  <a:lnTo>
                    <a:pt x="143710" y="52452"/>
                  </a:lnTo>
                  <a:lnTo>
                    <a:pt x="138895" y="60441"/>
                  </a:lnTo>
                  <a:lnTo>
                    <a:pt x="128288" y="66814"/>
                  </a:lnTo>
                  <a:lnTo>
                    <a:pt x="105225" y="73283"/>
                  </a:lnTo>
                  <a:lnTo>
                    <a:pt x="77980" y="74404"/>
                  </a:lnTo>
                  <a:lnTo>
                    <a:pt x="46466" y="71365"/>
                  </a:lnTo>
                  <a:lnTo>
                    <a:pt x="0" y="62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628">
              <a:extLst>
                <a:ext uri="{FF2B5EF4-FFF2-40B4-BE49-F238E27FC236}">
                  <a16:creationId xmlns:a16="http://schemas.microsoft.com/office/drawing/2014/main" id="{D08C9BD1-FC90-F61B-6EEB-EABE309CD58D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7023100" y="1968500"/>
              <a:ext cx="31751" cy="285751"/>
            </a:xfrm>
            <a:custGeom>
              <a:avLst/>
              <a:gdLst/>
              <a:ahLst/>
              <a:cxnLst/>
              <a:rect l="0" t="0" r="0" b="0"/>
              <a:pathLst>
                <a:path w="31751" h="285751">
                  <a:moveTo>
                    <a:pt x="31750" y="0"/>
                  </a:moveTo>
                  <a:lnTo>
                    <a:pt x="31750" y="0"/>
                  </a:lnTo>
                  <a:lnTo>
                    <a:pt x="31045" y="23087"/>
                  </a:lnTo>
                  <a:lnTo>
                    <a:pt x="27386" y="52467"/>
                  </a:lnTo>
                  <a:lnTo>
                    <a:pt x="25988" y="79673"/>
                  </a:lnTo>
                  <a:lnTo>
                    <a:pt x="24868" y="105608"/>
                  </a:lnTo>
                  <a:lnTo>
                    <a:pt x="21088" y="133283"/>
                  </a:lnTo>
                  <a:lnTo>
                    <a:pt x="19956" y="158250"/>
                  </a:lnTo>
                  <a:lnTo>
                    <a:pt x="19318" y="186589"/>
                  </a:lnTo>
                  <a:lnTo>
                    <a:pt x="14739" y="215127"/>
                  </a:lnTo>
                  <a:lnTo>
                    <a:pt x="11221" y="243029"/>
                  </a:lnTo>
                  <a:lnTo>
                    <a:pt x="3941" y="272137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SMARTInkShape-629">
            <a:extLst>
              <a:ext uri="{FF2B5EF4-FFF2-40B4-BE49-F238E27FC236}">
                <a16:creationId xmlns:a16="http://schemas.microsoft.com/office/drawing/2014/main" id="{6FCBC71A-AE3A-B29B-6BFF-485881C8C07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472015" y="1976342"/>
            <a:ext cx="290736" cy="129926"/>
          </a:xfrm>
          <a:custGeom>
            <a:avLst/>
            <a:gdLst/>
            <a:ahLst/>
            <a:cxnLst/>
            <a:rect l="0" t="0" r="0" b="0"/>
            <a:pathLst>
              <a:path w="290736" h="129926">
                <a:moveTo>
                  <a:pt x="100235" y="55658"/>
                </a:moveTo>
                <a:lnTo>
                  <a:pt x="100235" y="55658"/>
                </a:lnTo>
                <a:lnTo>
                  <a:pt x="118063" y="37830"/>
                </a:lnTo>
                <a:lnTo>
                  <a:pt x="117765" y="36717"/>
                </a:lnTo>
                <a:lnTo>
                  <a:pt x="114679" y="31780"/>
                </a:lnTo>
                <a:lnTo>
                  <a:pt x="113164" y="25084"/>
                </a:lnTo>
                <a:lnTo>
                  <a:pt x="112275" y="18365"/>
                </a:lnTo>
                <a:lnTo>
                  <a:pt x="107879" y="8782"/>
                </a:lnTo>
                <a:lnTo>
                  <a:pt x="104103" y="3545"/>
                </a:lnTo>
                <a:lnTo>
                  <a:pt x="98191" y="746"/>
                </a:lnTo>
                <a:lnTo>
                  <a:pt x="94638" y="0"/>
                </a:lnTo>
                <a:lnTo>
                  <a:pt x="76156" y="2321"/>
                </a:lnTo>
                <a:lnTo>
                  <a:pt x="64604" y="7493"/>
                </a:lnTo>
                <a:lnTo>
                  <a:pt x="36952" y="30489"/>
                </a:lnTo>
                <a:lnTo>
                  <a:pt x="13236" y="55679"/>
                </a:lnTo>
                <a:lnTo>
                  <a:pt x="7947" y="65545"/>
                </a:lnTo>
                <a:lnTo>
                  <a:pt x="0" y="96227"/>
                </a:lnTo>
                <a:lnTo>
                  <a:pt x="2410" y="113540"/>
                </a:lnTo>
                <a:lnTo>
                  <a:pt x="7604" y="122070"/>
                </a:lnTo>
                <a:lnTo>
                  <a:pt x="10964" y="125333"/>
                </a:lnTo>
                <a:lnTo>
                  <a:pt x="20342" y="128958"/>
                </a:lnTo>
                <a:lnTo>
                  <a:pt x="25807" y="129925"/>
                </a:lnTo>
                <a:lnTo>
                  <a:pt x="30860" y="129158"/>
                </a:lnTo>
                <a:lnTo>
                  <a:pt x="57757" y="114447"/>
                </a:lnTo>
                <a:lnTo>
                  <a:pt x="88358" y="87050"/>
                </a:lnTo>
                <a:lnTo>
                  <a:pt x="117319" y="63702"/>
                </a:lnTo>
                <a:lnTo>
                  <a:pt x="117269" y="63843"/>
                </a:lnTo>
                <a:lnTo>
                  <a:pt x="115331" y="65881"/>
                </a:lnTo>
                <a:lnTo>
                  <a:pt x="110275" y="77737"/>
                </a:lnTo>
                <a:lnTo>
                  <a:pt x="110106" y="88754"/>
                </a:lnTo>
                <a:lnTo>
                  <a:pt x="115748" y="109703"/>
                </a:lnTo>
                <a:lnTo>
                  <a:pt x="121476" y="116837"/>
                </a:lnTo>
                <a:lnTo>
                  <a:pt x="128726" y="121654"/>
                </a:lnTo>
                <a:lnTo>
                  <a:pt x="142151" y="124366"/>
                </a:lnTo>
                <a:lnTo>
                  <a:pt x="169375" y="125283"/>
                </a:lnTo>
                <a:lnTo>
                  <a:pt x="192687" y="125441"/>
                </a:lnTo>
                <a:lnTo>
                  <a:pt x="220056" y="123607"/>
                </a:lnTo>
                <a:lnTo>
                  <a:pt x="246039" y="118594"/>
                </a:lnTo>
                <a:lnTo>
                  <a:pt x="274083" y="113570"/>
                </a:lnTo>
                <a:lnTo>
                  <a:pt x="290735" y="10645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7" name="SMARTInkShape-Group124">
            <a:extLst>
              <a:ext uri="{FF2B5EF4-FFF2-40B4-BE49-F238E27FC236}">
                <a16:creationId xmlns:a16="http://schemas.microsoft.com/office/drawing/2014/main" id="{C850DE52-69C2-C689-21A3-90CF4EE5C5D9}"/>
              </a:ext>
            </a:extLst>
          </p:cNvPr>
          <p:cNvGrpSpPr/>
          <p:nvPr/>
        </p:nvGrpSpPr>
        <p:grpSpPr>
          <a:xfrm>
            <a:off x="4991100" y="1841500"/>
            <a:ext cx="1139547" cy="444501"/>
            <a:chOff x="4991100" y="1841500"/>
            <a:chExt cx="1139547" cy="444501"/>
          </a:xfrm>
        </p:grpSpPr>
        <p:sp>
          <p:nvSpPr>
            <p:cNvPr id="167" name="SMARTInkShape-630">
              <a:extLst>
                <a:ext uri="{FF2B5EF4-FFF2-40B4-BE49-F238E27FC236}">
                  <a16:creationId xmlns:a16="http://schemas.microsoft.com/office/drawing/2014/main" id="{A376BC18-D5B0-B986-5FA4-32AD1A0DE59C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6026150" y="1931883"/>
              <a:ext cx="104497" cy="144450"/>
            </a:xfrm>
            <a:custGeom>
              <a:avLst/>
              <a:gdLst/>
              <a:ahLst/>
              <a:cxnLst/>
              <a:rect l="0" t="0" r="0" b="0"/>
              <a:pathLst>
                <a:path w="104497" h="144450">
                  <a:moveTo>
                    <a:pt x="88900" y="23917"/>
                  </a:moveTo>
                  <a:lnTo>
                    <a:pt x="88900" y="23917"/>
                  </a:lnTo>
                  <a:lnTo>
                    <a:pt x="93970" y="18142"/>
                  </a:lnTo>
                  <a:lnTo>
                    <a:pt x="104496" y="1854"/>
                  </a:lnTo>
                  <a:lnTo>
                    <a:pt x="104237" y="742"/>
                  </a:lnTo>
                  <a:lnTo>
                    <a:pt x="103357" y="0"/>
                  </a:lnTo>
                  <a:lnTo>
                    <a:pt x="92007" y="2327"/>
                  </a:lnTo>
                  <a:lnTo>
                    <a:pt x="65551" y="13799"/>
                  </a:lnTo>
                  <a:lnTo>
                    <a:pt x="37395" y="29187"/>
                  </a:lnTo>
                  <a:lnTo>
                    <a:pt x="19042" y="44583"/>
                  </a:lnTo>
                  <a:lnTo>
                    <a:pt x="15518" y="50270"/>
                  </a:lnTo>
                  <a:lnTo>
                    <a:pt x="13535" y="60810"/>
                  </a:lnTo>
                  <a:lnTo>
                    <a:pt x="14953" y="66890"/>
                  </a:lnTo>
                  <a:lnTo>
                    <a:pt x="16318" y="69499"/>
                  </a:lnTo>
                  <a:lnTo>
                    <a:pt x="39858" y="86468"/>
                  </a:lnTo>
                  <a:lnTo>
                    <a:pt x="65354" y="99115"/>
                  </a:lnTo>
                  <a:lnTo>
                    <a:pt x="72673" y="108835"/>
                  </a:lnTo>
                  <a:lnTo>
                    <a:pt x="74631" y="114105"/>
                  </a:lnTo>
                  <a:lnTo>
                    <a:pt x="73744" y="117203"/>
                  </a:lnTo>
                  <a:lnTo>
                    <a:pt x="61757" y="133028"/>
                  </a:lnTo>
                  <a:lnTo>
                    <a:pt x="48402" y="140051"/>
                  </a:lnTo>
                  <a:lnTo>
                    <a:pt x="27523" y="143972"/>
                  </a:lnTo>
                  <a:lnTo>
                    <a:pt x="13982" y="144449"/>
                  </a:lnTo>
                  <a:lnTo>
                    <a:pt x="0" y="1382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631">
              <a:extLst>
                <a:ext uri="{FF2B5EF4-FFF2-40B4-BE49-F238E27FC236}">
                  <a16:creationId xmlns:a16="http://schemas.microsoft.com/office/drawing/2014/main" id="{1A708B13-3831-5D9A-0FDC-725A67BC2A55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5881952" y="1940329"/>
              <a:ext cx="122378" cy="141105"/>
            </a:xfrm>
            <a:custGeom>
              <a:avLst/>
              <a:gdLst/>
              <a:ahLst/>
              <a:cxnLst/>
              <a:rect l="0" t="0" r="0" b="0"/>
              <a:pathLst>
                <a:path w="122378" h="141105">
                  <a:moveTo>
                    <a:pt x="10848" y="28171"/>
                  </a:moveTo>
                  <a:lnTo>
                    <a:pt x="10848" y="28171"/>
                  </a:lnTo>
                  <a:lnTo>
                    <a:pt x="19686" y="42477"/>
                  </a:lnTo>
                  <a:lnTo>
                    <a:pt x="25594" y="45112"/>
                  </a:lnTo>
                  <a:lnTo>
                    <a:pt x="47627" y="46804"/>
                  </a:lnTo>
                  <a:lnTo>
                    <a:pt x="57298" y="45154"/>
                  </a:lnTo>
                  <a:lnTo>
                    <a:pt x="82503" y="36365"/>
                  </a:lnTo>
                  <a:lnTo>
                    <a:pt x="103733" y="29501"/>
                  </a:lnTo>
                  <a:lnTo>
                    <a:pt x="118175" y="19550"/>
                  </a:lnTo>
                  <a:lnTo>
                    <a:pt x="122049" y="14226"/>
                  </a:lnTo>
                  <a:lnTo>
                    <a:pt x="122377" y="11819"/>
                  </a:lnTo>
                  <a:lnTo>
                    <a:pt x="120859" y="7262"/>
                  </a:lnTo>
                  <a:lnTo>
                    <a:pt x="112189" y="2886"/>
                  </a:lnTo>
                  <a:lnTo>
                    <a:pt x="99632" y="0"/>
                  </a:lnTo>
                  <a:lnTo>
                    <a:pt x="72443" y="3896"/>
                  </a:lnTo>
                  <a:lnTo>
                    <a:pt x="57979" y="8210"/>
                  </a:lnTo>
                  <a:lnTo>
                    <a:pt x="29276" y="26492"/>
                  </a:lnTo>
                  <a:lnTo>
                    <a:pt x="3951" y="48122"/>
                  </a:lnTo>
                  <a:lnTo>
                    <a:pt x="729" y="56793"/>
                  </a:lnTo>
                  <a:lnTo>
                    <a:pt x="0" y="67703"/>
                  </a:lnTo>
                  <a:lnTo>
                    <a:pt x="5422" y="99427"/>
                  </a:lnTo>
                  <a:lnTo>
                    <a:pt x="18739" y="121211"/>
                  </a:lnTo>
                  <a:lnTo>
                    <a:pt x="27055" y="127848"/>
                  </a:lnTo>
                  <a:lnTo>
                    <a:pt x="50690" y="139396"/>
                  </a:lnTo>
                  <a:lnTo>
                    <a:pt x="59364" y="141104"/>
                  </a:lnTo>
                  <a:lnTo>
                    <a:pt x="89465" y="135384"/>
                  </a:lnTo>
                  <a:lnTo>
                    <a:pt x="118798" y="1234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632">
              <a:extLst>
                <a:ext uri="{FF2B5EF4-FFF2-40B4-BE49-F238E27FC236}">
                  <a16:creationId xmlns:a16="http://schemas.microsoft.com/office/drawing/2014/main" id="{37E51174-A54E-554A-800F-C0EF9C0D8B20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5723035" y="1841500"/>
              <a:ext cx="125316" cy="238840"/>
            </a:xfrm>
            <a:custGeom>
              <a:avLst/>
              <a:gdLst/>
              <a:ahLst/>
              <a:cxnLst/>
              <a:rect l="0" t="0" r="0" b="0"/>
              <a:pathLst>
                <a:path w="125316" h="238840">
                  <a:moveTo>
                    <a:pt x="74515" y="158750"/>
                  </a:moveTo>
                  <a:lnTo>
                    <a:pt x="74515" y="158750"/>
                  </a:lnTo>
                  <a:lnTo>
                    <a:pt x="77886" y="155379"/>
                  </a:lnTo>
                  <a:lnTo>
                    <a:pt x="79541" y="151842"/>
                  </a:lnTo>
                  <a:lnTo>
                    <a:pt x="79983" y="149912"/>
                  </a:lnTo>
                  <a:lnTo>
                    <a:pt x="77233" y="140452"/>
                  </a:lnTo>
                  <a:lnTo>
                    <a:pt x="71949" y="132084"/>
                  </a:lnTo>
                  <a:lnTo>
                    <a:pt x="67965" y="129259"/>
                  </a:lnTo>
                  <a:lnTo>
                    <a:pt x="65916" y="128506"/>
                  </a:lnTo>
                  <a:lnTo>
                    <a:pt x="52917" y="130817"/>
                  </a:lnTo>
                  <a:lnTo>
                    <a:pt x="45395" y="135987"/>
                  </a:lnTo>
                  <a:lnTo>
                    <a:pt x="23094" y="165003"/>
                  </a:lnTo>
                  <a:lnTo>
                    <a:pt x="10048" y="188982"/>
                  </a:lnTo>
                  <a:lnTo>
                    <a:pt x="0" y="220682"/>
                  </a:lnTo>
                  <a:lnTo>
                    <a:pt x="945" y="228844"/>
                  </a:lnTo>
                  <a:lnTo>
                    <a:pt x="2186" y="232996"/>
                  </a:lnTo>
                  <a:lnTo>
                    <a:pt x="4422" y="235764"/>
                  </a:lnTo>
                  <a:lnTo>
                    <a:pt x="10671" y="238839"/>
                  </a:lnTo>
                  <a:lnTo>
                    <a:pt x="20036" y="238325"/>
                  </a:lnTo>
                  <a:lnTo>
                    <a:pt x="25496" y="237200"/>
                  </a:lnTo>
                  <a:lnTo>
                    <a:pt x="35325" y="230306"/>
                  </a:lnTo>
                  <a:lnTo>
                    <a:pt x="61801" y="202588"/>
                  </a:lnTo>
                  <a:lnTo>
                    <a:pt x="74589" y="183969"/>
                  </a:lnTo>
                  <a:lnTo>
                    <a:pt x="83410" y="152376"/>
                  </a:lnTo>
                  <a:lnTo>
                    <a:pt x="91533" y="121926"/>
                  </a:lnTo>
                  <a:lnTo>
                    <a:pt x="97824" y="96412"/>
                  </a:lnTo>
                  <a:lnTo>
                    <a:pt x="104155" y="68234"/>
                  </a:lnTo>
                  <a:lnTo>
                    <a:pt x="112617" y="37154"/>
                  </a:lnTo>
                  <a:lnTo>
                    <a:pt x="1253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633">
              <a:extLst>
                <a:ext uri="{FF2B5EF4-FFF2-40B4-BE49-F238E27FC236}">
                  <a16:creationId xmlns:a16="http://schemas.microsoft.com/office/drawing/2014/main" id="{D60E79E9-BA58-32B2-A434-2C3EEBDACC26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5676900" y="191135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0" y="38100"/>
                  </a:moveTo>
                  <a:lnTo>
                    <a:pt x="0" y="38100"/>
                  </a:lnTo>
                  <a:lnTo>
                    <a:pt x="0" y="8293"/>
                  </a:lnTo>
                  <a:lnTo>
                    <a:pt x="0" y="5529"/>
                  </a:lnTo>
                  <a:lnTo>
                    <a:pt x="1412" y="3686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634">
              <a:extLst>
                <a:ext uri="{FF2B5EF4-FFF2-40B4-BE49-F238E27FC236}">
                  <a16:creationId xmlns:a16="http://schemas.microsoft.com/office/drawing/2014/main" id="{473839D0-1744-21CE-1810-8A2544105FEF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5645257" y="1978408"/>
              <a:ext cx="18859" cy="123443"/>
            </a:xfrm>
            <a:custGeom>
              <a:avLst/>
              <a:gdLst/>
              <a:ahLst/>
              <a:cxnLst/>
              <a:rect l="0" t="0" r="0" b="0"/>
              <a:pathLst>
                <a:path w="18859" h="123443">
                  <a:moveTo>
                    <a:pt x="6243" y="28192"/>
                  </a:moveTo>
                  <a:lnTo>
                    <a:pt x="6243" y="28192"/>
                  </a:lnTo>
                  <a:lnTo>
                    <a:pt x="9614" y="28192"/>
                  </a:lnTo>
                  <a:lnTo>
                    <a:pt x="10607" y="26781"/>
                  </a:lnTo>
                  <a:lnTo>
                    <a:pt x="12711" y="18758"/>
                  </a:lnTo>
                  <a:lnTo>
                    <a:pt x="17502" y="9369"/>
                  </a:lnTo>
                  <a:lnTo>
                    <a:pt x="18753" y="0"/>
                  </a:lnTo>
                  <a:lnTo>
                    <a:pt x="18858" y="1080"/>
                  </a:lnTo>
                  <a:lnTo>
                    <a:pt x="18221" y="13299"/>
                  </a:lnTo>
                  <a:lnTo>
                    <a:pt x="10102" y="41439"/>
                  </a:lnTo>
                  <a:lnTo>
                    <a:pt x="2641" y="71470"/>
                  </a:lnTo>
                  <a:lnTo>
                    <a:pt x="436" y="100816"/>
                  </a:lnTo>
                  <a:lnTo>
                    <a:pt x="0" y="117248"/>
                  </a:lnTo>
                  <a:lnTo>
                    <a:pt x="670" y="119313"/>
                  </a:lnTo>
                  <a:lnTo>
                    <a:pt x="6243" y="1234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635">
              <a:extLst>
                <a:ext uri="{FF2B5EF4-FFF2-40B4-BE49-F238E27FC236}">
                  <a16:creationId xmlns:a16="http://schemas.microsoft.com/office/drawing/2014/main" id="{701D9E5D-2199-CFAE-DCD1-A575AEDA25B3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5441950" y="1968500"/>
              <a:ext cx="120651" cy="99478"/>
            </a:xfrm>
            <a:custGeom>
              <a:avLst/>
              <a:gdLst/>
              <a:ahLst/>
              <a:cxnLst/>
              <a:rect l="0" t="0" r="0" b="0"/>
              <a:pathLst>
                <a:path w="120651" h="99478">
                  <a:moveTo>
                    <a:pt x="0" y="31750"/>
                  </a:moveTo>
                  <a:lnTo>
                    <a:pt x="0" y="31750"/>
                  </a:lnTo>
                  <a:lnTo>
                    <a:pt x="3371" y="31750"/>
                  </a:lnTo>
                  <a:lnTo>
                    <a:pt x="6908" y="29869"/>
                  </a:lnTo>
                  <a:lnTo>
                    <a:pt x="10832" y="27386"/>
                  </a:lnTo>
                  <a:lnTo>
                    <a:pt x="19098" y="25792"/>
                  </a:lnTo>
                  <a:lnTo>
                    <a:pt x="21200" y="25662"/>
                  </a:lnTo>
                  <a:lnTo>
                    <a:pt x="23306" y="27691"/>
                  </a:lnTo>
                  <a:lnTo>
                    <a:pt x="27526" y="35591"/>
                  </a:lnTo>
                  <a:lnTo>
                    <a:pt x="31621" y="66637"/>
                  </a:lnTo>
                  <a:lnTo>
                    <a:pt x="36573" y="86537"/>
                  </a:lnTo>
                  <a:lnTo>
                    <a:pt x="40478" y="94435"/>
                  </a:lnTo>
                  <a:lnTo>
                    <a:pt x="43919" y="96823"/>
                  </a:lnTo>
                  <a:lnTo>
                    <a:pt x="53386" y="99477"/>
                  </a:lnTo>
                  <a:lnTo>
                    <a:pt x="60886" y="98775"/>
                  </a:lnTo>
                  <a:lnTo>
                    <a:pt x="63874" y="97600"/>
                  </a:lnTo>
                  <a:lnTo>
                    <a:pt x="74822" y="85833"/>
                  </a:lnTo>
                  <a:lnTo>
                    <a:pt x="88614" y="58094"/>
                  </a:lnTo>
                  <a:lnTo>
                    <a:pt x="99009" y="28278"/>
                  </a:lnTo>
                  <a:lnTo>
                    <a:pt x="103505" y="17036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636">
              <a:extLst>
                <a:ext uri="{FF2B5EF4-FFF2-40B4-BE49-F238E27FC236}">
                  <a16:creationId xmlns:a16="http://schemas.microsoft.com/office/drawing/2014/main" id="{0B6CFC06-6E75-8016-0086-D4F40DEE1C2A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5341748" y="1981200"/>
              <a:ext cx="55051" cy="105176"/>
            </a:xfrm>
            <a:custGeom>
              <a:avLst/>
              <a:gdLst/>
              <a:ahLst/>
              <a:cxnLst/>
              <a:rect l="0" t="0" r="0" b="0"/>
              <a:pathLst>
                <a:path w="55051" h="105176">
                  <a:moveTo>
                    <a:pt x="36702" y="44450"/>
                  </a:moveTo>
                  <a:lnTo>
                    <a:pt x="36702" y="44450"/>
                  </a:lnTo>
                  <a:lnTo>
                    <a:pt x="36702" y="41079"/>
                  </a:lnTo>
                  <a:lnTo>
                    <a:pt x="38584" y="37542"/>
                  </a:lnTo>
                  <a:lnTo>
                    <a:pt x="46827" y="27443"/>
                  </a:lnTo>
                  <a:lnTo>
                    <a:pt x="48258" y="23251"/>
                  </a:lnTo>
                  <a:lnTo>
                    <a:pt x="47933" y="21145"/>
                  </a:lnTo>
                  <a:lnTo>
                    <a:pt x="44226" y="12696"/>
                  </a:lnTo>
                  <a:lnTo>
                    <a:pt x="43835" y="10581"/>
                  </a:lnTo>
                  <a:lnTo>
                    <a:pt x="39913" y="4232"/>
                  </a:lnTo>
                  <a:lnTo>
                    <a:pt x="38137" y="3527"/>
                  </a:lnTo>
                  <a:lnTo>
                    <a:pt x="36248" y="3763"/>
                  </a:lnTo>
                  <a:lnTo>
                    <a:pt x="34282" y="4625"/>
                  </a:lnTo>
                  <a:lnTo>
                    <a:pt x="10924" y="25972"/>
                  </a:lnTo>
                  <a:lnTo>
                    <a:pt x="7606" y="34826"/>
                  </a:lnTo>
                  <a:lnTo>
                    <a:pt x="159" y="63212"/>
                  </a:lnTo>
                  <a:lnTo>
                    <a:pt x="0" y="72545"/>
                  </a:lnTo>
                  <a:lnTo>
                    <a:pt x="7531" y="98584"/>
                  </a:lnTo>
                  <a:lnTo>
                    <a:pt x="11611" y="101706"/>
                  </a:lnTo>
                  <a:lnTo>
                    <a:pt x="23669" y="105175"/>
                  </a:lnTo>
                  <a:lnTo>
                    <a:pt x="32791" y="104835"/>
                  </a:lnTo>
                  <a:lnTo>
                    <a:pt x="39903" y="101627"/>
                  </a:lnTo>
                  <a:lnTo>
                    <a:pt x="50427" y="92593"/>
                  </a:lnTo>
                  <a:lnTo>
                    <a:pt x="53385" y="87484"/>
                  </a:lnTo>
                  <a:lnTo>
                    <a:pt x="55050" y="67157"/>
                  </a:lnTo>
                  <a:lnTo>
                    <a:pt x="51677" y="52425"/>
                  </a:lnTo>
                  <a:lnTo>
                    <a:pt x="38415" y="24334"/>
                  </a:lnTo>
                  <a:lnTo>
                    <a:pt x="31348" y="15283"/>
                  </a:lnTo>
                  <a:lnTo>
                    <a:pt x="495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637">
              <a:extLst>
                <a:ext uri="{FF2B5EF4-FFF2-40B4-BE49-F238E27FC236}">
                  <a16:creationId xmlns:a16="http://schemas.microsoft.com/office/drawing/2014/main" id="{87E8F007-C9A0-F932-17AE-25BBA9B25450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5137150" y="1976447"/>
              <a:ext cx="196851" cy="95433"/>
            </a:xfrm>
            <a:custGeom>
              <a:avLst/>
              <a:gdLst/>
              <a:ahLst/>
              <a:cxnLst/>
              <a:rect l="0" t="0" r="0" b="0"/>
              <a:pathLst>
                <a:path w="196851" h="95433">
                  <a:moveTo>
                    <a:pt x="0" y="49203"/>
                  </a:moveTo>
                  <a:lnTo>
                    <a:pt x="0" y="49203"/>
                  </a:lnTo>
                  <a:lnTo>
                    <a:pt x="0" y="42461"/>
                  </a:lnTo>
                  <a:lnTo>
                    <a:pt x="1882" y="37270"/>
                  </a:lnTo>
                  <a:lnTo>
                    <a:pt x="23765" y="12893"/>
                  </a:lnTo>
                  <a:lnTo>
                    <a:pt x="39497" y="3794"/>
                  </a:lnTo>
                  <a:lnTo>
                    <a:pt x="50822" y="0"/>
                  </a:lnTo>
                  <a:lnTo>
                    <a:pt x="58101" y="994"/>
                  </a:lnTo>
                  <a:lnTo>
                    <a:pt x="66039" y="4494"/>
                  </a:lnTo>
                  <a:lnTo>
                    <a:pt x="74271" y="10752"/>
                  </a:lnTo>
                  <a:lnTo>
                    <a:pt x="80753" y="22001"/>
                  </a:lnTo>
                  <a:lnTo>
                    <a:pt x="88533" y="51657"/>
                  </a:lnTo>
                  <a:lnTo>
                    <a:pt x="91794" y="66051"/>
                  </a:lnTo>
                  <a:lnTo>
                    <a:pt x="91535" y="72429"/>
                  </a:lnTo>
                  <a:lnTo>
                    <a:pt x="87484" y="83280"/>
                  </a:lnTo>
                  <a:lnTo>
                    <a:pt x="79099" y="90924"/>
                  </a:lnTo>
                  <a:lnTo>
                    <a:pt x="73899" y="93950"/>
                  </a:lnTo>
                  <a:lnTo>
                    <a:pt x="62477" y="95432"/>
                  </a:lnTo>
                  <a:lnTo>
                    <a:pt x="46028" y="92298"/>
                  </a:lnTo>
                  <a:lnTo>
                    <a:pt x="41269" y="90633"/>
                  </a:lnTo>
                  <a:lnTo>
                    <a:pt x="38097" y="86701"/>
                  </a:lnTo>
                  <a:lnTo>
                    <a:pt x="34571" y="74806"/>
                  </a:lnTo>
                  <a:lnTo>
                    <a:pt x="35041" y="69094"/>
                  </a:lnTo>
                  <a:lnTo>
                    <a:pt x="46303" y="41988"/>
                  </a:lnTo>
                  <a:lnTo>
                    <a:pt x="52563" y="33532"/>
                  </a:lnTo>
                  <a:lnTo>
                    <a:pt x="68082" y="22354"/>
                  </a:lnTo>
                  <a:lnTo>
                    <a:pt x="97735" y="14335"/>
                  </a:lnTo>
                  <a:lnTo>
                    <a:pt x="113994" y="9012"/>
                  </a:lnTo>
                  <a:lnTo>
                    <a:pt x="142980" y="6015"/>
                  </a:lnTo>
                  <a:lnTo>
                    <a:pt x="171795" y="5127"/>
                  </a:lnTo>
                  <a:lnTo>
                    <a:pt x="196850" y="47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638">
              <a:extLst>
                <a:ext uri="{FF2B5EF4-FFF2-40B4-BE49-F238E27FC236}">
                  <a16:creationId xmlns:a16="http://schemas.microsoft.com/office/drawing/2014/main" id="{AA1145D7-EFEB-0805-48F8-B2BCF0B03275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4991100" y="1959577"/>
              <a:ext cx="122412" cy="91474"/>
            </a:xfrm>
            <a:custGeom>
              <a:avLst/>
              <a:gdLst/>
              <a:ahLst/>
              <a:cxnLst/>
              <a:rect l="0" t="0" r="0" b="0"/>
              <a:pathLst>
                <a:path w="122412" h="91474">
                  <a:moveTo>
                    <a:pt x="19050" y="66073"/>
                  </a:moveTo>
                  <a:lnTo>
                    <a:pt x="19050" y="66073"/>
                  </a:lnTo>
                  <a:lnTo>
                    <a:pt x="19050" y="62702"/>
                  </a:lnTo>
                  <a:lnTo>
                    <a:pt x="31914" y="34109"/>
                  </a:lnTo>
                  <a:lnTo>
                    <a:pt x="40249" y="20718"/>
                  </a:lnTo>
                  <a:lnTo>
                    <a:pt x="57710" y="9083"/>
                  </a:lnTo>
                  <a:lnTo>
                    <a:pt x="77565" y="488"/>
                  </a:lnTo>
                  <a:lnTo>
                    <a:pt x="89507" y="0"/>
                  </a:lnTo>
                  <a:lnTo>
                    <a:pt x="101164" y="2841"/>
                  </a:lnTo>
                  <a:lnTo>
                    <a:pt x="111049" y="8807"/>
                  </a:lnTo>
                  <a:lnTo>
                    <a:pt x="118264" y="19925"/>
                  </a:lnTo>
                  <a:lnTo>
                    <a:pt x="122411" y="33568"/>
                  </a:lnTo>
                  <a:lnTo>
                    <a:pt x="121904" y="46688"/>
                  </a:lnTo>
                  <a:lnTo>
                    <a:pt x="117444" y="57693"/>
                  </a:lnTo>
                  <a:lnTo>
                    <a:pt x="110053" y="67287"/>
                  </a:lnTo>
                  <a:lnTo>
                    <a:pt x="99713" y="76255"/>
                  </a:lnTo>
                  <a:lnTo>
                    <a:pt x="75249" y="85867"/>
                  </a:lnTo>
                  <a:lnTo>
                    <a:pt x="45658" y="89812"/>
                  </a:lnTo>
                  <a:lnTo>
                    <a:pt x="15604" y="91145"/>
                  </a:lnTo>
                  <a:lnTo>
                    <a:pt x="0" y="914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639">
              <a:extLst>
                <a:ext uri="{FF2B5EF4-FFF2-40B4-BE49-F238E27FC236}">
                  <a16:creationId xmlns:a16="http://schemas.microsoft.com/office/drawing/2014/main" id="{C9A68160-E8C5-36F0-F70F-FA11C5FA5CB8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5003800" y="1981278"/>
              <a:ext cx="31751" cy="304723"/>
            </a:xfrm>
            <a:custGeom>
              <a:avLst/>
              <a:gdLst/>
              <a:ahLst/>
              <a:cxnLst/>
              <a:rect l="0" t="0" r="0" b="0"/>
              <a:pathLst>
                <a:path w="31751" h="304723">
                  <a:moveTo>
                    <a:pt x="31750" y="6272"/>
                  </a:moveTo>
                  <a:lnTo>
                    <a:pt x="31750" y="6272"/>
                  </a:lnTo>
                  <a:lnTo>
                    <a:pt x="31750" y="805"/>
                  </a:lnTo>
                  <a:lnTo>
                    <a:pt x="31045" y="510"/>
                  </a:lnTo>
                  <a:lnTo>
                    <a:pt x="26282" y="0"/>
                  </a:lnTo>
                  <a:lnTo>
                    <a:pt x="25988" y="679"/>
                  </a:lnTo>
                  <a:lnTo>
                    <a:pt x="23553" y="31631"/>
                  </a:lnTo>
                  <a:lnTo>
                    <a:pt x="18503" y="58236"/>
                  </a:lnTo>
                  <a:lnTo>
                    <a:pt x="15279" y="81578"/>
                  </a:lnTo>
                  <a:lnTo>
                    <a:pt x="13464" y="110586"/>
                  </a:lnTo>
                  <a:lnTo>
                    <a:pt x="12926" y="136350"/>
                  </a:lnTo>
                  <a:lnTo>
                    <a:pt x="12062" y="159114"/>
                  </a:lnTo>
                  <a:lnTo>
                    <a:pt x="8356" y="186163"/>
                  </a:lnTo>
                  <a:lnTo>
                    <a:pt x="4865" y="214981"/>
                  </a:lnTo>
                  <a:lnTo>
                    <a:pt x="2867" y="228854"/>
                  </a:lnTo>
                  <a:lnTo>
                    <a:pt x="4299" y="252531"/>
                  </a:lnTo>
                  <a:lnTo>
                    <a:pt x="0" y="3047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SMARTInkShape-Group125">
            <a:extLst>
              <a:ext uri="{FF2B5EF4-FFF2-40B4-BE49-F238E27FC236}">
                <a16:creationId xmlns:a16="http://schemas.microsoft.com/office/drawing/2014/main" id="{A2D3F8C2-6AE8-AF99-3D2A-B75C5601F61A}"/>
              </a:ext>
            </a:extLst>
          </p:cNvPr>
          <p:cNvGrpSpPr/>
          <p:nvPr/>
        </p:nvGrpSpPr>
        <p:grpSpPr>
          <a:xfrm>
            <a:off x="4044950" y="1861535"/>
            <a:ext cx="628651" cy="264919"/>
            <a:chOff x="4044950" y="1861535"/>
            <a:chExt cx="628651" cy="264919"/>
          </a:xfrm>
        </p:grpSpPr>
        <p:sp>
          <p:nvSpPr>
            <p:cNvPr id="178" name="SMARTInkShape-640">
              <a:extLst>
                <a:ext uri="{FF2B5EF4-FFF2-40B4-BE49-F238E27FC236}">
                  <a16:creationId xmlns:a16="http://schemas.microsoft.com/office/drawing/2014/main" id="{8D1B3BE2-9500-7630-9D83-9B43B684BCB2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4540250" y="2006600"/>
              <a:ext cx="133351" cy="38101"/>
            </a:xfrm>
            <a:custGeom>
              <a:avLst/>
              <a:gdLst/>
              <a:ahLst/>
              <a:cxnLst/>
              <a:rect l="0" t="0" r="0" b="0"/>
              <a:pathLst>
                <a:path w="133351" h="38101">
                  <a:moveTo>
                    <a:pt x="0" y="38100"/>
                  </a:moveTo>
                  <a:lnTo>
                    <a:pt x="0" y="38100"/>
                  </a:lnTo>
                  <a:lnTo>
                    <a:pt x="29511" y="26167"/>
                  </a:lnTo>
                  <a:lnTo>
                    <a:pt x="54606" y="19277"/>
                  </a:lnTo>
                  <a:lnTo>
                    <a:pt x="71684" y="12767"/>
                  </a:lnTo>
                  <a:lnTo>
                    <a:pt x="75305" y="10628"/>
                  </a:lnTo>
                  <a:lnTo>
                    <a:pt x="103644" y="649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641">
              <a:extLst>
                <a:ext uri="{FF2B5EF4-FFF2-40B4-BE49-F238E27FC236}">
                  <a16:creationId xmlns:a16="http://schemas.microsoft.com/office/drawing/2014/main" id="{E019D0A4-FDDE-A31B-BC42-8FF328620AFB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4562172" y="1898650"/>
              <a:ext cx="79679" cy="218727"/>
            </a:xfrm>
            <a:custGeom>
              <a:avLst/>
              <a:gdLst/>
              <a:ahLst/>
              <a:cxnLst/>
              <a:rect l="0" t="0" r="0" b="0"/>
              <a:pathLst>
                <a:path w="79679" h="218727">
                  <a:moveTo>
                    <a:pt x="28878" y="0"/>
                  </a:moveTo>
                  <a:lnTo>
                    <a:pt x="28878" y="0"/>
                  </a:lnTo>
                  <a:lnTo>
                    <a:pt x="25507" y="6742"/>
                  </a:lnTo>
                  <a:lnTo>
                    <a:pt x="25733" y="13815"/>
                  </a:lnTo>
                  <a:lnTo>
                    <a:pt x="26782" y="17677"/>
                  </a:lnTo>
                  <a:lnTo>
                    <a:pt x="21694" y="48868"/>
                  </a:lnTo>
                  <a:lnTo>
                    <a:pt x="17924" y="68992"/>
                  </a:lnTo>
                  <a:lnTo>
                    <a:pt x="13896" y="94398"/>
                  </a:lnTo>
                  <a:lnTo>
                    <a:pt x="11034" y="119614"/>
                  </a:lnTo>
                  <a:lnTo>
                    <a:pt x="9360" y="149504"/>
                  </a:lnTo>
                  <a:lnTo>
                    <a:pt x="4850" y="174223"/>
                  </a:lnTo>
                  <a:lnTo>
                    <a:pt x="3382" y="187499"/>
                  </a:lnTo>
                  <a:lnTo>
                    <a:pt x="0" y="199645"/>
                  </a:lnTo>
                  <a:lnTo>
                    <a:pt x="1461" y="207735"/>
                  </a:lnTo>
                  <a:lnTo>
                    <a:pt x="2840" y="210457"/>
                  </a:lnTo>
                  <a:lnTo>
                    <a:pt x="4464" y="212271"/>
                  </a:lnTo>
                  <a:lnTo>
                    <a:pt x="12139" y="218554"/>
                  </a:lnTo>
                  <a:lnTo>
                    <a:pt x="21909" y="218726"/>
                  </a:lnTo>
                  <a:lnTo>
                    <a:pt x="44435" y="213087"/>
                  </a:lnTo>
                  <a:lnTo>
                    <a:pt x="62473" y="204474"/>
                  </a:lnTo>
                  <a:lnTo>
                    <a:pt x="79678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642">
              <a:extLst>
                <a:ext uri="{FF2B5EF4-FFF2-40B4-BE49-F238E27FC236}">
                  <a16:creationId xmlns:a16="http://schemas.microsoft.com/office/drawing/2014/main" id="{15A56FF8-CE3E-19ED-B3C5-99E958F053A6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4433863" y="2004126"/>
              <a:ext cx="119088" cy="122328"/>
            </a:xfrm>
            <a:custGeom>
              <a:avLst/>
              <a:gdLst/>
              <a:ahLst/>
              <a:cxnLst/>
              <a:rect l="0" t="0" r="0" b="0"/>
              <a:pathLst>
                <a:path w="119088" h="122328">
                  <a:moveTo>
                    <a:pt x="74637" y="53274"/>
                  </a:moveTo>
                  <a:lnTo>
                    <a:pt x="74637" y="53274"/>
                  </a:lnTo>
                  <a:lnTo>
                    <a:pt x="74637" y="44436"/>
                  </a:lnTo>
                  <a:lnTo>
                    <a:pt x="76519" y="40409"/>
                  </a:lnTo>
                  <a:lnTo>
                    <a:pt x="79001" y="36267"/>
                  </a:lnTo>
                  <a:lnTo>
                    <a:pt x="84472" y="14906"/>
                  </a:lnTo>
                  <a:lnTo>
                    <a:pt x="83006" y="8470"/>
                  </a:lnTo>
                  <a:lnTo>
                    <a:pt x="78214" y="880"/>
                  </a:lnTo>
                  <a:lnTo>
                    <a:pt x="74905" y="0"/>
                  </a:lnTo>
                  <a:lnTo>
                    <a:pt x="65584" y="904"/>
                  </a:lnTo>
                  <a:lnTo>
                    <a:pt x="38788" y="11174"/>
                  </a:lnTo>
                  <a:lnTo>
                    <a:pt x="16636" y="29128"/>
                  </a:lnTo>
                  <a:lnTo>
                    <a:pt x="7153" y="48426"/>
                  </a:lnTo>
                  <a:lnTo>
                    <a:pt x="1333" y="67125"/>
                  </a:lnTo>
                  <a:lnTo>
                    <a:pt x="0" y="88814"/>
                  </a:lnTo>
                  <a:lnTo>
                    <a:pt x="4979" y="117069"/>
                  </a:lnTo>
                  <a:lnTo>
                    <a:pt x="6326" y="119087"/>
                  </a:lnTo>
                  <a:lnTo>
                    <a:pt x="7930" y="120433"/>
                  </a:lnTo>
                  <a:lnTo>
                    <a:pt x="13475" y="121928"/>
                  </a:lnTo>
                  <a:lnTo>
                    <a:pt x="16929" y="122327"/>
                  </a:lnTo>
                  <a:lnTo>
                    <a:pt x="22648" y="120888"/>
                  </a:lnTo>
                  <a:lnTo>
                    <a:pt x="25161" y="119517"/>
                  </a:lnTo>
                  <a:lnTo>
                    <a:pt x="35441" y="107474"/>
                  </a:lnTo>
                  <a:lnTo>
                    <a:pt x="44051" y="90500"/>
                  </a:lnTo>
                  <a:lnTo>
                    <a:pt x="50436" y="61390"/>
                  </a:lnTo>
                  <a:lnTo>
                    <a:pt x="54570" y="49782"/>
                  </a:lnTo>
                  <a:lnTo>
                    <a:pt x="54908" y="49535"/>
                  </a:lnTo>
                  <a:lnTo>
                    <a:pt x="55134" y="50076"/>
                  </a:lnTo>
                  <a:lnTo>
                    <a:pt x="55285" y="51142"/>
                  </a:lnTo>
                  <a:lnTo>
                    <a:pt x="50522" y="75597"/>
                  </a:lnTo>
                  <a:lnTo>
                    <a:pt x="50513" y="89301"/>
                  </a:lnTo>
                  <a:lnTo>
                    <a:pt x="54779" y="110734"/>
                  </a:lnTo>
                  <a:lnTo>
                    <a:pt x="55754" y="112748"/>
                  </a:lnTo>
                  <a:lnTo>
                    <a:pt x="57111" y="114090"/>
                  </a:lnTo>
                  <a:lnTo>
                    <a:pt x="58719" y="114984"/>
                  </a:lnTo>
                  <a:lnTo>
                    <a:pt x="71097" y="116244"/>
                  </a:lnTo>
                  <a:lnTo>
                    <a:pt x="84798" y="113246"/>
                  </a:lnTo>
                  <a:lnTo>
                    <a:pt x="101166" y="104518"/>
                  </a:lnTo>
                  <a:lnTo>
                    <a:pt x="119087" y="850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643">
              <a:extLst>
                <a:ext uri="{FF2B5EF4-FFF2-40B4-BE49-F238E27FC236}">
                  <a16:creationId xmlns:a16="http://schemas.microsoft.com/office/drawing/2014/main" id="{FC4C4BDF-7F68-7514-86B8-92B7A335B669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4248412" y="1937894"/>
              <a:ext cx="158489" cy="176657"/>
            </a:xfrm>
            <a:custGeom>
              <a:avLst/>
              <a:gdLst/>
              <a:ahLst/>
              <a:cxnLst/>
              <a:rect l="0" t="0" r="0" b="0"/>
              <a:pathLst>
                <a:path w="158489" h="176657">
                  <a:moveTo>
                    <a:pt x="6088" y="11556"/>
                  </a:moveTo>
                  <a:lnTo>
                    <a:pt x="6088" y="11556"/>
                  </a:lnTo>
                  <a:lnTo>
                    <a:pt x="2717" y="8185"/>
                  </a:lnTo>
                  <a:lnTo>
                    <a:pt x="1062" y="4648"/>
                  </a:lnTo>
                  <a:lnTo>
                    <a:pt x="0" y="0"/>
                  </a:lnTo>
                  <a:lnTo>
                    <a:pt x="8600" y="28842"/>
                  </a:lnTo>
                  <a:lnTo>
                    <a:pt x="14672" y="55875"/>
                  </a:lnTo>
                  <a:lnTo>
                    <a:pt x="17568" y="86228"/>
                  </a:lnTo>
                  <a:lnTo>
                    <a:pt x="21798" y="117564"/>
                  </a:lnTo>
                  <a:lnTo>
                    <a:pt x="24478" y="144548"/>
                  </a:lnTo>
                  <a:lnTo>
                    <a:pt x="25648" y="158284"/>
                  </a:lnTo>
                  <a:lnTo>
                    <a:pt x="28422" y="164493"/>
                  </a:lnTo>
                  <a:lnTo>
                    <a:pt x="30149" y="165725"/>
                  </a:lnTo>
                  <a:lnTo>
                    <a:pt x="32007" y="165841"/>
                  </a:lnTo>
                  <a:lnTo>
                    <a:pt x="33951" y="165213"/>
                  </a:lnTo>
                  <a:lnTo>
                    <a:pt x="37991" y="160752"/>
                  </a:lnTo>
                  <a:lnTo>
                    <a:pt x="65608" y="129259"/>
                  </a:lnTo>
                  <a:lnTo>
                    <a:pt x="79540" y="112988"/>
                  </a:lnTo>
                  <a:lnTo>
                    <a:pt x="110167" y="90129"/>
                  </a:lnTo>
                  <a:lnTo>
                    <a:pt x="133796" y="73333"/>
                  </a:lnTo>
                  <a:lnTo>
                    <a:pt x="136382" y="72496"/>
                  </a:lnTo>
                  <a:lnTo>
                    <a:pt x="138812" y="72644"/>
                  </a:lnTo>
                  <a:lnTo>
                    <a:pt x="141138" y="73448"/>
                  </a:lnTo>
                  <a:lnTo>
                    <a:pt x="142689" y="74690"/>
                  </a:lnTo>
                  <a:lnTo>
                    <a:pt x="144410" y="77951"/>
                  </a:lnTo>
                  <a:lnTo>
                    <a:pt x="145667" y="107618"/>
                  </a:lnTo>
                  <a:lnTo>
                    <a:pt x="150834" y="137436"/>
                  </a:lnTo>
                  <a:lnTo>
                    <a:pt x="158488" y="1766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644">
              <a:extLst>
                <a:ext uri="{FF2B5EF4-FFF2-40B4-BE49-F238E27FC236}">
                  <a16:creationId xmlns:a16="http://schemas.microsoft.com/office/drawing/2014/main" id="{347C7771-C848-1BB8-BFD4-EC9C7AF9AC6C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4044950" y="1981200"/>
              <a:ext cx="127001" cy="57151"/>
            </a:xfrm>
            <a:custGeom>
              <a:avLst/>
              <a:gdLst/>
              <a:ahLst/>
              <a:cxnLst/>
              <a:rect l="0" t="0" r="0" b="0"/>
              <a:pathLst>
                <a:path w="127001" h="57151">
                  <a:moveTo>
                    <a:pt x="0" y="57150"/>
                  </a:moveTo>
                  <a:lnTo>
                    <a:pt x="0" y="57150"/>
                  </a:lnTo>
                  <a:lnTo>
                    <a:pt x="22604" y="38309"/>
                  </a:lnTo>
                  <a:lnTo>
                    <a:pt x="50248" y="24579"/>
                  </a:lnTo>
                  <a:lnTo>
                    <a:pt x="77502" y="15073"/>
                  </a:lnTo>
                  <a:lnTo>
                    <a:pt x="103240" y="8543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645">
              <a:extLst>
                <a:ext uri="{FF2B5EF4-FFF2-40B4-BE49-F238E27FC236}">
                  <a16:creationId xmlns:a16="http://schemas.microsoft.com/office/drawing/2014/main" id="{C6EF6238-024C-2735-2488-28212B29C358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4057942" y="1861535"/>
              <a:ext cx="133059" cy="263718"/>
            </a:xfrm>
            <a:custGeom>
              <a:avLst/>
              <a:gdLst/>
              <a:ahLst/>
              <a:cxnLst/>
              <a:rect l="0" t="0" r="0" b="0"/>
              <a:pathLst>
                <a:path w="133059" h="263718">
                  <a:moveTo>
                    <a:pt x="12408" y="24415"/>
                  </a:moveTo>
                  <a:lnTo>
                    <a:pt x="12408" y="24415"/>
                  </a:lnTo>
                  <a:lnTo>
                    <a:pt x="12408" y="21044"/>
                  </a:lnTo>
                  <a:lnTo>
                    <a:pt x="13113" y="20051"/>
                  </a:lnTo>
                  <a:lnTo>
                    <a:pt x="14289" y="19389"/>
                  </a:lnTo>
                  <a:lnTo>
                    <a:pt x="15779" y="18948"/>
                  </a:lnTo>
                  <a:lnTo>
                    <a:pt x="16772" y="17948"/>
                  </a:lnTo>
                  <a:lnTo>
                    <a:pt x="20247" y="11274"/>
                  </a:lnTo>
                  <a:lnTo>
                    <a:pt x="24148" y="6532"/>
                  </a:lnTo>
                  <a:lnTo>
                    <a:pt x="25024" y="0"/>
                  </a:lnTo>
                  <a:lnTo>
                    <a:pt x="30123" y="26775"/>
                  </a:lnTo>
                  <a:lnTo>
                    <a:pt x="31194" y="55377"/>
                  </a:lnTo>
                  <a:lnTo>
                    <a:pt x="27042" y="86479"/>
                  </a:lnTo>
                  <a:lnTo>
                    <a:pt x="23609" y="117918"/>
                  </a:lnTo>
                  <a:lnTo>
                    <a:pt x="19716" y="148091"/>
                  </a:lnTo>
                  <a:lnTo>
                    <a:pt x="13878" y="176158"/>
                  </a:lnTo>
                  <a:lnTo>
                    <a:pt x="7811" y="202085"/>
                  </a:lnTo>
                  <a:lnTo>
                    <a:pt x="3033" y="227589"/>
                  </a:lnTo>
                  <a:lnTo>
                    <a:pt x="0" y="258971"/>
                  </a:lnTo>
                  <a:lnTo>
                    <a:pt x="608" y="261219"/>
                  </a:lnTo>
                  <a:lnTo>
                    <a:pt x="1719" y="262718"/>
                  </a:lnTo>
                  <a:lnTo>
                    <a:pt x="3166" y="263717"/>
                  </a:lnTo>
                  <a:lnTo>
                    <a:pt x="10417" y="262945"/>
                  </a:lnTo>
                  <a:lnTo>
                    <a:pt x="39087" y="254767"/>
                  </a:lnTo>
                  <a:lnTo>
                    <a:pt x="68347" y="246593"/>
                  </a:lnTo>
                  <a:lnTo>
                    <a:pt x="96784" y="240436"/>
                  </a:lnTo>
                  <a:lnTo>
                    <a:pt x="126737" y="234626"/>
                  </a:lnTo>
                  <a:lnTo>
                    <a:pt x="133058" y="2339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SMARTInkShape-Group126">
            <a:extLst>
              <a:ext uri="{FF2B5EF4-FFF2-40B4-BE49-F238E27FC236}">
                <a16:creationId xmlns:a16="http://schemas.microsoft.com/office/drawing/2014/main" id="{F97A2822-C38F-B4CE-6F1C-D706C5340FB6}"/>
              </a:ext>
            </a:extLst>
          </p:cNvPr>
          <p:cNvGrpSpPr/>
          <p:nvPr/>
        </p:nvGrpSpPr>
        <p:grpSpPr>
          <a:xfrm>
            <a:off x="3074288" y="1868574"/>
            <a:ext cx="545213" cy="293929"/>
            <a:chOff x="3074288" y="1868574"/>
            <a:chExt cx="545213" cy="293929"/>
          </a:xfrm>
        </p:grpSpPr>
        <p:sp>
          <p:nvSpPr>
            <p:cNvPr id="185" name="SMARTInkShape-646">
              <a:extLst>
                <a:ext uri="{FF2B5EF4-FFF2-40B4-BE49-F238E27FC236}">
                  <a16:creationId xmlns:a16="http://schemas.microsoft.com/office/drawing/2014/main" id="{3FFE386B-6C42-1738-7143-1EEC1DD6FB0B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3619500" y="212090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647">
              <a:extLst>
                <a:ext uri="{FF2B5EF4-FFF2-40B4-BE49-F238E27FC236}">
                  <a16:creationId xmlns:a16="http://schemas.microsoft.com/office/drawing/2014/main" id="{39843DEA-FF41-D873-F748-9A1A19DDD168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3422650" y="2009661"/>
              <a:ext cx="133351" cy="152842"/>
            </a:xfrm>
            <a:custGeom>
              <a:avLst/>
              <a:gdLst/>
              <a:ahLst/>
              <a:cxnLst/>
              <a:rect l="0" t="0" r="0" b="0"/>
              <a:pathLst>
                <a:path w="133351" h="152842">
                  <a:moveTo>
                    <a:pt x="0" y="60439"/>
                  </a:moveTo>
                  <a:lnTo>
                    <a:pt x="0" y="60439"/>
                  </a:lnTo>
                  <a:lnTo>
                    <a:pt x="0" y="57068"/>
                  </a:lnTo>
                  <a:lnTo>
                    <a:pt x="1881" y="53531"/>
                  </a:lnTo>
                  <a:lnTo>
                    <a:pt x="4364" y="49608"/>
                  </a:lnTo>
                  <a:lnTo>
                    <a:pt x="5467" y="45512"/>
                  </a:lnTo>
                  <a:lnTo>
                    <a:pt x="5761" y="45549"/>
                  </a:lnTo>
                  <a:lnTo>
                    <a:pt x="13223" y="74188"/>
                  </a:lnTo>
                  <a:lnTo>
                    <a:pt x="21270" y="102117"/>
                  </a:lnTo>
                  <a:lnTo>
                    <a:pt x="30359" y="133400"/>
                  </a:lnTo>
                  <a:lnTo>
                    <a:pt x="42316" y="152475"/>
                  </a:lnTo>
                  <a:lnTo>
                    <a:pt x="44438" y="152841"/>
                  </a:lnTo>
                  <a:lnTo>
                    <a:pt x="50559" y="151366"/>
                  </a:lnTo>
                  <a:lnTo>
                    <a:pt x="66693" y="138895"/>
                  </a:lnTo>
                  <a:lnTo>
                    <a:pt x="83886" y="120543"/>
                  </a:lnTo>
                  <a:lnTo>
                    <a:pt x="98512" y="93215"/>
                  </a:lnTo>
                  <a:lnTo>
                    <a:pt x="104361" y="61974"/>
                  </a:lnTo>
                  <a:lnTo>
                    <a:pt x="106886" y="34004"/>
                  </a:lnTo>
                  <a:lnTo>
                    <a:pt x="111006" y="17956"/>
                  </a:lnTo>
                  <a:lnTo>
                    <a:pt x="118892" y="3827"/>
                  </a:lnTo>
                  <a:lnTo>
                    <a:pt x="119478" y="1531"/>
                  </a:lnTo>
                  <a:lnTo>
                    <a:pt x="121280" y="0"/>
                  </a:lnTo>
                  <a:lnTo>
                    <a:pt x="133350" y="32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648">
              <a:extLst>
                <a:ext uri="{FF2B5EF4-FFF2-40B4-BE49-F238E27FC236}">
                  <a16:creationId xmlns:a16="http://schemas.microsoft.com/office/drawing/2014/main" id="{956574D0-4BB1-BF50-8A65-1176FBA25B43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3220816" y="2020611"/>
              <a:ext cx="138335" cy="116676"/>
            </a:xfrm>
            <a:custGeom>
              <a:avLst/>
              <a:gdLst/>
              <a:ahLst/>
              <a:cxnLst/>
              <a:rect l="0" t="0" r="0" b="0"/>
              <a:pathLst>
                <a:path w="138335" h="116676">
                  <a:moveTo>
                    <a:pt x="43084" y="30439"/>
                  </a:moveTo>
                  <a:lnTo>
                    <a:pt x="43084" y="30439"/>
                  </a:lnTo>
                  <a:lnTo>
                    <a:pt x="39713" y="37181"/>
                  </a:lnTo>
                  <a:lnTo>
                    <a:pt x="39426" y="39873"/>
                  </a:lnTo>
                  <a:lnTo>
                    <a:pt x="40988" y="44745"/>
                  </a:lnTo>
                  <a:lnTo>
                    <a:pt x="42392" y="46326"/>
                  </a:lnTo>
                  <a:lnTo>
                    <a:pt x="45834" y="48083"/>
                  </a:lnTo>
                  <a:lnTo>
                    <a:pt x="70166" y="49365"/>
                  </a:lnTo>
                  <a:lnTo>
                    <a:pt x="88032" y="46082"/>
                  </a:lnTo>
                  <a:lnTo>
                    <a:pt x="111621" y="34287"/>
                  </a:lnTo>
                  <a:lnTo>
                    <a:pt x="124538" y="26313"/>
                  </a:lnTo>
                  <a:lnTo>
                    <a:pt x="127020" y="25571"/>
                  </a:lnTo>
                  <a:lnTo>
                    <a:pt x="128675" y="23666"/>
                  </a:lnTo>
                  <a:lnTo>
                    <a:pt x="131003" y="14948"/>
                  </a:lnTo>
                  <a:lnTo>
                    <a:pt x="131548" y="9914"/>
                  </a:lnTo>
                  <a:lnTo>
                    <a:pt x="129577" y="7583"/>
                  </a:lnTo>
                  <a:lnTo>
                    <a:pt x="121742" y="3113"/>
                  </a:lnTo>
                  <a:lnTo>
                    <a:pt x="98689" y="0"/>
                  </a:lnTo>
                  <a:lnTo>
                    <a:pt x="76258" y="2448"/>
                  </a:lnTo>
                  <a:lnTo>
                    <a:pt x="64648" y="7650"/>
                  </a:lnTo>
                  <a:lnTo>
                    <a:pt x="36955" y="30668"/>
                  </a:lnTo>
                  <a:lnTo>
                    <a:pt x="13235" y="55859"/>
                  </a:lnTo>
                  <a:lnTo>
                    <a:pt x="7945" y="65726"/>
                  </a:lnTo>
                  <a:lnTo>
                    <a:pt x="0" y="96408"/>
                  </a:lnTo>
                  <a:lnTo>
                    <a:pt x="3004" y="105855"/>
                  </a:lnTo>
                  <a:lnTo>
                    <a:pt x="5780" y="110350"/>
                  </a:lnTo>
                  <a:lnTo>
                    <a:pt x="9043" y="113346"/>
                  </a:lnTo>
                  <a:lnTo>
                    <a:pt x="16431" y="116675"/>
                  </a:lnTo>
                  <a:lnTo>
                    <a:pt x="46900" y="113962"/>
                  </a:lnTo>
                  <a:lnTo>
                    <a:pt x="72609" y="113181"/>
                  </a:lnTo>
                  <a:lnTo>
                    <a:pt x="96596" y="109675"/>
                  </a:lnTo>
                  <a:lnTo>
                    <a:pt x="127163" y="102875"/>
                  </a:lnTo>
                  <a:lnTo>
                    <a:pt x="138334" y="1002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649">
              <a:extLst>
                <a:ext uri="{FF2B5EF4-FFF2-40B4-BE49-F238E27FC236}">
                  <a16:creationId xmlns:a16="http://schemas.microsoft.com/office/drawing/2014/main" id="{DBAEF8E5-836D-AD59-572D-A3B0B35F3C9E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3074288" y="1868574"/>
              <a:ext cx="126113" cy="289034"/>
            </a:xfrm>
            <a:custGeom>
              <a:avLst/>
              <a:gdLst/>
              <a:ahLst/>
              <a:cxnLst/>
              <a:rect l="0" t="0" r="0" b="0"/>
              <a:pathLst>
                <a:path w="126113" h="289034">
                  <a:moveTo>
                    <a:pt x="113412" y="214226"/>
                  </a:moveTo>
                  <a:lnTo>
                    <a:pt x="113412" y="214226"/>
                  </a:lnTo>
                  <a:lnTo>
                    <a:pt x="119500" y="214226"/>
                  </a:lnTo>
                  <a:lnTo>
                    <a:pt x="119684" y="210855"/>
                  </a:lnTo>
                  <a:lnTo>
                    <a:pt x="116368" y="202017"/>
                  </a:lnTo>
                  <a:lnTo>
                    <a:pt x="110917" y="193832"/>
                  </a:lnTo>
                  <a:lnTo>
                    <a:pt x="98091" y="183567"/>
                  </a:lnTo>
                  <a:lnTo>
                    <a:pt x="74143" y="178331"/>
                  </a:lnTo>
                  <a:lnTo>
                    <a:pt x="48076" y="180150"/>
                  </a:lnTo>
                  <a:lnTo>
                    <a:pt x="25849" y="188529"/>
                  </a:lnTo>
                  <a:lnTo>
                    <a:pt x="14288" y="199748"/>
                  </a:lnTo>
                  <a:lnTo>
                    <a:pt x="3609" y="216286"/>
                  </a:lnTo>
                  <a:lnTo>
                    <a:pt x="1110" y="224314"/>
                  </a:lnTo>
                  <a:lnTo>
                    <a:pt x="0" y="234937"/>
                  </a:lnTo>
                  <a:lnTo>
                    <a:pt x="3270" y="246714"/>
                  </a:lnTo>
                  <a:lnTo>
                    <a:pt x="13044" y="263363"/>
                  </a:lnTo>
                  <a:lnTo>
                    <a:pt x="25618" y="278260"/>
                  </a:lnTo>
                  <a:lnTo>
                    <a:pt x="39422" y="285724"/>
                  </a:lnTo>
                  <a:lnTo>
                    <a:pt x="53545" y="289033"/>
                  </a:lnTo>
                  <a:lnTo>
                    <a:pt x="64227" y="286044"/>
                  </a:lnTo>
                  <a:lnTo>
                    <a:pt x="74618" y="280012"/>
                  </a:lnTo>
                  <a:lnTo>
                    <a:pt x="81589" y="272627"/>
                  </a:lnTo>
                  <a:lnTo>
                    <a:pt x="89480" y="250423"/>
                  </a:lnTo>
                  <a:lnTo>
                    <a:pt x="94074" y="229608"/>
                  </a:lnTo>
                  <a:lnTo>
                    <a:pt x="97762" y="207657"/>
                  </a:lnTo>
                  <a:lnTo>
                    <a:pt x="99838" y="178726"/>
                  </a:lnTo>
                  <a:lnTo>
                    <a:pt x="100453" y="147420"/>
                  </a:lnTo>
                  <a:lnTo>
                    <a:pt x="100597" y="123857"/>
                  </a:lnTo>
                  <a:lnTo>
                    <a:pt x="102542" y="101154"/>
                  </a:lnTo>
                  <a:lnTo>
                    <a:pt x="105723" y="70422"/>
                  </a:lnTo>
                  <a:lnTo>
                    <a:pt x="106665" y="41560"/>
                  </a:lnTo>
                  <a:lnTo>
                    <a:pt x="108826" y="18192"/>
                  </a:lnTo>
                  <a:lnTo>
                    <a:pt x="113514" y="2092"/>
                  </a:lnTo>
                  <a:lnTo>
                    <a:pt x="114891" y="837"/>
                  </a:lnTo>
                  <a:lnTo>
                    <a:pt x="116515" y="0"/>
                  </a:lnTo>
                  <a:lnTo>
                    <a:pt x="118302" y="147"/>
                  </a:lnTo>
                  <a:lnTo>
                    <a:pt x="126112" y="46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SMARTInkShape-Group127">
            <a:extLst>
              <a:ext uri="{FF2B5EF4-FFF2-40B4-BE49-F238E27FC236}">
                <a16:creationId xmlns:a16="http://schemas.microsoft.com/office/drawing/2014/main" id="{9673F27E-CE13-3920-E4CB-C0F8620EB013}"/>
              </a:ext>
            </a:extLst>
          </p:cNvPr>
          <p:cNvGrpSpPr/>
          <p:nvPr/>
        </p:nvGrpSpPr>
        <p:grpSpPr>
          <a:xfrm>
            <a:off x="2266950" y="1908284"/>
            <a:ext cx="539751" cy="252968"/>
            <a:chOff x="2266950" y="1908284"/>
            <a:chExt cx="539751" cy="252968"/>
          </a:xfrm>
        </p:grpSpPr>
        <p:sp>
          <p:nvSpPr>
            <p:cNvPr id="190" name="SMARTInkShape-650">
              <a:extLst>
                <a:ext uri="{FF2B5EF4-FFF2-40B4-BE49-F238E27FC236}">
                  <a16:creationId xmlns:a16="http://schemas.microsoft.com/office/drawing/2014/main" id="{DAB6FC19-D45C-360D-78E8-5E81D812F94A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2800350" y="214630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651">
              <a:extLst>
                <a:ext uri="{FF2B5EF4-FFF2-40B4-BE49-F238E27FC236}">
                  <a16:creationId xmlns:a16="http://schemas.microsoft.com/office/drawing/2014/main" id="{F454826B-5571-B448-9704-72C5F16F0814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2634134" y="1908284"/>
              <a:ext cx="102717" cy="252968"/>
            </a:xfrm>
            <a:custGeom>
              <a:avLst/>
              <a:gdLst/>
              <a:ahLst/>
              <a:cxnLst/>
              <a:rect l="0" t="0" r="0" b="0"/>
              <a:pathLst>
                <a:path w="102717" h="252968">
                  <a:moveTo>
                    <a:pt x="102716" y="168166"/>
                  </a:moveTo>
                  <a:lnTo>
                    <a:pt x="102716" y="168166"/>
                  </a:lnTo>
                  <a:lnTo>
                    <a:pt x="102716" y="162699"/>
                  </a:lnTo>
                  <a:lnTo>
                    <a:pt x="94877" y="143027"/>
                  </a:lnTo>
                  <a:lnTo>
                    <a:pt x="93257" y="140824"/>
                  </a:lnTo>
                  <a:lnTo>
                    <a:pt x="90765" y="139354"/>
                  </a:lnTo>
                  <a:lnTo>
                    <a:pt x="84235" y="137722"/>
                  </a:lnTo>
                  <a:lnTo>
                    <a:pt x="59110" y="141744"/>
                  </a:lnTo>
                  <a:lnTo>
                    <a:pt x="36796" y="149332"/>
                  </a:lnTo>
                  <a:lnTo>
                    <a:pt x="21805" y="160996"/>
                  </a:lnTo>
                  <a:lnTo>
                    <a:pt x="9619" y="178300"/>
                  </a:lnTo>
                  <a:lnTo>
                    <a:pt x="2308" y="191955"/>
                  </a:lnTo>
                  <a:lnTo>
                    <a:pt x="0" y="205550"/>
                  </a:lnTo>
                  <a:lnTo>
                    <a:pt x="4266" y="231525"/>
                  </a:lnTo>
                  <a:lnTo>
                    <a:pt x="9807" y="240540"/>
                  </a:lnTo>
                  <a:lnTo>
                    <a:pt x="24862" y="252077"/>
                  </a:lnTo>
                  <a:lnTo>
                    <a:pt x="36835" y="252967"/>
                  </a:lnTo>
                  <a:lnTo>
                    <a:pt x="50858" y="250305"/>
                  </a:lnTo>
                  <a:lnTo>
                    <a:pt x="64145" y="244419"/>
                  </a:lnTo>
                  <a:lnTo>
                    <a:pt x="68536" y="239462"/>
                  </a:lnTo>
                  <a:lnTo>
                    <a:pt x="77463" y="209348"/>
                  </a:lnTo>
                  <a:lnTo>
                    <a:pt x="81828" y="181779"/>
                  </a:lnTo>
                  <a:lnTo>
                    <a:pt x="83121" y="153855"/>
                  </a:lnTo>
                  <a:lnTo>
                    <a:pt x="83505" y="123239"/>
                  </a:lnTo>
                  <a:lnTo>
                    <a:pt x="81737" y="91825"/>
                  </a:lnTo>
                  <a:lnTo>
                    <a:pt x="78626" y="62056"/>
                  </a:lnTo>
                  <a:lnTo>
                    <a:pt x="77704" y="35361"/>
                  </a:lnTo>
                  <a:lnTo>
                    <a:pt x="77367" y="4105"/>
                  </a:lnTo>
                  <a:lnTo>
                    <a:pt x="77339" y="0"/>
                  </a:lnTo>
                  <a:lnTo>
                    <a:pt x="77316" y="157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652">
              <a:extLst>
                <a:ext uri="{FF2B5EF4-FFF2-40B4-BE49-F238E27FC236}">
                  <a16:creationId xmlns:a16="http://schemas.microsoft.com/office/drawing/2014/main" id="{4B4DB30A-8D37-656B-48B6-EE7F96B158DF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2444750" y="2026174"/>
              <a:ext cx="190501" cy="37577"/>
            </a:xfrm>
            <a:custGeom>
              <a:avLst/>
              <a:gdLst/>
              <a:ahLst/>
              <a:cxnLst/>
              <a:rect l="0" t="0" r="0" b="0"/>
              <a:pathLst>
                <a:path w="190501" h="37577">
                  <a:moveTo>
                    <a:pt x="0" y="37576"/>
                  </a:moveTo>
                  <a:lnTo>
                    <a:pt x="0" y="37576"/>
                  </a:lnTo>
                  <a:lnTo>
                    <a:pt x="3371" y="34205"/>
                  </a:lnTo>
                  <a:lnTo>
                    <a:pt x="24498" y="25334"/>
                  </a:lnTo>
                  <a:lnTo>
                    <a:pt x="49458" y="15907"/>
                  </a:lnTo>
                  <a:lnTo>
                    <a:pt x="73722" y="8425"/>
                  </a:lnTo>
                  <a:lnTo>
                    <a:pt x="96971" y="3453"/>
                  </a:lnTo>
                  <a:lnTo>
                    <a:pt x="121414" y="1244"/>
                  </a:lnTo>
                  <a:lnTo>
                    <a:pt x="152235" y="0"/>
                  </a:lnTo>
                  <a:lnTo>
                    <a:pt x="190500" y="58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653">
              <a:extLst>
                <a:ext uri="{FF2B5EF4-FFF2-40B4-BE49-F238E27FC236}">
                  <a16:creationId xmlns:a16="http://schemas.microsoft.com/office/drawing/2014/main" id="{67799BED-4369-4481-DE6C-32AF413C77AC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2452406" y="1943983"/>
              <a:ext cx="100295" cy="205286"/>
            </a:xfrm>
            <a:custGeom>
              <a:avLst/>
              <a:gdLst/>
              <a:ahLst/>
              <a:cxnLst/>
              <a:rect l="0" t="0" r="0" b="0"/>
              <a:pathLst>
                <a:path w="100295" h="205286">
                  <a:moveTo>
                    <a:pt x="24094" y="5467"/>
                  </a:moveTo>
                  <a:lnTo>
                    <a:pt x="24094" y="5467"/>
                  </a:lnTo>
                  <a:lnTo>
                    <a:pt x="29561" y="0"/>
                  </a:lnTo>
                  <a:lnTo>
                    <a:pt x="29855" y="411"/>
                  </a:lnTo>
                  <a:lnTo>
                    <a:pt x="30421" y="30469"/>
                  </a:lnTo>
                  <a:lnTo>
                    <a:pt x="27066" y="55443"/>
                  </a:lnTo>
                  <a:lnTo>
                    <a:pt x="24975" y="86283"/>
                  </a:lnTo>
                  <a:lnTo>
                    <a:pt x="17613" y="117764"/>
                  </a:lnTo>
                  <a:lnTo>
                    <a:pt x="7553" y="145503"/>
                  </a:lnTo>
                  <a:lnTo>
                    <a:pt x="0" y="173590"/>
                  </a:lnTo>
                  <a:lnTo>
                    <a:pt x="2452" y="190513"/>
                  </a:lnTo>
                  <a:lnTo>
                    <a:pt x="5774" y="197071"/>
                  </a:lnTo>
                  <a:lnTo>
                    <a:pt x="13492" y="202644"/>
                  </a:lnTo>
                  <a:lnTo>
                    <a:pt x="17025" y="204652"/>
                  </a:lnTo>
                  <a:lnTo>
                    <a:pt x="20793" y="205285"/>
                  </a:lnTo>
                  <a:lnTo>
                    <a:pt x="51430" y="200671"/>
                  </a:lnTo>
                  <a:lnTo>
                    <a:pt x="77135" y="190811"/>
                  </a:lnTo>
                  <a:lnTo>
                    <a:pt x="100294" y="1769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654">
              <a:extLst>
                <a:ext uri="{FF2B5EF4-FFF2-40B4-BE49-F238E27FC236}">
                  <a16:creationId xmlns:a16="http://schemas.microsoft.com/office/drawing/2014/main" id="{A90F2578-6CE3-A083-A533-FF25923B1FC3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2266950" y="1981301"/>
              <a:ext cx="163695" cy="171350"/>
            </a:xfrm>
            <a:custGeom>
              <a:avLst/>
              <a:gdLst/>
              <a:ahLst/>
              <a:cxnLst/>
              <a:rect l="0" t="0" r="0" b="0"/>
              <a:pathLst>
                <a:path w="163695" h="171350">
                  <a:moveTo>
                    <a:pt x="146050" y="12599"/>
                  </a:moveTo>
                  <a:lnTo>
                    <a:pt x="146050" y="12599"/>
                  </a:lnTo>
                  <a:lnTo>
                    <a:pt x="163694" y="1043"/>
                  </a:lnTo>
                  <a:lnTo>
                    <a:pt x="162752" y="662"/>
                  </a:lnTo>
                  <a:lnTo>
                    <a:pt x="143929" y="0"/>
                  </a:lnTo>
                  <a:lnTo>
                    <a:pt x="134289" y="3707"/>
                  </a:lnTo>
                  <a:lnTo>
                    <a:pt x="117165" y="11846"/>
                  </a:lnTo>
                  <a:lnTo>
                    <a:pt x="89466" y="24288"/>
                  </a:lnTo>
                  <a:lnTo>
                    <a:pt x="68681" y="36676"/>
                  </a:lnTo>
                  <a:lnTo>
                    <a:pt x="59688" y="46583"/>
                  </a:lnTo>
                  <a:lnTo>
                    <a:pt x="57431" y="52188"/>
                  </a:lnTo>
                  <a:lnTo>
                    <a:pt x="56805" y="64061"/>
                  </a:lnTo>
                  <a:lnTo>
                    <a:pt x="58878" y="72630"/>
                  </a:lnTo>
                  <a:lnTo>
                    <a:pt x="60419" y="75903"/>
                  </a:lnTo>
                  <a:lnTo>
                    <a:pt x="69656" y="81421"/>
                  </a:lnTo>
                  <a:lnTo>
                    <a:pt x="98583" y="94084"/>
                  </a:lnTo>
                  <a:lnTo>
                    <a:pt x="129190" y="105548"/>
                  </a:lnTo>
                  <a:lnTo>
                    <a:pt x="144366" y="110765"/>
                  </a:lnTo>
                  <a:lnTo>
                    <a:pt x="150711" y="116436"/>
                  </a:lnTo>
                  <a:lnTo>
                    <a:pt x="153390" y="119924"/>
                  </a:lnTo>
                  <a:lnTo>
                    <a:pt x="153766" y="123660"/>
                  </a:lnTo>
                  <a:lnTo>
                    <a:pt x="150420" y="131574"/>
                  </a:lnTo>
                  <a:lnTo>
                    <a:pt x="133861" y="143963"/>
                  </a:lnTo>
                  <a:lnTo>
                    <a:pt x="107709" y="156571"/>
                  </a:lnTo>
                  <a:lnTo>
                    <a:pt x="85971" y="163135"/>
                  </a:lnTo>
                  <a:lnTo>
                    <a:pt x="57458" y="168915"/>
                  </a:lnTo>
                  <a:lnTo>
                    <a:pt x="28440" y="170868"/>
                  </a:lnTo>
                  <a:lnTo>
                    <a:pt x="0" y="1713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6" name="SMARTInkShape-655">
            <a:extLst>
              <a:ext uri="{FF2B5EF4-FFF2-40B4-BE49-F238E27FC236}">
                <a16:creationId xmlns:a16="http://schemas.microsoft.com/office/drawing/2014/main" id="{2D0073CA-E76F-2F3F-E329-8357F5264FD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930772" y="1816983"/>
            <a:ext cx="151146" cy="449968"/>
          </a:xfrm>
          <a:custGeom>
            <a:avLst/>
            <a:gdLst/>
            <a:ahLst/>
            <a:cxnLst/>
            <a:rect l="0" t="0" r="0" b="0"/>
            <a:pathLst>
              <a:path w="151146" h="449968">
                <a:moveTo>
                  <a:pt x="145678" y="5467"/>
                </a:moveTo>
                <a:lnTo>
                  <a:pt x="145678" y="5467"/>
                </a:lnTo>
                <a:lnTo>
                  <a:pt x="151145" y="0"/>
                </a:lnTo>
                <a:lnTo>
                  <a:pt x="145024" y="2750"/>
                </a:lnTo>
                <a:lnTo>
                  <a:pt x="130903" y="18146"/>
                </a:lnTo>
                <a:lnTo>
                  <a:pt x="116601" y="44974"/>
                </a:lnTo>
                <a:lnTo>
                  <a:pt x="104999" y="72755"/>
                </a:lnTo>
                <a:lnTo>
                  <a:pt x="92624" y="104034"/>
                </a:lnTo>
                <a:lnTo>
                  <a:pt x="84234" y="127592"/>
                </a:lnTo>
                <a:lnTo>
                  <a:pt x="77683" y="150291"/>
                </a:lnTo>
                <a:lnTo>
                  <a:pt x="71714" y="172844"/>
                </a:lnTo>
                <a:lnTo>
                  <a:pt x="64357" y="196979"/>
                </a:lnTo>
                <a:lnTo>
                  <a:pt x="56383" y="219935"/>
                </a:lnTo>
                <a:lnTo>
                  <a:pt x="45843" y="250811"/>
                </a:lnTo>
                <a:lnTo>
                  <a:pt x="38250" y="277834"/>
                </a:lnTo>
                <a:lnTo>
                  <a:pt x="31533" y="303714"/>
                </a:lnTo>
                <a:lnTo>
                  <a:pt x="22942" y="334373"/>
                </a:lnTo>
                <a:lnTo>
                  <a:pt x="14451" y="365175"/>
                </a:lnTo>
                <a:lnTo>
                  <a:pt x="5980" y="394256"/>
                </a:lnTo>
                <a:lnTo>
                  <a:pt x="883" y="423597"/>
                </a:lnTo>
                <a:lnTo>
                  <a:pt x="0" y="436587"/>
                </a:lnTo>
                <a:lnTo>
                  <a:pt x="5978" y="44996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0" name="SMARTInkShape-Group129">
            <a:extLst>
              <a:ext uri="{FF2B5EF4-FFF2-40B4-BE49-F238E27FC236}">
                <a16:creationId xmlns:a16="http://schemas.microsoft.com/office/drawing/2014/main" id="{2B99EC27-4275-F009-42DD-22D29A73F90F}"/>
              </a:ext>
            </a:extLst>
          </p:cNvPr>
          <p:cNvGrpSpPr/>
          <p:nvPr/>
        </p:nvGrpSpPr>
        <p:grpSpPr>
          <a:xfrm>
            <a:off x="533400" y="2000635"/>
            <a:ext cx="965201" cy="162988"/>
            <a:chOff x="533400" y="2000635"/>
            <a:chExt cx="965201" cy="162988"/>
          </a:xfrm>
        </p:grpSpPr>
        <p:sp>
          <p:nvSpPr>
            <p:cNvPr id="197" name="SMARTInkShape-656">
              <a:extLst>
                <a:ext uri="{FF2B5EF4-FFF2-40B4-BE49-F238E27FC236}">
                  <a16:creationId xmlns:a16="http://schemas.microsoft.com/office/drawing/2014/main" id="{CA83A7A0-C96C-66F1-2B1E-5BD7830D2C77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1146743" y="2022826"/>
              <a:ext cx="351858" cy="140620"/>
            </a:xfrm>
            <a:custGeom>
              <a:avLst/>
              <a:gdLst/>
              <a:ahLst/>
              <a:cxnLst/>
              <a:rect l="0" t="0" r="0" b="0"/>
              <a:pathLst>
                <a:path w="351858" h="140620">
                  <a:moveTo>
                    <a:pt x="78807" y="34574"/>
                  </a:moveTo>
                  <a:lnTo>
                    <a:pt x="78807" y="34574"/>
                  </a:lnTo>
                  <a:lnTo>
                    <a:pt x="82178" y="31203"/>
                  </a:lnTo>
                  <a:lnTo>
                    <a:pt x="83833" y="27666"/>
                  </a:lnTo>
                  <a:lnTo>
                    <a:pt x="85134" y="7048"/>
                  </a:lnTo>
                  <a:lnTo>
                    <a:pt x="83265" y="2820"/>
                  </a:lnTo>
                  <a:lnTo>
                    <a:pt x="81779" y="705"/>
                  </a:lnTo>
                  <a:lnTo>
                    <a:pt x="79377" y="0"/>
                  </a:lnTo>
                  <a:lnTo>
                    <a:pt x="63502" y="3939"/>
                  </a:lnTo>
                  <a:lnTo>
                    <a:pt x="52249" y="8964"/>
                  </a:lnTo>
                  <a:lnTo>
                    <a:pt x="35425" y="22988"/>
                  </a:lnTo>
                  <a:lnTo>
                    <a:pt x="10591" y="53565"/>
                  </a:lnTo>
                  <a:lnTo>
                    <a:pt x="3091" y="70070"/>
                  </a:lnTo>
                  <a:lnTo>
                    <a:pt x="0" y="85627"/>
                  </a:lnTo>
                  <a:lnTo>
                    <a:pt x="978" y="104301"/>
                  </a:lnTo>
                  <a:lnTo>
                    <a:pt x="5646" y="118716"/>
                  </a:lnTo>
                  <a:lnTo>
                    <a:pt x="12424" y="129120"/>
                  </a:lnTo>
                  <a:lnTo>
                    <a:pt x="20141" y="136096"/>
                  </a:lnTo>
                  <a:lnTo>
                    <a:pt x="28274" y="139667"/>
                  </a:lnTo>
                  <a:lnTo>
                    <a:pt x="32418" y="140619"/>
                  </a:lnTo>
                  <a:lnTo>
                    <a:pt x="35887" y="139843"/>
                  </a:lnTo>
                  <a:lnTo>
                    <a:pt x="64257" y="112621"/>
                  </a:lnTo>
                  <a:lnTo>
                    <a:pt x="86043" y="87467"/>
                  </a:lnTo>
                  <a:lnTo>
                    <a:pt x="99866" y="58717"/>
                  </a:lnTo>
                  <a:lnTo>
                    <a:pt x="103826" y="42811"/>
                  </a:lnTo>
                  <a:lnTo>
                    <a:pt x="103247" y="42888"/>
                  </a:lnTo>
                  <a:lnTo>
                    <a:pt x="100723" y="44854"/>
                  </a:lnTo>
                  <a:lnTo>
                    <a:pt x="95335" y="56670"/>
                  </a:lnTo>
                  <a:lnTo>
                    <a:pt x="92011" y="80749"/>
                  </a:lnTo>
                  <a:lnTo>
                    <a:pt x="93538" y="98585"/>
                  </a:lnTo>
                  <a:lnTo>
                    <a:pt x="100975" y="128248"/>
                  </a:lnTo>
                  <a:lnTo>
                    <a:pt x="102758" y="130890"/>
                  </a:lnTo>
                  <a:lnTo>
                    <a:pt x="106620" y="133826"/>
                  </a:lnTo>
                  <a:lnTo>
                    <a:pt x="116133" y="135478"/>
                  </a:lnTo>
                  <a:lnTo>
                    <a:pt x="127888" y="132597"/>
                  </a:lnTo>
                  <a:lnTo>
                    <a:pt x="144502" y="120233"/>
                  </a:lnTo>
                  <a:lnTo>
                    <a:pt x="156441" y="107619"/>
                  </a:lnTo>
                  <a:lnTo>
                    <a:pt x="175775" y="78073"/>
                  </a:lnTo>
                  <a:lnTo>
                    <a:pt x="192655" y="60439"/>
                  </a:lnTo>
                  <a:lnTo>
                    <a:pt x="201906" y="77692"/>
                  </a:lnTo>
                  <a:lnTo>
                    <a:pt x="208835" y="105747"/>
                  </a:lnTo>
                  <a:lnTo>
                    <a:pt x="212071" y="122916"/>
                  </a:lnTo>
                  <a:lnTo>
                    <a:pt x="233136" y="94372"/>
                  </a:lnTo>
                  <a:lnTo>
                    <a:pt x="252628" y="67953"/>
                  </a:lnTo>
                  <a:lnTo>
                    <a:pt x="282879" y="49351"/>
                  </a:lnTo>
                  <a:lnTo>
                    <a:pt x="289686" y="50078"/>
                  </a:lnTo>
                  <a:lnTo>
                    <a:pt x="293476" y="51260"/>
                  </a:lnTo>
                  <a:lnTo>
                    <a:pt x="299569" y="56336"/>
                  </a:lnTo>
                  <a:lnTo>
                    <a:pt x="315786" y="83416"/>
                  </a:lnTo>
                  <a:lnTo>
                    <a:pt x="326321" y="113592"/>
                  </a:lnTo>
                  <a:lnTo>
                    <a:pt x="335184" y="125404"/>
                  </a:lnTo>
                  <a:lnTo>
                    <a:pt x="351857" y="1298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657">
              <a:extLst>
                <a:ext uri="{FF2B5EF4-FFF2-40B4-BE49-F238E27FC236}">
                  <a16:creationId xmlns:a16="http://schemas.microsoft.com/office/drawing/2014/main" id="{DC907DB5-3A60-7933-E417-D88F339C9CD3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972843" y="2015080"/>
              <a:ext cx="147571" cy="124271"/>
            </a:xfrm>
            <a:custGeom>
              <a:avLst/>
              <a:gdLst/>
              <a:ahLst/>
              <a:cxnLst/>
              <a:rect l="0" t="0" r="0" b="0"/>
              <a:pathLst>
                <a:path w="147571" h="124271">
                  <a:moveTo>
                    <a:pt x="36807" y="67720"/>
                  </a:moveTo>
                  <a:lnTo>
                    <a:pt x="36807" y="67720"/>
                  </a:lnTo>
                  <a:lnTo>
                    <a:pt x="56580" y="49829"/>
                  </a:lnTo>
                  <a:lnTo>
                    <a:pt x="66762" y="44952"/>
                  </a:lnTo>
                  <a:lnTo>
                    <a:pt x="98280" y="36072"/>
                  </a:lnTo>
                  <a:lnTo>
                    <a:pt x="127426" y="25400"/>
                  </a:lnTo>
                  <a:lnTo>
                    <a:pt x="143150" y="19041"/>
                  </a:lnTo>
                  <a:lnTo>
                    <a:pt x="147570" y="14805"/>
                  </a:lnTo>
                  <a:lnTo>
                    <a:pt x="146633" y="11982"/>
                  </a:lnTo>
                  <a:lnTo>
                    <a:pt x="139946" y="5083"/>
                  </a:lnTo>
                  <a:lnTo>
                    <a:pt x="128037" y="1076"/>
                  </a:lnTo>
                  <a:lnTo>
                    <a:pt x="114043" y="0"/>
                  </a:lnTo>
                  <a:lnTo>
                    <a:pt x="84764" y="3525"/>
                  </a:lnTo>
                  <a:lnTo>
                    <a:pt x="53623" y="14222"/>
                  </a:lnTo>
                  <a:lnTo>
                    <a:pt x="23243" y="37516"/>
                  </a:lnTo>
                  <a:lnTo>
                    <a:pt x="17138" y="43242"/>
                  </a:lnTo>
                  <a:lnTo>
                    <a:pt x="3072" y="67966"/>
                  </a:lnTo>
                  <a:lnTo>
                    <a:pt x="0" y="85745"/>
                  </a:lnTo>
                  <a:lnTo>
                    <a:pt x="3045" y="99015"/>
                  </a:lnTo>
                  <a:lnTo>
                    <a:pt x="9102" y="110557"/>
                  </a:lnTo>
                  <a:lnTo>
                    <a:pt x="16497" y="118038"/>
                  </a:lnTo>
                  <a:lnTo>
                    <a:pt x="26369" y="121834"/>
                  </a:lnTo>
                  <a:lnTo>
                    <a:pt x="53325" y="124270"/>
                  </a:lnTo>
                  <a:lnTo>
                    <a:pt x="78509" y="119682"/>
                  </a:lnTo>
                  <a:lnTo>
                    <a:pt x="119357" y="1121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658">
              <a:extLst>
                <a:ext uri="{FF2B5EF4-FFF2-40B4-BE49-F238E27FC236}">
                  <a16:creationId xmlns:a16="http://schemas.microsoft.com/office/drawing/2014/main" id="{AE9C277A-7E60-89BD-1847-778EB95B39F2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533400" y="2000635"/>
              <a:ext cx="381001" cy="162988"/>
            </a:xfrm>
            <a:custGeom>
              <a:avLst/>
              <a:gdLst/>
              <a:ahLst/>
              <a:cxnLst/>
              <a:rect l="0" t="0" r="0" b="0"/>
              <a:pathLst>
                <a:path w="381001" h="162988">
                  <a:moveTo>
                    <a:pt x="0" y="25015"/>
                  </a:moveTo>
                  <a:lnTo>
                    <a:pt x="0" y="25015"/>
                  </a:lnTo>
                  <a:lnTo>
                    <a:pt x="0" y="18273"/>
                  </a:lnTo>
                  <a:lnTo>
                    <a:pt x="1411" y="15581"/>
                  </a:lnTo>
                  <a:lnTo>
                    <a:pt x="6742" y="10709"/>
                  </a:lnTo>
                  <a:lnTo>
                    <a:pt x="25321" y="2538"/>
                  </a:lnTo>
                  <a:lnTo>
                    <a:pt x="43020" y="0"/>
                  </a:lnTo>
                  <a:lnTo>
                    <a:pt x="47024" y="1988"/>
                  </a:lnTo>
                  <a:lnTo>
                    <a:pt x="55237" y="9842"/>
                  </a:lnTo>
                  <a:lnTo>
                    <a:pt x="59828" y="18506"/>
                  </a:lnTo>
                  <a:lnTo>
                    <a:pt x="69516" y="45680"/>
                  </a:lnTo>
                  <a:lnTo>
                    <a:pt x="73230" y="66655"/>
                  </a:lnTo>
                  <a:lnTo>
                    <a:pt x="74880" y="89383"/>
                  </a:lnTo>
                  <a:lnTo>
                    <a:pt x="75809" y="119895"/>
                  </a:lnTo>
                  <a:lnTo>
                    <a:pt x="76149" y="148735"/>
                  </a:lnTo>
                  <a:lnTo>
                    <a:pt x="74296" y="155966"/>
                  </a:lnTo>
                  <a:lnTo>
                    <a:pt x="70728" y="162987"/>
                  </a:lnTo>
                  <a:lnTo>
                    <a:pt x="86512" y="132010"/>
                  </a:lnTo>
                  <a:lnTo>
                    <a:pt x="109064" y="101689"/>
                  </a:lnTo>
                  <a:lnTo>
                    <a:pt x="137649" y="71609"/>
                  </a:lnTo>
                  <a:lnTo>
                    <a:pt x="166360" y="51651"/>
                  </a:lnTo>
                  <a:lnTo>
                    <a:pt x="189005" y="41360"/>
                  </a:lnTo>
                  <a:lnTo>
                    <a:pt x="192326" y="42262"/>
                  </a:lnTo>
                  <a:lnTo>
                    <a:pt x="195245" y="44980"/>
                  </a:lnTo>
                  <a:lnTo>
                    <a:pt x="205000" y="64550"/>
                  </a:lnTo>
                  <a:lnTo>
                    <a:pt x="210832" y="91909"/>
                  </a:lnTo>
                  <a:lnTo>
                    <a:pt x="214899" y="119681"/>
                  </a:lnTo>
                  <a:lnTo>
                    <a:pt x="215841" y="148767"/>
                  </a:lnTo>
                  <a:lnTo>
                    <a:pt x="215874" y="147514"/>
                  </a:lnTo>
                  <a:lnTo>
                    <a:pt x="227830" y="118278"/>
                  </a:lnTo>
                  <a:lnTo>
                    <a:pt x="233197" y="103860"/>
                  </a:lnTo>
                  <a:lnTo>
                    <a:pt x="256334" y="74116"/>
                  </a:lnTo>
                  <a:lnTo>
                    <a:pt x="285763" y="44089"/>
                  </a:lnTo>
                  <a:lnTo>
                    <a:pt x="302217" y="31372"/>
                  </a:lnTo>
                  <a:lnTo>
                    <a:pt x="331846" y="15974"/>
                  </a:lnTo>
                  <a:lnTo>
                    <a:pt x="343631" y="13941"/>
                  </a:lnTo>
                  <a:lnTo>
                    <a:pt x="348326" y="14810"/>
                  </a:lnTo>
                  <a:lnTo>
                    <a:pt x="355425" y="19539"/>
                  </a:lnTo>
                  <a:lnTo>
                    <a:pt x="359050" y="31989"/>
                  </a:lnTo>
                  <a:lnTo>
                    <a:pt x="359209" y="58831"/>
                  </a:lnTo>
                  <a:lnTo>
                    <a:pt x="358551" y="83483"/>
                  </a:lnTo>
                  <a:lnTo>
                    <a:pt x="361279" y="111196"/>
                  </a:lnTo>
                  <a:lnTo>
                    <a:pt x="362523" y="137367"/>
                  </a:lnTo>
                  <a:lnTo>
                    <a:pt x="365262" y="145034"/>
                  </a:lnTo>
                  <a:lnTo>
                    <a:pt x="381000" y="1583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SMARTInkShape-Group130">
            <a:extLst>
              <a:ext uri="{FF2B5EF4-FFF2-40B4-BE49-F238E27FC236}">
                <a16:creationId xmlns:a16="http://schemas.microsoft.com/office/drawing/2014/main" id="{BB2148FD-FF21-ACBB-4DF3-652B4F82925F}"/>
              </a:ext>
            </a:extLst>
          </p:cNvPr>
          <p:cNvGrpSpPr/>
          <p:nvPr/>
        </p:nvGrpSpPr>
        <p:grpSpPr>
          <a:xfrm>
            <a:off x="7493000" y="1270883"/>
            <a:ext cx="1066801" cy="437268"/>
            <a:chOff x="7493000" y="1270883"/>
            <a:chExt cx="1066801" cy="437268"/>
          </a:xfrm>
        </p:grpSpPr>
        <p:sp>
          <p:nvSpPr>
            <p:cNvPr id="201" name="SMARTInkShape-659">
              <a:extLst>
                <a:ext uri="{FF2B5EF4-FFF2-40B4-BE49-F238E27FC236}">
                  <a16:creationId xmlns:a16="http://schemas.microsoft.com/office/drawing/2014/main" id="{EE58A798-BB0A-E0A7-3480-5AEDC0445928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8383636" y="1379411"/>
              <a:ext cx="176165" cy="119190"/>
            </a:xfrm>
            <a:custGeom>
              <a:avLst/>
              <a:gdLst/>
              <a:ahLst/>
              <a:cxnLst/>
              <a:rect l="0" t="0" r="0" b="0"/>
              <a:pathLst>
                <a:path w="176165" h="119190">
                  <a:moveTo>
                    <a:pt x="42814" y="55689"/>
                  </a:moveTo>
                  <a:lnTo>
                    <a:pt x="42814" y="55689"/>
                  </a:lnTo>
                  <a:lnTo>
                    <a:pt x="46186" y="55689"/>
                  </a:lnTo>
                  <a:lnTo>
                    <a:pt x="49721" y="53807"/>
                  </a:lnTo>
                  <a:lnTo>
                    <a:pt x="55056" y="50620"/>
                  </a:lnTo>
                  <a:lnTo>
                    <a:pt x="81689" y="40762"/>
                  </a:lnTo>
                  <a:lnTo>
                    <a:pt x="112766" y="28393"/>
                  </a:lnTo>
                  <a:lnTo>
                    <a:pt x="127972" y="19723"/>
                  </a:lnTo>
                  <a:lnTo>
                    <a:pt x="129219" y="17601"/>
                  </a:lnTo>
                  <a:lnTo>
                    <a:pt x="130605" y="11479"/>
                  </a:lnTo>
                  <a:lnTo>
                    <a:pt x="128152" y="8577"/>
                  </a:lnTo>
                  <a:lnTo>
                    <a:pt x="117901" y="3471"/>
                  </a:lnTo>
                  <a:lnTo>
                    <a:pt x="96263" y="0"/>
                  </a:lnTo>
                  <a:lnTo>
                    <a:pt x="71978" y="2343"/>
                  </a:lnTo>
                  <a:lnTo>
                    <a:pt x="43537" y="14247"/>
                  </a:lnTo>
                  <a:lnTo>
                    <a:pt x="13291" y="40765"/>
                  </a:lnTo>
                  <a:lnTo>
                    <a:pt x="3885" y="53540"/>
                  </a:lnTo>
                  <a:lnTo>
                    <a:pt x="0" y="69634"/>
                  </a:lnTo>
                  <a:lnTo>
                    <a:pt x="2219" y="87808"/>
                  </a:lnTo>
                  <a:lnTo>
                    <a:pt x="5486" y="94658"/>
                  </a:lnTo>
                  <a:lnTo>
                    <a:pt x="7345" y="96485"/>
                  </a:lnTo>
                  <a:lnTo>
                    <a:pt x="20074" y="102428"/>
                  </a:lnTo>
                  <a:lnTo>
                    <a:pt x="45456" y="106392"/>
                  </a:lnTo>
                  <a:lnTo>
                    <a:pt x="65861" y="109503"/>
                  </a:lnTo>
                  <a:lnTo>
                    <a:pt x="89041" y="111356"/>
                  </a:lnTo>
                  <a:lnTo>
                    <a:pt x="118364" y="112399"/>
                  </a:lnTo>
                  <a:lnTo>
                    <a:pt x="144285" y="116123"/>
                  </a:lnTo>
                  <a:lnTo>
                    <a:pt x="176164" y="1191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660">
              <a:extLst>
                <a:ext uri="{FF2B5EF4-FFF2-40B4-BE49-F238E27FC236}">
                  <a16:creationId xmlns:a16="http://schemas.microsoft.com/office/drawing/2014/main" id="{17EC7216-180E-1FED-7802-414A8DD5E367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8318500" y="1270883"/>
              <a:ext cx="63240" cy="253118"/>
            </a:xfrm>
            <a:custGeom>
              <a:avLst/>
              <a:gdLst/>
              <a:ahLst/>
              <a:cxnLst/>
              <a:rect l="0" t="0" r="0" b="0"/>
              <a:pathLst>
                <a:path w="63240" h="253118">
                  <a:moveTo>
                    <a:pt x="57150" y="5467"/>
                  </a:moveTo>
                  <a:lnTo>
                    <a:pt x="57150" y="5467"/>
                  </a:lnTo>
                  <a:lnTo>
                    <a:pt x="62618" y="0"/>
                  </a:lnTo>
                  <a:lnTo>
                    <a:pt x="63239" y="6120"/>
                  </a:lnTo>
                  <a:lnTo>
                    <a:pt x="58379" y="30970"/>
                  </a:lnTo>
                  <a:lnTo>
                    <a:pt x="51948" y="56219"/>
                  </a:lnTo>
                  <a:lnTo>
                    <a:pt x="42125" y="87768"/>
                  </a:lnTo>
                  <a:lnTo>
                    <a:pt x="34433" y="112167"/>
                  </a:lnTo>
                  <a:lnTo>
                    <a:pt x="25512" y="143457"/>
                  </a:lnTo>
                  <a:lnTo>
                    <a:pt x="16956" y="170229"/>
                  </a:lnTo>
                  <a:lnTo>
                    <a:pt x="12835" y="195900"/>
                  </a:lnTo>
                  <a:lnTo>
                    <a:pt x="7343" y="224337"/>
                  </a:lnTo>
                  <a:lnTo>
                    <a:pt x="0" y="253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661">
              <a:extLst>
                <a:ext uri="{FF2B5EF4-FFF2-40B4-BE49-F238E27FC236}">
                  <a16:creationId xmlns:a16="http://schemas.microsoft.com/office/drawing/2014/main" id="{E4907A77-921B-8602-74CA-8453E27B6BE7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8191500" y="1410890"/>
              <a:ext cx="112230" cy="95689"/>
            </a:xfrm>
            <a:custGeom>
              <a:avLst/>
              <a:gdLst/>
              <a:ahLst/>
              <a:cxnLst/>
              <a:rect l="0" t="0" r="0" b="0"/>
              <a:pathLst>
                <a:path w="112230" h="95689">
                  <a:moveTo>
                    <a:pt x="44450" y="24210"/>
                  </a:moveTo>
                  <a:lnTo>
                    <a:pt x="44450" y="24210"/>
                  </a:lnTo>
                  <a:lnTo>
                    <a:pt x="61409" y="14158"/>
                  </a:lnTo>
                  <a:lnTo>
                    <a:pt x="92501" y="2827"/>
                  </a:lnTo>
                  <a:lnTo>
                    <a:pt x="102275" y="0"/>
                  </a:lnTo>
                  <a:lnTo>
                    <a:pt x="104873" y="309"/>
                  </a:lnTo>
                  <a:lnTo>
                    <a:pt x="109641" y="2534"/>
                  </a:lnTo>
                  <a:lnTo>
                    <a:pt x="112229" y="13400"/>
                  </a:lnTo>
                  <a:lnTo>
                    <a:pt x="111968" y="28578"/>
                  </a:lnTo>
                  <a:lnTo>
                    <a:pt x="100303" y="55568"/>
                  </a:lnTo>
                  <a:lnTo>
                    <a:pt x="91146" y="67780"/>
                  </a:lnTo>
                  <a:lnTo>
                    <a:pt x="64327" y="88178"/>
                  </a:lnTo>
                  <a:lnTo>
                    <a:pt x="45793" y="95688"/>
                  </a:lnTo>
                  <a:lnTo>
                    <a:pt x="0" y="940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662">
              <a:extLst>
                <a:ext uri="{FF2B5EF4-FFF2-40B4-BE49-F238E27FC236}">
                  <a16:creationId xmlns:a16="http://schemas.microsoft.com/office/drawing/2014/main" id="{9CFE7859-F879-E93A-1A39-A0187F084AA0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8172450" y="1429894"/>
              <a:ext cx="49869" cy="278257"/>
            </a:xfrm>
            <a:custGeom>
              <a:avLst/>
              <a:gdLst/>
              <a:ahLst/>
              <a:cxnLst/>
              <a:rect l="0" t="0" r="0" b="0"/>
              <a:pathLst>
                <a:path w="49869" h="278257">
                  <a:moveTo>
                    <a:pt x="38100" y="11556"/>
                  </a:moveTo>
                  <a:lnTo>
                    <a:pt x="38100" y="11556"/>
                  </a:lnTo>
                  <a:lnTo>
                    <a:pt x="38100" y="8185"/>
                  </a:lnTo>
                  <a:lnTo>
                    <a:pt x="39982" y="4649"/>
                  </a:lnTo>
                  <a:lnTo>
                    <a:pt x="41472" y="2718"/>
                  </a:lnTo>
                  <a:lnTo>
                    <a:pt x="45007" y="572"/>
                  </a:lnTo>
                  <a:lnTo>
                    <a:pt x="46937" y="0"/>
                  </a:lnTo>
                  <a:lnTo>
                    <a:pt x="48225" y="1030"/>
                  </a:lnTo>
                  <a:lnTo>
                    <a:pt x="49655" y="5937"/>
                  </a:lnTo>
                  <a:lnTo>
                    <a:pt x="49868" y="30019"/>
                  </a:lnTo>
                  <a:lnTo>
                    <a:pt x="45730" y="57771"/>
                  </a:lnTo>
                  <a:lnTo>
                    <a:pt x="41332" y="86851"/>
                  </a:lnTo>
                  <a:lnTo>
                    <a:pt x="33668" y="118047"/>
                  </a:lnTo>
                  <a:lnTo>
                    <a:pt x="28163" y="142984"/>
                  </a:lnTo>
                  <a:lnTo>
                    <a:pt x="25513" y="167541"/>
                  </a:lnTo>
                  <a:lnTo>
                    <a:pt x="20572" y="190653"/>
                  </a:lnTo>
                  <a:lnTo>
                    <a:pt x="15346" y="221255"/>
                  </a:lnTo>
                  <a:lnTo>
                    <a:pt x="11341" y="251631"/>
                  </a:lnTo>
                  <a:lnTo>
                    <a:pt x="0" y="2782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663">
              <a:extLst>
                <a:ext uri="{FF2B5EF4-FFF2-40B4-BE49-F238E27FC236}">
                  <a16:creationId xmlns:a16="http://schemas.microsoft.com/office/drawing/2014/main" id="{EC001523-A3D0-D703-47EB-51FEE921EC11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7724520" y="1391367"/>
              <a:ext cx="403100" cy="202484"/>
            </a:xfrm>
            <a:custGeom>
              <a:avLst/>
              <a:gdLst/>
              <a:ahLst/>
              <a:cxnLst/>
              <a:rect l="0" t="0" r="0" b="0"/>
              <a:pathLst>
                <a:path w="403100" h="202484">
                  <a:moveTo>
                    <a:pt x="111380" y="56433"/>
                  </a:moveTo>
                  <a:lnTo>
                    <a:pt x="111380" y="56433"/>
                  </a:lnTo>
                  <a:lnTo>
                    <a:pt x="114752" y="56433"/>
                  </a:lnTo>
                  <a:lnTo>
                    <a:pt x="115744" y="55727"/>
                  </a:lnTo>
                  <a:lnTo>
                    <a:pt x="116406" y="54551"/>
                  </a:lnTo>
                  <a:lnTo>
                    <a:pt x="123174" y="29766"/>
                  </a:lnTo>
                  <a:lnTo>
                    <a:pt x="119914" y="23179"/>
                  </a:lnTo>
                  <a:lnTo>
                    <a:pt x="103070" y="4729"/>
                  </a:lnTo>
                  <a:lnTo>
                    <a:pt x="97574" y="1704"/>
                  </a:lnTo>
                  <a:lnTo>
                    <a:pt x="83772" y="0"/>
                  </a:lnTo>
                  <a:lnTo>
                    <a:pt x="66276" y="2867"/>
                  </a:lnTo>
                  <a:lnTo>
                    <a:pt x="55821" y="10048"/>
                  </a:lnTo>
                  <a:lnTo>
                    <a:pt x="27498" y="35276"/>
                  </a:lnTo>
                  <a:lnTo>
                    <a:pt x="8288" y="55809"/>
                  </a:lnTo>
                  <a:lnTo>
                    <a:pt x="2062" y="70737"/>
                  </a:lnTo>
                  <a:lnTo>
                    <a:pt x="0" y="86779"/>
                  </a:lnTo>
                  <a:lnTo>
                    <a:pt x="1435" y="103316"/>
                  </a:lnTo>
                  <a:lnTo>
                    <a:pt x="4217" y="109561"/>
                  </a:lnTo>
                  <a:lnTo>
                    <a:pt x="12951" y="118381"/>
                  </a:lnTo>
                  <a:lnTo>
                    <a:pt x="18245" y="120309"/>
                  </a:lnTo>
                  <a:lnTo>
                    <a:pt x="44788" y="120122"/>
                  </a:lnTo>
                  <a:lnTo>
                    <a:pt x="66162" y="114901"/>
                  </a:lnTo>
                  <a:lnTo>
                    <a:pt x="78642" y="107075"/>
                  </a:lnTo>
                  <a:lnTo>
                    <a:pt x="87569" y="97073"/>
                  </a:lnTo>
                  <a:lnTo>
                    <a:pt x="101581" y="78065"/>
                  </a:lnTo>
                  <a:lnTo>
                    <a:pt x="106230" y="64338"/>
                  </a:lnTo>
                  <a:lnTo>
                    <a:pt x="109091" y="59241"/>
                  </a:lnTo>
                  <a:lnTo>
                    <a:pt x="111078" y="51429"/>
                  </a:lnTo>
                  <a:lnTo>
                    <a:pt x="114725" y="76716"/>
                  </a:lnTo>
                  <a:lnTo>
                    <a:pt x="122911" y="96057"/>
                  </a:lnTo>
                  <a:lnTo>
                    <a:pt x="138046" y="114367"/>
                  </a:lnTo>
                  <a:lnTo>
                    <a:pt x="141152" y="115517"/>
                  </a:lnTo>
                  <a:lnTo>
                    <a:pt x="148365" y="114913"/>
                  </a:lnTo>
                  <a:lnTo>
                    <a:pt x="160361" y="110606"/>
                  </a:lnTo>
                  <a:lnTo>
                    <a:pt x="166780" y="104969"/>
                  </a:lnTo>
                  <a:lnTo>
                    <a:pt x="189759" y="73983"/>
                  </a:lnTo>
                  <a:lnTo>
                    <a:pt x="211701" y="45281"/>
                  </a:lnTo>
                  <a:lnTo>
                    <a:pt x="212833" y="45470"/>
                  </a:lnTo>
                  <a:lnTo>
                    <a:pt x="215972" y="47563"/>
                  </a:lnTo>
                  <a:lnTo>
                    <a:pt x="217837" y="52726"/>
                  </a:lnTo>
                  <a:lnTo>
                    <a:pt x="222792" y="81031"/>
                  </a:lnTo>
                  <a:lnTo>
                    <a:pt x="222104" y="107074"/>
                  </a:lnTo>
                  <a:lnTo>
                    <a:pt x="225209" y="136846"/>
                  </a:lnTo>
                  <a:lnTo>
                    <a:pt x="225540" y="142113"/>
                  </a:lnTo>
                  <a:lnTo>
                    <a:pt x="225617" y="140844"/>
                  </a:lnTo>
                  <a:lnTo>
                    <a:pt x="251408" y="111444"/>
                  </a:lnTo>
                  <a:lnTo>
                    <a:pt x="268077" y="84389"/>
                  </a:lnTo>
                  <a:lnTo>
                    <a:pt x="280732" y="70282"/>
                  </a:lnTo>
                  <a:lnTo>
                    <a:pt x="287306" y="66116"/>
                  </a:lnTo>
                  <a:lnTo>
                    <a:pt x="293286" y="64264"/>
                  </a:lnTo>
                  <a:lnTo>
                    <a:pt x="300647" y="63441"/>
                  </a:lnTo>
                  <a:lnTo>
                    <a:pt x="306741" y="64957"/>
                  </a:lnTo>
                  <a:lnTo>
                    <a:pt x="309355" y="66349"/>
                  </a:lnTo>
                  <a:lnTo>
                    <a:pt x="314139" y="73540"/>
                  </a:lnTo>
                  <a:lnTo>
                    <a:pt x="317912" y="84497"/>
                  </a:lnTo>
                  <a:lnTo>
                    <a:pt x="320533" y="115937"/>
                  </a:lnTo>
                  <a:lnTo>
                    <a:pt x="320907" y="129336"/>
                  </a:lnTo>
                  <a:lnTo>
                    <a:pt x="320919" y="128110"/>
                  </a:lnTo>
                  <a:lnTo>
                    <a:pt x="337558" y="104700"/>
                  </a:lnTo>
                  <a:lnTo>
                    <a:pt x="360142" y="75818"/>
                  </a:lnTo>
                  <a:lnTo>
                    <a:pt x="379637" y="55772"/>
                  </a:lnTo>
                  <a:lnTo>
                    <a:pt x="385358" y="52611"/>
                  </a:lnTo>
                  <a:lnTo>
                    <a:pt x="387871" y="52474"/>
                  </a:lnTo>
                  <a:lnTo>
                    <a:pt x="392544" y="54203"/>
                  </a:lnTo>
                  <a:lnTo>
                    <a:pt x="396973" y="61086"/>
                  </a:lnTo>
                  <a:lnTo>
                    <a:pt x="400588" y="71907"/>
                  </a:lnTo>
                  <a:lnTo>
                    <a:pt x="403099" y="103252"/>
                  </a:lnTo>
                  <a:lnTo>
                    <a:pt x="398335" y="132526"/>
                  </a:lnTo>
                  <a:lnTo>
                    <a:pt x="392626" y="159961"/>
                  </a:lnTo>
                  <a:lnTo>
                    <a:pt x="384430" y="2024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664">
              <a:extLst>
                <a:ext uri="{FF2B5EF4-FFF2-40B4-BE49-F238E27FC236}">
                  <a16:creationId xmlns:a16="http://schemas.microsoft.com/office/drawing/2014/main" id="{F597E189-725C-8079-0C7A-D7A75A5D9FDB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7493000" y="1359867"/>
              <a:ext cx="186231" cy="157773"/>
            </a:xfrm>
            <a:custGeom>
              <a:avLst/>
              <a:gdLst/>
              <a:ahLst/>
              <a:cxnLst/>
              <a:rect l="0" t="0" r="0" b="0"/>
              <a:pathLst>
                <a:path w="186231" h="157773">
                  <a:moveTo>
                    <a:pt x="146050" y="18083"/>
                  </a:moveTo>
                  <a:lnTo>
                    <a:pt x="146050" y="18083"/>
                  </a:lnTo>
                  <a:lnTo>
                    <a:pt x="170831" y="10244"/>
                  </a:lnTo>
                  <a:lnTo>
                    <a:pt x="175409" y="7543"/>
                  </a:lnTo>
                  <a:lnTo>
                    <a:pt x="181952" y="5318"/>
                  </a:lnTo>
                  <a:lnTo>
                    <a:pt x="186230" y="2296"/>
                  </a:lnTo>
                  <a:lnTo>
                    <a:pt x="185538" y="1209"/>
                  </a:lnTo>
                  <a:lnTo>
                    <a:pt x="179122" y="0"/>
                  </a:lnTo>
                  <a:lnTo>
                    <a:pt x="149856" y="6068"/>
                  </a:lnTo>
                  <a:lnTo>
                    <a:pt x="121401" y="13985"/>
                  </a:lnTo>
                  <a:lnTo>
                    <a:pt x="92446" y="27413"/>
                  </a:lnTo>
                  <a:lnTo>
                    <a:pt x="83890" y="35400"/>
                  </a:lnTo>
                  <a:lnTo>
                    <a:pt x="79618" y="45535"/>
                  </a:lnTo>
                  <a:lnTo>
                    <a:pt x="78478" y="51201"/>
                  </a:lnTo>
                  <a:lnTo>
                    <a:pt x="79835" y="56389"/>
                  </a:lnTo>
                  <a:lnTo>
                    <a:pt x="99544" y="79215"/>
                  </a:lnTo>
                  <a:lnTo>
                    <a:pt x="107977" y="84058"/>
                  </a:lnTo>
                  <a:lnTo>
                    <a:pt x="122540" y="90548"/>
                  </a:lnTo>
                  <a:lnTo>
                    <a:pt x="134190" y="96151"/>
                  </a:lnTo>
                  <a:lnTo>
                    <a:pt x="158916" y="103511"/>
                  </a:lnTo>
                  <a:lnTo>
                    <a:pt x="170112" y="110379"/>
                  </a:lnTo>
                  <a:lnTo>
                    <a:pt x="177441" y="118135"/>
                  </a:lnTo>
                  <a:lnTo>
                    <a:pt x="181168" y="128167"/>
                  </a:lnTo>
                  <a:lnTo>
                    <a:pt x="182162" y="133806"/>
                  </a:lnTo>
                  <a:lnTo>
                    <a:pt x="180708" y="138270"/>
                  </a:lnTo>
                  <a:lnTo>
                    <a:pt x="177622" y="141952"/>
                  </a:lnTo>
                  <a:lnTo>
                    <a:pt x="163166" y="150506"/>
                  </a:lnTo>
                  <a:lnTo>
                    <a:pt x="151540" y="154549"/>
                  </a:lnTo>
                  <a:lnTo>
                    <a:pt x="121186" y="157144"/>
                  </a:lnTo>
                  <a:lnTo>
                    <a:pt x="92821" y="157594"/>
                  </a:lnTo>
                  <a:lnTo>
                    <a:pt x="69131" y="157727"/>
                  </a:lnTo>
                  <a:lnTo>
                    <a:pt x="42583" y="157772"/>
                  </a:lnTo>
                  <a:lnTo>
                    <a:pt x="0" y="1514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SMARTInkShape-Group131">
            <a:extLst>
              <a:ext uri="{FF2B5EF4-FFF2-40B4-BE49-F238E27FC236}">
                <a16:creationId xmlns:a16="http://schemas.microsoft.com/office/drawing/2014/main" id="{0D485741-738B-959F-AFFA-6198C95730AF}"/>
              </a:ext>
            </a:extLst>
          </p:cNvPr>
          <p:cNvGrpSpPr/>
          <p:nvPr/>
        </p:nvGrpSpPr>
        <p:grpSpPr>
          <a:xfrm>
            <a:off x="6829324" y="1403637"/>
            <a:ext cx="266876" cy="130277"/>
            <a:chOff x="6829324" y="1403637"/>
            <a:chExt cx="266876" cy="130277"/>
          </a:xfrm>
        </p:grpSpPr>
        <p:sp>
          <p:nvSpPr>
            <p:cNvPr id="208" name="SMARTInkShape-665">
              <a:extLst>
                <a:ext uri="{FF2B5EF4-FFF2-40B4-BE49-F238E27FC236}">
                  <a16:creationId xmlns:a16="http://schemas.microsoft.com/office/drawing/2014/main" id="{3C0FA2E4-A21A-C45D-A25D-92873B618269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7019095" y="1403637"/>
              <a:ext cx="77105" cy="120364"/>
            </a:xfrm>
            <a:custGeom>
              <a:avLst/>
              <a:gdLst/>
              <a:ahLst/>
              <a:cxnLst/>
              <a:rect l="0" t="0" r="0" b="0"/>
              <a:pathLst>
                <a:path w="77105" h="120364">
                  <a:moveTo>
                    <a:pt x="35755" y="25113"/>
                  </a:moveTo>
                  <a:lnTo>
                    <a:pt x="35755" y="25113"/>
                  </a:lnTo>
                  <a:lnTo>
                    <a:pt x="39127" y="21742"/>
                  </a:lnTo>
                  <a:lnTo>
                    <a:pt x="55314" y="14988"/>
                  </a:lnTo>
                  <a:lnTo>
                    <a:pt x="64285" y="12470"/>
                  </a:lnTo>
                  <a:lnTo>
                    <a:pt x="72455" y="7046"/>
                  </a:lnTo>
                  <a:lnTo>
                    <a:pt x="73233" y="4619"/>
                  </a:lnTo>
                  <a:lnTo>
                    <a:pt x="73440" y="2983"/>
                  </a:lnTo>
                  <a:lnTo>
                    <a:pt x="74284" y="1893"/>
                  </a:lnTo>
                  <a:lnTo>
                    <a:pt x="77104" y="682"/>
                  </a:lnTo>
                  <a:lnTo>
                    <a:pt x="76726" y="359"/>
                  </a:lnTo>
                  <a:lnTo>
                    <a:pt x="72544" y="0"/>
                  </a:lnTo>
                  <a:lnTo>
                    <a:pt x="41432" y="8577"/>
                  </a:lnTo>
                  <a:lnTo>
                    <a:pt x="14208" y="23725"/>
                  </a:lnTo>
                  <a:lnTo>
                    <a:pt x="3186" y="33717"/>
                  </a:lnTo>
                  <a:lnTo>
                    <a:pt x="114" y="39050"/>
                  </a:lnTo>
                  <a:lnTo>
                    <a:pt x="0" y="41460"/>
                  </a:lnTo>
                  <a:lnTo>
                    <a:pt x="1754" y="46019"/>
                  </a:lnTo>
                  <a:lnTo>
                    <a:pt x="10079" y="52552"/>
                  </a:lnTo>
                  <a:lnTo>
                    <a:pt x="39268" y="65323"/>
                  </a:lnTo>
                  <a:lnTo>
                    <a:pt x="61954" y="83496"/>
                  </a:lnTo>
                  <a:lnTo>
                    <a:pt x="63099" y="87319"/>
                  </a:lnTo>
                  <a:lnTo>
                    <a:pt x="62489" y="97210"/>
                  </a:lnTo>
                  <a:lnTo>
                    <a:pt x="59867" y="104899"/>
                  </a:lnTo>
                  <a:lnTo>
                    <a:pt x="58179" y="107937"/>
                  </a:lnTo>
                  <a:lnTo>
                    <a:pt x="56349" y="109962"/>
                  </a:lnTo>
                  <a:lnTo>
                    <a:pt x="52433" y="112213"/>
                  </a:lnTo>
                  <a:lnTo>
                    <a:pt x="29032" y="119322"/>
                  </a:lnTo>
                  <a:lnTo>
                    <a:pt x="10355" y="1203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666">
              <a:extLst>
                <a:ext uri="{FF2B5EF4-FFF2-40B4-BE49-F238E27FC236}">
                  <a16:creationId xmlns:a16="http://schemas.microsoft.com/office/drawing/2014/main" id="{DBBED114-08AA-9701-8951-DDBC038D4C72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6829324" y="1417301"/>
              <a:ext cx="98527" cy="116613"/>
            </a:xfrm>
            <a:custGeom>
              <a:avLst/>
              <a:gdLst/>
              <a:ahLst/>
              <a:cxnLst/>
              <a:rect l="0" t="0" r="0" b="0"/>
              <a:pathLst>
                <a:path w="98527" h="116613">
                  <a:moveTo>
                    <a:pt x="66776" y="30499"/>
                  </a:moveTo>
                  <a:lnTo>
                    <a:pt x="66776" y="30499"/>
                  </a:lnTo>
                  <a:lnTo>
                    <a:pt x="66776" y="27128"/>
                  </a:lnTo>
                  <a:lnTo>
                    <a:pt x="68658" y="23591"/>
                  </a:lnTo>
                  <a:lnTo>
                    <a:pt x="71140" y="19668"/>
                  </a:lnTo>
                  <a:lnTo>
                    <a:pt x="72734" y="11400"/>
                  </a:lnTo>
                  <a:lnTo>
                    <a:pt x="73048" y="2973"/>
                  </a:lnTo>
                  <a:lnTo>
                    <a:pt x="70958" y="1565"/>
                  </a:lnTo>
                  <a:lnTo>
                    <a:pt x="62990" y="0"/>
                  </a:lnTo>
                  <a:lnTo>
                    <a:pt x="54275" y="3068"/>
                  </a:lnTo>
                  <a:lnTo>
                    <a:pt x="45697" y="9841"/>
                  </a:lnTo>
                  <a:lnTo>
                    <a:pt x="21007" y="37893"/>
                  </a:lnTo>
                  <a:lnTo>
                    <a:pt x="14685" y="45780"/>
                  </a:lnTo>
                  <a:lnTo>
                    <a:pt x="4896" y="69950"/>
                  </a:lnTo>
                  <a:lnTo>
                    <a:pt x="2784" y="89238"/>
                  </a:lnTo>
                  <a:lnTo>
                    <a:pt x="0" y="94940"/>
                  </a:lnTo>
                  <a:lnTo>
                    <a:pt x="173" y="103590"/>
                  </a:lnTo>
                  <a:lnTo>
                    <a:pt x="2602" y="112373"/>
                  </a:lnTo>
                  <a:lnTo>
                    <a:pt x="4238" y="114715"/>
                  </a:lnTo>
                  <a:lnTo>
                    <a:pt x="6034" y="116276"/>
                  </a:lnTo>
                  <a:lnTo>
                    <a:pt x="8642" y="116612"/>
                  </a:lnTo>
                  <a:lnTo>
                    <a:pt x="15303" y="115103"/>
                  </a:lnTo>
                  <a:lnTo>
                    <a:pt x="33335" y="101386"/>
                  </a:lnTo>
                  <a:lnTo>
                    <a:pt x="64049" y="71287"/>
                  </a:lnTo>
                  <a:lnTo>
                    <a:pt x="69092" y="64385"/>
                  </a:lnTo>
                  <a:lnTo>
                    <a:pt x="77798" y="39684"/>
                  </a:lnTo>
                  <a:lnTo>
                    <a:pt x="79255" y="28050"/>
                  </a:lnTo>
                  <a:lnTo>
                    <a:pt x="79329" y="28161"/>
                  </a:lnTo>
                  <a:lnTo>
                    <a:pt x="79467" y="54781"/>
                  </a:lnTo>
                  <a:lnTo>
                    <a:pt x="79474" y="81078"/>
                  </a:lnTo>
                  <a:lnTo>
                    <a:pt x="79476" y="102907"/>
                  </a:lnTo>
                  <a:lnTo>
                    <a:pt x="80181" y="104171"/>
                  </a:lnTo>
                  <a:lnTo>
                    <a:pt x="81358" y="105014"/>
                  </a:lnTo>
                  <a:lnTo>
                    <a:pt x="85252" y="105950"/>
                  </a:lnTo>
                  <a:lnTo>
                    <a:pt x="91685" y="106366"/>
                  </a:lnTo>
                  <a:lnTo>
                    <a:pt x="93966" y="105771"/>
                  </a:lnTo>
                  <a:lnTo>
                    <a:pt x="98526" y="1003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SMARTInkShape-Group132">
            <a:extLst>
              <a:ext uri="{FF2B5EF4-FFF2-40B4-BE49-F238E27FC236}">
                <a16:creationId xmlns:a16="http://schemas.microsoft.com/office/drawing/2014/main" id="{4C23274D-B5FB-6D0A-8CE6-6C1BA130EB2E}"/>
              </a:ext>
            </a:extLst>
          </p:cNvPr>
          <p:cNvGrpSpPr/>
          <p:nvPr/>
        </p:nvGrpSpPr>
        <p:grpSpPr>
          <a:xfrm>
            <a:off x="5861050" y="1316738"/>
            <a:ext cx="806008" cy="239013"/>
            <a:chOff x="5861050" y="1316738"/>
            <a:chExt cx="806008" cy="239013"/>
          </a:xfrm>
        </p:grpSpPr>
        <p:sp>
          <p:nvSpPr>
            <p:cNvPr id="211" name="SMARTInkShape-667">
              <a:extLst>
                <a:ext uri="{FF2B5EF4-FFF2-40B4-BE49-F238E27FC236}">
                  <a16:creationId xmlns:a16="http://schemas.microsoft.com/office/drawing/2014/main" id="{2ACE5559-750F-AC92-35B0-B255D161C02D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6565919" y="1316738"/>
              <a:ext cx="101139" cy="207263"/>
            </a:xfrm>
            <a:custGeom>
              <a:avLst/>
              <a:gdLst/>
              <a:ahLst/>
              <a:cxnLst/>
              <a:rect l="0" t="0" r="0" b="0"/>
              <a:pathLst>
                <a:path w="101139" h="207263">
                  <a:moveTo>
                    <a:pt x="6331" y="23112"/>
                  </a:moveTo>
                  <a:lnTo>
                    <a:pt x="6331" y="23112"/>
                  </a:lnTo>
                  <a:lnTo>
                    <a:pt x="7036" y="12973"/>
                  </a:lnTo>
                  <a:lnTo>
                    <a:pt x="11799" y="0"/>
                  </a:lnTo>
                  <a:lnTo>
                    <a:pt x="9049" y="5132"/>
                  </a:lnTo>
                  <a:lnTo>
                    <a:pt x="6688" y="36084"/>
                  </a:lnTo>
                  <a:lnTo>
                    <a:pt x="4555" y="67643"/>
                  </a:lnTo>
                  <a:lnTo>
                    <a:pt x="3218" y="95573"/>
                  </a:lnTo>
                  <a:lnTo>
                    <a:pt x="4242" y="110350"/>
                  </a:lnTo>
                  <a:lnTo>
                    <a:pt x="1031" y="137084"/>
                  </a:lnTo>
                  <a:lnTo>
                    <a:pt x="189" y="162747"/>
                  </a:lnTo>
                  <a:lnTo>
                    <a:pt x="0" y="190793"/>
                  </a:lnTo>
                  <a:lnTo>
                    <a:pt x="699" y="191344"/>
                  </a:lnTo>
                  <a:lnTo>
                    <a:pt x="1871" y="191005"/>
                  </a:lnTo>
                  <a:lnTo>
                    <a:pt x="3358" y="190074"/>
                  </a:lnTo>
                  <a:lnTo>
                    <a:pt x="23747" y="158489"/>
                  </a:lnTo>
                  <a:lnTo>
                    <a:pt x="40293" y="127098"/>
                  </a:lnTo>
                  <a:lnTo>
                    <a:pt x="61377" y="96647"/>
                  </a:lnTo>
                  <a:lnTo>
                    <a:pt x="74068" y="86214"/>
                  </a:lnTo>
                  <a:lnTo>
                    <a:pt x="83395" y="82026"/>
                  </a:lnTo>
                  <a:lnTo>
                    <a:pt x="86635" y="83554"/>
                  </a:lnTo>
                  <a:lnTo>
                    <a:pt x="93997" y="90897"/>
                  </a:lnTo>
                  <a:lnTo>
                    <a:pt x="98211" y="97454"/>
                  </a:lnTo>
                  <a:lnTo>
                    <a:pt x="99334" y="100190"/>
                  </a:lnTo>
                  <a:lnTo>
                    <a:pt x="101138" y="124859"/>
                  </a:lnTo>
                  <a:lnTo>
                    <a:pt x="100745" y="148666"/>
                  </a:lnTo>
                  <a:lnTo>
                    <a:pt x="97884" y="171477"/>
                  </a:lnTo>
                  <a:lnTo>
                    <a:pt x="99466" y="184351"/>
                  </a:lnTo>
                  <a:lnTo>
                    <a:pt x="95231" y="2072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668">
              <a:extLst>
                <a:ext uri="{FF2B5EF4-FFF2-40B4-BE49-F238E27FC236}">
                  <a16:creationId xmlns:a16="http://schemas.microsoft.com/office/drawing/2014/main" id="{1FA4D898-AB2B-0F97-F7C4-61AAA93BB421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6423775" y="1435462"/>
              <a:ext cx="97676" cy="71765"/>
            </a:xfrm>
            <a:custGeom>
              <a:avLst/>
              <a:gdLst/>
              <a:ahLst/>
              <a:cxnLst/>
              <a:rect l="0" t="0" r="0" b="0"/>
              <a:pathLst>
                <a:path w="97676" h="71765">
                  <a:moveTo>
                    <a:pt x="53225" y="18688"/>
                  </a:moveTo>
                  <a:lnTo>
                    <a:pt x="53225" y="18688"/>
                  </a:lnTo>
                  <a:lnTo>
                    <a:pt x="56597" y="15317"/>
                  </a:lnTo>
                  <a:lnTo>
                    <a:pt x="58251" y="11780"/>
                  </a:lnTo>
                  <a:lnTo>
                    <a:pt x="59496" y="860"/>
                  </a:lnTo>
                  <a:lnTo>
                    <a:pt x="55778" y="181"/>
                  </a:lnTo>
                  <a:lnTo>
                    <a:pt x="52810" y="0"/>
                  </a:lnTo>
                  <a:lnTo>
                    <a:pt x="41892" y="3116"/>
                  </a:lnTo>
                  <a:lnTo>
                    <a:pt x="25560" y="11196"/>
                  </a:lnTo>
                  <a:lnTo>
                    <a:pt x="17176" y="17945"/>
                  </a:lnTo>
                  <a:lnTo>
                    <a:pt x="7893" y="33049"/>
                  </a:lnTo>
                  <a:lnTo>
                    <a:pt x="674" y="50930"/>
                  </a:lnTo>
                  <a:lnTo>
                    <a:pt x="0" y="59594"/>
                  </a:lnTo>
                  <a:lnTo>
                    <a:pt x="808" y="62892"/>
                  </a:lnTo>
                  <a:lnTo>
                    <a:pt x="3464" y="65796"/>
                  </a:lnTo>
                  <a:lnTo>
                    <a:pt x="12059" y="70904"/>
                  </a:lnTo>
                  <a:lnTo>
                    <a:pt x="22934" y="71764"/>
                  </a:lnTo>
                  <a:lnTo>
                    <a:pt x="54676" y="67806"/>
                  </a:lnTo>
                  <a:lnTo>
                    <a:pt x="83755" y="58683"/>
                  </a:lnTo>
                  <a:lnTo>
                    <a:pt x="97675" y="50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669">
              <a:extLst>
                <a:ext uri="{FF2B5EF4-FFF2-40B4-BE49-F238E27FC236}">
                  <a16:creationId xmlns:a16="http://schemas.microsoft.com/office/drawing/2014/main" id="{68C14127-C9EC-22C6-65CD-8CA1C83E2836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6191250" y="1417310"/>
              <a:ext cx="196851" cy="105217"/>
            </a:xfrm>
            <a:custGeom>
              <a:avLst/>
              <a:gdLst/>
              <a:ahLst/>
              <a:cxnLst/>
              <a:rect l="0" t="0" r="0" b="0"/>
              <a:pathLst>
                <a:path w="196851" h="105217">
                  <a:moveTo>
                    <a:pt x="0" y="43190"/>
                  </a:moveTo>
                  <a:lnTo>
                    <a:pt x="0" y="43190"/>
                  </a:lnTo>
                  <a:lnTo>
                    <a:pt x="0" y="39819"/>
                  </a:lnTo>
                  <a:lnTo>
                    <a:pt x="11934" y="25299"/>
                  </a:lnTo>
                  <a:lnTo>
                    <a:pt x="15887" y="20422"/>
                  </a:lnTo>
                  <a:lnTo>
                    <a:pt x="20306" y="11542"/>
                  </a:lnTo>
                  <a:lnTo>
                    <a:pt x="23137" y="7252"/>
                  </a:lnTo>
                  <a:lnTo>
                    <a:pt x="25102" y="0"/>
                  </a:lnTo>
                  <a:lnTo>
                    <a:pt x="18571" y="5855"/>
                  </a:lnTo>
                  <a:lnTo>
                    <a:pt x="11069" y="23269"/>
                  </a:lnTo>
                  <a:lnTo>
                    <a:pt x="7748" y="46303"/>
                  </a:lnTo>
                  <a:lnTo>
                    <a:pt x="10135" y="67631"/>
                  </a:lnTo>
                  <a:lnTo>
                    <a:pt x="18683" y="87356"/>
                  </a:lnTo>
                  <a:lnTo>
                    <a:pt x="28059" y="96451"/>
                  </a:lnTo>
                  <a:lnTo>
                    <a:pt x="41475" y="103656"/>
                  </a:lnTo>
                  <a:lnTo>
                    <a:pt x="44583" y="104667"/>
                  </a:lnTo>
                  <a:lnTo>
                    <a:pt x="59070" y="102720"/>
                  </a:lnTo>
                  <a:lnTo>
                    <a:pt x="66940" y="97635"/>
                  </a:lnTo>
                  <a:lnTo>
                    <a:pt x="96089" y="67073"/>
                  </a:lnTo>
                  <a:lnTo>
                    <a:pt x="113211" y="37766"/>
                  </a:lnTo>
                  <a:lnTo>
                    <a:pt x="126885" y="11665"/>
                  </a:lnTo>
                  <a:lnTo>
                    <a:pt x="128866" y="37218"/>
                  </a:lnTo>
                  <a:lnTo>
                    <a:pt x="133466" y="68640"/>
                  </a:lnTo>
                  <a:lnTo>
                    <a:pt x="139273" y="99228"/>
                  </a:lnTo>
                  <a:lnTo>
                    <a:pt x="139415" y="101715"/>
                  </a:lnTo>
                  <a:lnTo>
                    <a:pt x="140922" y="103374"/>
                  </a:lnTo>
                  <a:lnTo>
                    <a:pt x="146358" y="105216"/>
                  </a:lnTo>
                  <a:lnTo>
                    <a:pt x="153477" y="104153"/>
                  </a:lnTo>
                  <a:lnTo>
                    <a:pt x="172918" y="94351"/>
                  </a:lnTo>
                  <a:lnTo>
                    <a:pt x="196850" y="749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670">
              <a:extLst>
                <a:ext uri="{FF2B5EF4-FFF2-40B4-BE49-F238E27FC236}">
                  <a16:creationId xmlns:a16="http://schemas.microsoft.com/office/drawing/2014/main" id="{04C96A41-C99C-2919-64B2-F3B89C511DFC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5861050" y="1378050"/>
              <a:ext cx="190440" cy="177701"/>
            </a:xfrm>
            <a:custGeom>
              <a:avLst/>
              <a:gdLst/>
              <a:ahLst/>
              <a:cxnLst/>
              <a:rect l="0" t="0" r="0" b="0"/>
              <a:pathLst>
                <a:path w="190440" h="177701">
                  <a:moveTo>
                    <a:pt x="171450" y="12600"/>
                  </a:moveTo>
                  <a:lnTo>
                    <a:pt x="171450" y="12600"/>
                  </a:lnTo>
                  <a:lnTo>
                    <a:pt x="190083" y="239"/>
                  </a:lnTo>
                  <a:lnTo>
                    <a:pt x="187007" y="0"/>
                  </a:lnTo>
                  <a:lnTo>
                    <a:pt x="158778" y="6821"/>
                  </a:lnTo>
                  <a:lnTo>
                    <a:pt x="135026" y="13956"/>
                  </a:lnTo>
                  <a:lnTo>
                    <a:pt x="108491" y="31291"/>
                  </a:lnTo>
                  <a:lnTo>
                    <a:pt x="97606" y="39251"/>
                  </a:lnTo>
                  <a:lnTo>
                    <a:pt x="80937" y="59036"/>
                  </a:lnTo>
                  <a:lnTo>
                    <a:pt x="78305" y="64518"/>
                  </a:lnTo>
                  <a:lnTo>
                    <a:pt x="79015" y="67673"/>
                  </a:lnTo>
                  <a:lnTo>
                    <a:pt x="83566" y="74942"/>
                  </a:lnTo>
                  <a:lnTo>
                    <a:pt x="92173" y="80995"/>
                  </a:lnTo>
                  <a:lnTo>
                    <a:pt x="108205" y="90629"/>
                  </a:lnTo>
                  <a:lnTo>
                    <a:pt x="132722" y="90440"/>
                  </a:lnTo>
                  <a:lnTo>
                    <a:pt x="145534" y="91410"/>
                  </a:lnTo>
                  <a:lnTo>
                    <a:pt x="175876" y="100433"/>
                  </a:lnTo>
                  <a:lnTo>
                    <a:pt x="186588" y="107140"/>
                  </a:lnTo>
                  <a:lnTo>
                    <a:pt x="189303" y="110199"/>
                  </a:lnTo>
                  <a:lnTo>
                    <a:pt x="190408" y="112944"/>
                  </a:lnTo>
                  <a:lnTo>
                    <a:pt x="190439" y="115479"/>
                  </a:lnTo>
                  <a:lnTo>
                    <a:pt x="186709" y="122059"/>
                  </a:lnTo>
                  <a:lnTo>
                    <a:pt x="183739" y="125790"/>
                  </a:lnTo>
                  <a:lnTo>
                    <a:pt x="155741" y="136846"/>
                  </a:lnTo>
                  <a:lnTo>
                    <a:pt x="126902" y="147705"/>
                  </a:lnTo>
                  <a:lnTo>
                    <a:pt x="98984" y="157289"/>
                  </a:lnTo>
                  <a:lnTo>
                    <a:pt x="73544" y="164597"/>
                  </a:lnTo>
                  <a:lnTo>
                    <a:pt x="43661" y="171230"/>
                  </a:lnTo>
                  <a:lnTo>
                    <a:pt x="15445" y="176422"/>
                  </a:lnTo>
                  <a:lnTo>
                    <a:pt x="0" y="177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SMARTInkShape-Group133">
            <a:extLst>
              <a:ext uri="{FF2B5EF4-FFF2-40B4-BE49-F238E27FC236}">
                <a16:creationId xmlns:a16="http://schemas.microsoft.com/office/drawing/2014/main" id="{310C4785-AF73-F403-D80D-E56FA81E48D4}"/>
              </a:ext>
            </a:extLst>
          </p:cNvPr>
          <p:cNvGrpSpPr/>
          <p:nvPr/>
        </p:nvGrpSpPr>
        <p:grpSpPr>
          <a:xfrm>
            <a:off x="4470400" y="1359783"/>
            <a:ext cx="1149351" cy="267537"/>
            <a:chOff x="4470400" y="1359783"/>
            <a:chExt cx="1149351" cy="267537"/>
          </a:xfrm>
        </p:grpSpPr>
        <p:sp>
          <p:nvSpPr>
            <p:cNvPr id="216" name="SMARTInkShape-671">
              <a:extLst>
                <a:ext uri="{FF2B5EF4-FFF2-40B4-BE49-F238E27FC236}">
                  <a16:creationId xmlns:a16="http://schemas.microsoft.com/office/drawing/2014/main" id="{BB96E57F-AC56-E3A8-67E5-5BAA22D1D172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5468378" y="1454150"/>
              <a:ext cx="151373" cy="143340"/>
            </a:xfrm>
            <a:custGeom>
              <a:avLst/>
              <a:gdLst/>
              <a:ahLst/>
              <a:cxnLst/>
              <a:rect l="0" t="0" r="0" b="0"/>
              <a:pathLst>
                <a:path w="151373" h="143340">
                  <a:moveTo>
                    <a:pt x="132322" y="0"/>
                  </a:moveTo>
                  <a:lnTo>
                    <a:pt x="132322" y="0"/>
                  </a:lnTo>
                  <a:lnTo>
                    <a:pt x="101161" y="0"/>
                  </a:lnTo>
                  <a:lnTo>
                    <a:pt x="70486" y="10113"/>
                  </a:lnTo>
                  <a:lnTo>
                    <a:pt x="49166" y="23144"/>
                  </a:lnTo>
                  <a:lnTo>
                    <a:pt x="20457" y="54138"/>
                  </a:lnTo>
                  <a:lnTo>
                    <a:pt x="9044" y="75448"/>
                  </a:lnTo>
                  <a:lnTo>
                    <a:pt x="514" y="105010"/>
                  </a:lnTo>
                  <a:lnTo>
                    <a:pt x="0" y="108107"/>
                  </a:lnTo>
                  <a:lnTo>
                    <a:pt x="2648" y="122578"/>
                  </a:lnTo>
                  <a:lnTo>
                    <a:pt x="11658" y="132325"/>
                  </a:lnTo>
                  <a:lnTo>
                    <a:pt x="25071" y="139950"/>
                  </a:lnTo>
                  <a:lnTo>
                    <a:pt x="40440" y="143339"/>
                  </a:lnTo>
                  <a:lnTo>
                    <a:pt x="68331" y="141876"/>
                  </a:lnTo>
                  <a:lnTo>
                    <a:pt x="95566" y="133603"/>
                  </a:lnTo>
                  <a:lnTo>
                    <a:pt x="121509" y="125585"/>
                  </a:lnTo>
                  <a:lnTo>
                    <a:pt x="151372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672">
              <a:extLst>
                <a:ext uri="{FF2B5EF4-FFF2-40B4-BE49-F238E27FC236}">
                  <a16:creationId xmlns:a16="http://schemas.microsoft.com/office/drawing/2014/main" id="{97E3F28A-831D-602D-E525-1312D3BF11EF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5416550" y="140335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0" y="38100"/>
                  </a:moveTo>
                  <a:lnTo>
                    <a:pt x="0" y="38100"/>
                  </a:lnTo>
                  <a:lnTo>
                    <a:pt x="6907" y="21141"/>
                  </a:lnTo>
                  <a:lnTo>
                    <a:pt x="10125" y="15746"/>
                  </a:lnTo>
                  <a:lnTo>
                    <a:pt x="12643" y="8742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673">
              <a:extLst>
                <a:ext uri="{FF2B5EF4-FFF2-40B4-BE49-F238E27FC236}">
                  <a16:creationId xmlns:a16="http://schemas.microsoft.com/office/drawing/2014/main" id="{E2124836-1EB1-1222-7709-AF993C00FADE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5308600" y="1461085"/>
              <a:ext cx="112611" cy="120066"/>
            </a:xfrm>
            <a:custGeom>
              <a:avLst/>
              <a:gdLst/>
              <a:ahLst/>
              <a:cxnLst/>
              <a:rect l="0" t="0" r="0" b="0"/>
              <a:pathLst>
                <a:path w="112611" h="120066">
                  <a:moveTo>
                    <a:pt x="0" y="50215"/>
                  </a:moveTo>
                  <a:lnTo>
                    <a:pt x="0" y="50215"/>
                  </a:lnTo>
                  <a:lnTo>
                    <a:pt x="26732" y="38678"/>
                  </a:lnTo>
                  <a:lnTo>
                    <a:pt x="57325" y="20177"/>
                  </a:lnTo>
                  <a:lnTo>
                    <a:pt x="84331" y="6081"/>
                  </a:lnTo>
                  <a:lnTo>
                    <a:pt x="98757" y="1390"/>
                  </a:lnTo>
                  <a:lnTo>
                    <a:pt x="108596" y="0"/>
                  </a:lnTo>
                  <a:lnTo>
                    <a:pt x="110498" y="1922"/>
                  </a:lnTo>
                  <a:lnTo>
                    <a:pt x="112610" y="9701"/>
                  </a:lnTo>
                  <a:lnTo>
                    <a:pt x="108897" y="36307"/>
                  </a:lnTo>
                  <a:lnTo>
                    <a:pt x="101369" y="62677"/>
                  </a:lnTo>
                  <a:lnTo>
                    <a:pt x="90762" y="94086"/>
                  </a:lnTo>
                  <a:lnTo>
                    <a:pt x="88900" y="1200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674">
              <a:extLst>
                <a:ext uri="{FF2B5EF4-FFF2-40B4-BE49-F238E27FC236}">
                  <a16:creationId xmlns:a16="http://schemas.microsoft.com/office/drawing/2014/main" id="{BA81CDA9-BFCF-C845-E2A7-4090D0DE282F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5322300" y="1359783"/>
              <a:ext cx="68851" cy="197268"/>
            </a:xfrm>
            <a:custGeom>
              <a:avLst/>
              <a:gdLst/>
              <a:ahLst/>
              <a:cxnLst/>
              <a:rect l="0" t="0" r="0" b="0"/>
              <a:pathLst>
                <a:path w="68851" h="197268">
                  <a:moveTo>
                    <a:pt x="30750" y="5467"/>
                  </a:moveTo>
                  <a:lnTo>
                    <a:pt x="30750" y="5467"/>
                  </a:lnTo>
                  <a:lnTo>
                    <a:pt x="34121" y="2096"/>
                  </a:lnTo>
                  <a:lnTo>
                    <a:pt x="37657" y="441"/>
                  </a:lnTo>
                  <a:lnTo>
                    <a:pt x="39588" y="0"/>
                  </a:lnTo>
                  <a:lnTo>
                    <a:pt x="40171" y="1822"/>
                  </a:lnTo>
                  <a:lnTo>
                    <a:pt x="34272" y="32451"/>
                  </a:lnTo>
                  <a:lnTo>
                    <a:pt x="25052" y="58226"/>
                  </a:lnTo>
                  <a:lnTo>
                    <a:pt x="14362" y="88561"/>
                  </a:lnTo>
                  <a:lnTo>
                    <a:pt x="8333" y="116243"/>
                  </a:lnTo>
                  <a:lnTo>
                    <a:pt x="5529" y="142634"/>
                  </a:lnTo>
                  <a:lnTo>
                    <a:pt x="1248" y="167621"/>
                  </a:lnTo>
                  <a:lnTo>
                    <a:pt x="0" y="181958"/>
                  </a:lnTo>
                  <a:lnTo>
                    <a:pt x="1077" y="187333"/>
                  </a:lnTo>
                  <a:lnTo>
                    <a:pt x="6037" y="195187"/>
                  </a:lnTo>
                  <a:lnTo>
                    <a:pt x="9337" y="196858"/>
                  </a:lnTo>
                  <a:lnTo>
                    <a:pt x="12946" y="197267"/>
                  </a:lnTo>
                  <a:lnTo>
                    <a:pt x="25508" y="196224"/>
                  </a:lnTo>
                  <a:lnTo>
                    <a:pt x="57162" y="179389"/>
                  </a:lnTo>
                  <a:lnTo>
                    <a:pt x="68850" y="1705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675">
              <a:extLst>
                <a:ext uri="{FF2B5EF4-FFF2-40B4-BE49-F238E27FC236}">
                  <a16:creationId xmlns:a16="http://schemas.microsoft.com/office/drawing/2014/main" id="{FBA632A6-C8D9-ED09-05C7-6745121C9E82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5162550" y="1486239"/>
              <a:ext cx="107951" cy="113962"/>
            </a:xfrm>
            <a:custGeom>
              <a:avLst/>
              <a:gdLst/>
              <a:ahLst/>
              <a:cxnLst/>
              <a:rect l="0" t="0" r="0" b="0"/>
              <a:pathLst>
                <a:path w="107951" h="113962">
                  <a:moveTo>
                    <a:pt x="107950" y="12361"/>
                  </a:moveTo>
                  <a:lnTo>
                    <a:pt x="107950" y="12361"/>
                  </a:lnTo>
                  <a:lnTo>
                    <a:pt x="107950" y="8990"/>
                  </a:lnTo>
                  <a:lnTo>
                    <a:pt x="104187" y="5453"/>
                  </a:lnTo>
                  <a:lnTo>
                    <a:pt x="97811" y="2235"/>
                  </a:lnTo>
                  <a:lnTo>
                    <a:pt x="78097" y="0"/>
                  </a:lnTo>
                  <a:lnTo>
                    <a:pt x="62180" y="6504"/>
                  </a:lnTo>
                  <a:lnTo>
                    <a:pt x="39250" y="21343"/>
                  </a:lnTo>
                  <a:lnTo>
                    <a:pt x="32026" y="29523"/>
                  </a:lnTo>
                  <a:lnTo>
                    <a:pt x="28344" y="39744"/>
                  </a:lnTo>
                  <a:lnTo>
                    <a:pt x="27414" y="49931"/>
                  </a:lnTo>
                  <a:lnTo>
                    <a:pt x="29352" y="56811"/>
                  </a:lnTo>
                  <a:lnTo>
                    <a:pt x="34448" y="62220"/>
                  </a:lnTo>
                  <a:lnTo>
                    <a:pt x="47132" y="69232"/>
                  </a:lnTo>
                  <a:lnTo>
                    <a:pt x="62413" y="73897"/>
                  </a:lnTo>
                  <a:lnTo>
                    <a:pt x="70779" y="75694"/>
                  </a:lnTo>
                  <a:lnTo>
                    <a:pt x="83779" y="80715"/>
                  </a:lnTo>
                  <a:lnTo>
                    <a:pt x="87602" y="81213"/>
                  </a:lnTo>
                  <a:lnTo>
                    <a:pt x="90151" y="82251"/>
                  </a:lnTo>
                  <a:lnTo>
                    <a:pt x="91851" y="83649"/>
                  </a:lnTo>
                  <a:lnTo>
                    <a:pt x="92985" y="85286"/>
                  </a:lnTo>
                  <a:lnTo>
                    <a:pt x="93034" y="87083"/>
                  </a:lnTo>
                  <a:lnTo>
                    <a:pt x="91208" y="90962"/>
                  </a:lnTo>
                  <a:lnTo>
                    <a:pt x="79471" y="97112"/>
                  </a:lnTo>
                  <a:lnTo>
                    <a:pt x="50767" y="105511"/>
                  </a:lnTo>
                  <a:lnTo>
                    <a:pt x="24136" y="111144"/>
                  </a:lnTo>
                  <a:lnTo>
                    <a:pt x="0" y="113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676">
              <a:extLst>
                <a:ext uri="{FF2B5EF4-FFF2-40B4-BE49-F238E27FC236}">
                  <a16:creationId xmlns:a16="http://schemas.microsoft.com/office/drawing/2014/main" id="{BAA59191-EBE6-1B3A-5CF0-599B0051A82E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5156200" y="14224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5679"/>
                  </a:lnTo>
                  <a:lnTo>
                    <a:pt x="1882" y="12143"/>
                  </a:lnTo>
                  <a:lnTo>
                    <a:pt x="5775" y="8219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677">
              <a:extLst>
                <a:ext uri="{FF2B5EF4-FFF2-40B4-BE49-F238E27FC236}">
                  <a16:creationId xmlns:a16="http://schemas.microsoft.com/office/drawing/2014/main" id="{C216B608-5F81-FF9F-627D-DAB528E804A3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5048250" y="1493586"/>
              <a:ext cx="95251" cy="125665"/>
            </a:xfrm>
            <a:custGeom>
              <a:avLst/>
              <a:gdLst/>
              <a:ahLst/>
              <a:cxnLst/>
              <a:rect l="0" t="0" r="0" b="0"/>
              <a:pathLst>
                <a:path w="95251" h="125665">
                  <a:moveTo>
                    <a:pt x="0" y="43114"/>
                  </a:moveTo>
                  <a:lnTo>
                    <a:pt x="0" y="43114"/>
                  </a:lnTo>
                  <a:lnTo>
                    <a:pt x="0" y="36372"/>
                  </a:lnTo>
                  <a:lnTo>
                    <a:pt x="1412" y="33680"/>
                  </a:lnTo>
                  <a:lnTo>
                    <a:pt x="6742" y="28808"/>
                  </a:lnTo>
                  <a:lnTo>
                    <a:pt x="35782" y="12755"/>
                  </a:lnTo>
                  <a:lnTo>
                    <a:pt x="58962" y="1669"/>
                  </a:lnTo>
                  <a:lnTo>
                    <a:pt x="67598" y="0"/>
                  </a:lnTo>
                  <a:lnTo>
                    <a:pt x="76140" y="1139"/>
                  </a:lnTo>
                  <a:lnTo>
                    <a:pt x="80393" y="2431"/>
                  </a:lnTo>
                  <a:lnTo>
                    <a:pt x="87001" y="7629"/>
                  </a:lnTo>
                  <a:lnTo>
                    <a:pt x="91584" y="14643"/>
                  </a:lnTo>
                  <a:lnTo>
                    <a:pt x="94163" y="28642"/>
                  </a:lnTo>
                  <a:lnTo>
                    <a:pt x="94928" y="53486"/>
                  </a:lnTo>
                  <a:lnTo>
                    <a:pt x="95155" y="79035"/>
                  </a:lnTo>
                  <a:lnTo>
                    <a:pt x="95231" y="107307"/>
                  </a:lnTo>
                  <a:lnTo>
                    <a:pt x="95250" y="125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678">
              <a:extLst>
                <a:ext uri="{FF2B5EF4-FFF2-40B4-BE49-F238E27FC236}">
                  <a16:creationId xmlns:a16="http://schemas.microsoft.com/office/drawing/2014/main" id="{AE9C4AE6-97C3-6223-5F5A-EE75845A1660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5043284" y="1369293"/>
              <a:ext cx="106705" cy="226264"/>
            </a:xfrm>
            <a:custGeom>
              <a:avLst/>
              <a:gdLst/>
              <a:ahLst/>
              <a:cxnLst/>
              <a:rect l="0" t="0" r="0" b="0"/>
              <a:pathLst>
                <a:path w="106705" h="226264">
                  <a:moveTo>
                    <a:pt x="36716" y="21357"/>
                  </a:moveTo>
                  <a:lnTo>
                    <a:pt x="36716" y="21357"/>
                  </a:lnTo>
                  <a:lnTo>
                    <a:pt x="40087" y="17986"/>
                  </a:lnTo>
                  <a:lnTo>
                    <a:pt x="41742" y="12568"/>
                  </a:lnTo>
                  <a:lnTo>
                    <a:pt x="43184" y="6162"/>
                  </a:lnTo>
                  <a:lnTo>
                    <a:pt x="46176" y="963"/>
                  </a:lnTo>
                  <a:lnTo>
                    <a:pt x="47256" y="0"/>
                  </a:lnTo>
                  <a:lnTo>
                    <a:pt x="47976" y="63"/>
                  </a:lnTo>
                  <a:lnTo>
                    <a:pt x="48456" y="811"/>
                  </a:lnTo>
                  <a:lnTo>
                    <a:pt x="49131" y="8606"/>
                  </a:lnTo>
                  <a:lnTo>
                    <a:pt x="43585" y="36974"/>
                  </a:lnTo>
                  <a:lnTo>
                    <a:pt x="31514" y="67768"/>
                  </a:lnTo>
                  <a:lnTo>
                    <a:pt x="22475" y="98843"/>
                  </a:lnTo>
                  <a:lnTo>
                    <a:pt x="10149" y="128307"/>
                  </a:lnTo>
                  <a:lnTo>
                    <a:pt x="6501" y="154803"/>
                  </a:lnTo>
                  <a:lnTo>
                    <a:pt x="905" y="185222"/>
                  </a:lnTo>
                  <a:lnTo>
                    <a:pt x="0" y="204435"/>
                  </a:lnTo>
                  <a:lnTo>
                    <a:pt x="2289" y="214673"/>
                  </a:lnTo>
                  <a:lnTo>
                    <a:pt x="7539" y="222046"/>
                  </a:lnTo>
                  <a:lnTo>
                    <a:pt x="10915" y="225000"/>
                  </a:lnTo>
                  <a:lnTo>
                    <a:pt x="14577" y="226263"/>
                  </a:lnTo>
                  <a:lnTo>
                    <a:pt x="34750" y="224921"/>
                  </a:lnTo>
                  <a:lnTo>
                    <a:pt x="61702" y="215195"/>
                  </a:lnTo>
                  <a:lnTo>
                    <a:pt x="92444" y="203551"/>
                  </a:lnTo>
                  <a:lnTo>
                    <a:pt x="104655" y="197088"/>
                  </a:lnTo>
                  <a:lnTo>
                    <a:pt x="106704" y="194250"/>
                  </a:lnTo>
                  <a:lnTo>
                    <a:pt x="106566" y="1801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679">
              <a:extLst>
                <a:ext uri="{FF2B5EF4-FFF2-40B4-BE49-F238E27FC236}">
                  <a16:creationId xmlns:a16="http://schemas.microsoft.com/office/drawing/2014/main" id="{BECEACA9-621E-6EF0-5BAC-D49CE9FFA156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4871173" y="1487484"/>
              <a:ext cx="170728" cy="139836"/>
            </a:xfrm>
            <a:custGeom>
              <a:avLst/>
              <a:gdLst/>
              <a:ahLst/>
              <a:cxnLst/>
              <a:rect l="0" t="0" r="0" b="0"/>
              <a:pathLst>
                <a:path w="170728" h="139836">
                  <a:moveTo>
                    <a:pt x="81827" y="36516"/>
                  </a:moveTo>
                  <a:lnTo>
                    <a:pt x="81827" y="36516"/>
                  </a:lnTo>
                  <a:lnTo>
                    <a:pt x="85198" y="33145"/>
                  </a:lnTo>
                  <a:lnTo>
                    <a:pt x="85486" y="30741"/>
                  </a:lnTo>
                  <a:lnTo>
                    <a:pt x="81537" y="9384"/>
                  </a:lnTo>
                  <a:lnTo>
                    <a:pt x="78640" y="3761"/>
                  </a:lnTo>
                  <a:lnTo>
                    <a:pt x="75469" y="1979"/>
                  </a:lnTo>
                  <a:lnTo>
                    <a:pt x="66301" y="0"/>
                  </a:lnTo>
                  <a:lnTo>
                    <a:pt x="57052" y="1002"/>
                  </a:lnTo>
                  <a:lnTo>
                    <a:pt x="48238" y="4504"/>
                  </a:lnTo>
                  <a:lnTo>
                    <a:pt x="35342" y="15115"/>
                  </a:lnTo>
                  <a:lnTo>
                    <a:pt x="14105" y="46763"/>
                  </a:lnTo>
                  <a:lnTo>
                    <a:pt x="2938" y="78496"/>
                  </a:lnTo>
                  <a:lnTo>
                    <a:pt x="0" y="105878"/>
                  </a:lnTo>
                  <a:lnTo>
                    <a:pt x="303" y="118144"/>
                  </a:lnTo>
                  <a:lnTo>
                    <a:pt x="4441" y="132277"/>
                  </a:lnTo>
                  <a:lnTo>
                    <a:pt x="8157" y="138578"/>
                  </a:lnTo>
                  <a:lnTo>
                    <a:pt x="10841" y="139835"/>
                  </a:lnTo>
                  <a:lnTo>
                    <a:pt x="17588" y="139350"/>
                  </a:lnTo>
                  <a:lnTo>
                    <a:pt x="20657" y="137528"/>
                  </a:lnTo>
                  <a:lnTo>
                    <a:pt x="44885" y="106198"/>
                  </a:lnTo>
                  <a:lnTo>
                    <a:pt x="70579" y="77671"/>
                  </a:lnTo>
                  <a:lnTo>
                    <a:pt x="86636" y="57371"/>
                  </a:lnTo>
                  <a:lnTo>
                    <a:pt x="75252" y="88274"/>
                  </a:lnTo>
                  <a:lnTo>
                    <a:pt x="70336" y="106163"/>
                  </a:lnTo>
                  <a:lnTo>
                    <a:pt x="71547" y="113567"/>
                  </a:lnTo>
                  <a:lnTo>
                    <a:pt x="77013" y="131283"/>
                  </a:lnTo>
                  <a:lnTo>
                    <a:pt x="78618" y="133561"/>
                  </a:lnTo>
                  <a:lnTo>
                    <a:pt x="81804" y="134374"/>
                  </a:lnTo>
                  <a:lnTo>
                    <a:pt x="102127" y="130609"/>
                  </a:lnTo>
                  <a:lnTo>
                    <a:pt x="129894" y="119700"/>
                  </a:lnTo>
                  <a:lnTo>
                    <a:pt x="157110" y="99821"/>
                  </a:lnTo>
                  <a:lnTo>
                    <a:pt x="170727" y="873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680">
              <a:extLst>
                <a:ext uri="{FF2B5EF4-FFF2-40B4-BE49-F238E27FC236}">
                  <a16:creationId xmlns:a16="http://schemas.microsoft.com/office/drawing/2014/main" id="{C75BE031-867C-3C4C-C353-32FEEC5CB7A3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4686300" y="1474477"/>
              <a:ext cx="203201" cy="49524"/>
            </a:xfrm>
            <a:custGeom>
              <a:avLst/>
              <a:gdLst/>
              <a:ahLst/>
              <a:cxnLst/>
              <a:rect l="0" t="0" r="0" b="0"/>
              <a:pathLst>
                <a:path w="203201" h="49524">
                  <a:moveTo>
                    <a:pt x="0" y="49523"/>
                  </a:moveTo>
                  <a:lnTo>
                    <a:pt x="0" y="49523"/>
                  </a:lnTo>
                  <a:lnTo>
                    <a:pt x="3371" y="46152"/>
                  </a:lnTo>
                  <a:lnTo>
                    <a:pt x="32604" y="34596"/>
                  </a:lnTo>
                  <a:lnTo>
                    <a:pt x="58730" y="21854"/>
                  </a:lnTo>
                  <a:lnTo>
                    <a:pt x="84978" y="14122"/>
                  </a:lnTo>
                  <a:lnTo>
                    <a:pt x="113525" y="5188"/>
                  </a:lnTo>
                  <a:lnTo>
                    <a:pt x="139547" y="0"/>
                  </a:lnTo>
                  <a:lnTo>
                    <a:pt x="203200" y="50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681">
              <a:extLst>
                <a:ext uri="{FF2B5EF4-FFF2-40B4-BE49-F238E27FC236}">
                  <a16:creationId xmlns:a16="http://schemas.microsoft.com/office/drawing/2014/main" id="{53C9A157-BE21-2D3B-874A-FFB97B323FD4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4731703" y="1379356"/>
              <a:ext cx="100648" cy="216430"/>
            </a:xfrm>
            <a:custGeom>
              <a:avLst/>
              <a:gdLst/>
              <a:ahLst/>
              <a:cxnLst/>
              <a:rect l="0" t="0" r="0" b="0"/>
              <a:pathLst>
                <a:path w="100648" h="216430">
                  <a:moveTo>
                    <a:pt x="30797" y="17644"/>
                  </a:moveTo>
                  <a:lnTo>
                    <a:pt x="30797" y="17644"/>
                  </a:lnTo>
                  <a:lnTo>
                    <a:pt x="39525" y="8210"/>
                  </a:lnTo>
                  <a:lnTo>
                    <a:pt x="42974" y="0"/>
                  </a:lnTo>
                  <a:lnTo>
                    <a:pt x="43148" y="237"/>
                  </a:lnTo>
                  <a:lnTo>
                    <a:pt x="43342" y="2382"/>
                  </a:lnTo>
                  <a:lnTo>
                    <a:pt x="36569" y="34118"/>
                  </a:lnTo>
                  <a:lnTo>
                    <a:pt x="28566" y="63310"/>
                  </a:lnTo>
                  <a:lnTo>
                    <a:pt x="18083" y="94004"/>
                  </a:lnTo>
                  <a:lnTo>
                    <a:pt x="11743" y="118586"/>
                  </a:lnTo>
                  <a:lnTo>
                    <a:pt x="5395" y="148917"/>
                  </a:lnTo>
                  <a:lnTo>
                    <a:pt x="301" y="177709"/>
                  </a:lnTo>
                  <a:lnTo>
                    <a:pt x="0" y="196984"/>
                  </a:lnTo>
                  <a:lnTo>
                    <a:pt x="2528" y="205771"/>
                  </a:lnTo>
                  <a:lnTo>
                    <a:pt x="7885" y="212498"/>
                  </a:lnTo>
                  <a:lnTo>
                    <a:pt x="11289" y="215280"/>
                  </a:lnTo>
                  <a:lnTo>
                    <a:pt x="14970" y="216429"/>
                  </a:lnTo>
                  <a:lnTo>
                    <a:pt x="38547" y="214888"/>
                  </a:lnTo>
                  <a:lnTo>
                    <a:pt x="67200" y="204494"/>
                  </a:lnTo>
                  <a:lnTo>
                    <a:pt x="100647" y="195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682">
              <a:extLst>
                <a:ext uri="{FF2B5EF4-FFF2-40B4-BE49-F238E27FC236}">
                  <a16:creationId xmlns:a16="http://schemas.microsoft.com/office/drawing/2014/main" id="{E4DA76E4-0A6E-0182-8556-12E6ACA114E4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4470400" y="1470371"/>
              <a:ext cx="221912" cy="142530"/>
            </a:xfrm>
            <a:custGeom>
              <a:avLst/>
              <a:gdLst/>
              <a:ahLst/>
              <a:cxnLst/>
              <a:rect l="0" t="0" r="0" b="0"/>
              <a:pathLst>
                <a:path w="221912" h="142530">
                  <a:moveTo>
                    <a:pt x="209550" y="28229"/>
                  </a:moveTo>
                  <a:lnTo>
                    <a:pt x="209550" y="28229"/>
                  </a:lnTo>
                  <a:lnTo>
                    <a:pt x="219675" y="17398"/>
                  </a:lnTo>
                  <a:lnTo>
                    <a:pt x="221487" y="11222"/>
                  </a:lnTo>
                  <a:lnTo>
                    <a:pt x="221911" y="7030"/>
                  </a:lnTo>
                  <a:lnTo>
                    <a:pt x="220218" y="2815"/>
                  </a:lnTo>
                  <a:lnTo>
                    <a:pt x="218779" y="703"/>
                  </a:lnTo>
                  <a:lnTo>
                    <a:pt x="215703" y="0"/>
                  </a:lnTo>
                  <a:lnTo>
                    <a:pt x="187939" y="3193"/>
                  </a:lnTo>
                  <a:lnTo>
                    <a:pt x="162713" y="11551"/>
                  </a:lnTo>
                  <a:lnTo>
                    <a:pt x="142756" y="22582"/>
                  </a:lnTo>
                  <a:lnTo>
                    <a:pt x="123370" y="35580"/>
                  </a:lnTo>
                  <a:lnTo>
                    <a:pt x="110245" y="39344"/>
                  </a:lnTo>
                  <a:lnTo>
                    <a:pt x="107364" y="42695"/>
                  </a:lnTo>
                  <a:lnTo>
                    <a:pt x="102358" y="62659"/>
                  </a:lnTo>
                  <a:lnTo>
                    <a:pt x="101825" y="68613"/>
                  </a:lnTo>
                  <a:lnTo>
                    <a:pt x="107344" y="74635"/>
                  </a:lnTo>
                  <a:lnTo>
                    <a:pt x="116147" y="80604"/>
                  </a:lnTo>
                  <a:lnTo>
                    <a:pt x="124763" y="83257"/>
                  </a:lnTo>
                  <a:lnTo>
                    <a:pt x="151932" y="85665"/>
                  </a:lnTo>
                  <a:lnTo>
                    <a:pt x="182594" y="92204"/>
                  </a:lnTo>
                  <a:lnTo>
                    <a:pt x="208299" y="99445"/>
                  </a:lnTo>
                  <a:lnTo>
                    <a:pt x="210832" y="101106"/>
                  </a:lnTo>
                  <a:lnTo>
                    <a:pt x="211816" y="102919"/>
                  </a:lnTo>
                  <a:lnTo>
                    <a:pt x="211767" y="104834"/>
                  </a:lnTo>
                  <a:lnTo>
                    <a:pt x="211028" y="106815"/>
                  </a:lnTo>
                  <a:lnTo>
                    <a:pt x="199875" y="116346"/>
                  </a:lnTo>
                  <a:lnTo>
                    <a:pt x="183165" y="124737"/>
                  </a:lnTo>
                  <a:lnTo>
                    <a:pt x="163486" y="129447"/>
                  </a:lnTo>
                  <a:lnTo>
                    <a:pt x="140394" y="133187"/>
                  </a:lnTo>
                  <a:lnTo>
                    <a:pt x="112232" y="135998"/>
                  </a:lnTo>
                  <a:lnTo>
                    <a:pt x="81514" y="141030"/>
                  </a:lnTo>
                  <a:lnTo>
                    <a:pt x="56843" y="142085"/>
                  </a:lnTo>
                  <a:lnTo>
                    <a:pt x="26594" y="142441"/>
                  </a:lnTo>
                  <a:lnTo>
                    <a:pt x="0" y="1425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SMARTInkShape-Group134">
            <a:extLst>
              <a:ext uri="{FF2B5EF4-FFF2-40B4-BE49-F238E27FC236}">
                <a16:creationId xmlns:a16="http://schemas.microsoft.com/office/drawing/2014/main" id="{69B9CFC7-54F4-1799-90BA-5B92AA4F3AB7}"/>
              </a:ext>
            </a:extLst>
          </p:cNvPr>
          <p:cNvGrpSpPr/>
          <p:nvPr/>
        </p:nvGrpSpPr>
        <p:grpSpPr>
          <a:xfrm>
            <a:off x="3238500" y="1384901"/>
            <a:ext cx="965201" cy="383503"/>
            <a:chOff x="3238500" y="1384901"/>
            <a:chExt cx="965201" cy="383503"/>
          </a:xfrm>
        </p:grpSpPr>
        <p:sp>
          <p:nvSpPr>
            <p:cNvPr id="229" name="SMARTInkShape-683">
              <a:extLst>
                <a:ext uri="{FF2B5EF4-FFF2-40B4-BE49-F238E27FC236}">
                  <a16:creationId xmlns:a16="http://schemas.microsoft.com/office/drawing/2014/main" id="{352C7C41-7593-7A78-AE33-FC7793C69949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4033622" y="1499988"/>
              <a:ext cx="170079" cy="112668"/>
            </a:xfrm>
            <a:custGeom>
              <a:avLst/>
              <a:gdLst/>
              <a:ahLst/>
              <a:cxnLst/>
              <a:rect l="0" t="0" r="0" b="0"/>
              <a:pathLst>
                <a:path w="170079" h="112668">
                  <a:moveTo>
                    <a:pt x="24028" y="81162"/>
                  </a:moveTo>
                  <a:lnTo>
                    <a:pt x="24028" y="81162"/>
                  </a:lnTo>
                  <a:lnTo>
                    <a:pt x="42737" y="71037"/>
                  </a:lnTo>
                  <a:lnTo>
                    <a:pt x="71273" y="65430"/>
                  </a:lnTo>
                  <a:lnTo>
                    <a:pt x="93724" y="56992"/>
                  </a:lnTo>
                  <a:lnTo>
                    <a:pt x="113491" y="41804"/>
                  </a:lnTo>
                  <a:lnTo>
                    <a:pt x="120934" y="31479"/>
                  </a:lnTo>
                  <a:lnTo>
                    <a:pt x="124237" y="19482"/>
                  </a:lnTo>
                  <a:lnTo>
                    <a:pt x="123128" y="13062"/>
                  </a:lnTo>
                  <a:lnTo>
                    <a:pt x="121845" y="10362"/>
                  </a:lnTo>
                  <a:lnTo>
                    <a:pt x="119578" y="8562"/>
                  </a:lnTo>
                  <a:lnTo>
                    <a:pt x="98674" y="146"/>
                  </a:lnTo>
                  <a:lnTo>
                    <a:pt x="90365" y="0"/>
                  </a:lnTo>
                  <a:lnTo>
                    <a:pt x="59834" y="9503"/>
                  </a:lnTo>
                  <a:lnTo>
                    <a:pt x="33447" y="19819"/>
                  </a:lnTo>
                  <a:lnTo>
                    <a:pt x="20077" y="32883"/>
                  </a:lnTo>
                  <a:lnTo>
                    <a:pt x="10549" y="46788"/>
                  </a:lnTo>
                  <a:lnTo>
                    <a:pt x="686" y="76566"/>
                  </a:lnTo>
                  <a:lnTo>
                    <a:pt x="0" y="80214"/>
                  </a:lnTo>
                  <a:lnTo>
                    <a:pt x="2406" y="95463"/>
                  </a:lnTo>
                  <a:lnTo>
                    <a:pt x="7587" y="106644"/>
                  </a:lnTo>
                  <a:lnTo>
                    <a:pt x="19073" y="110126"/>
                  </a:lnTo>
                  <a:lnTo>
                    <a:pt x="43491" y="112087"/>
                  </a:lnTo>
                  <a:lnTo>
                    <a:pt x="72363" y="112667"/>
                  </a:lnTo>
                  <a:lnTo>
                    <a:pt x="103967" y="110958"/>
                  </a:lnTo>
                  <a:lnTo>
                    <a:pt x="129323" y="107865"/>
                  </a:lnTo>
                  <a:lnTo>
                    <a:pt x="170078" y="106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684">
              <a:extLst>
                <a:ext uri="{FF2B5EF4-FFF2-40B4-BE49-F238E27FC236}">
                  <a16:creationId xmlns:a16="http://schemas.microsoft.com/office/drawing/2014/main" id="{5A0137DA-AAD4-6851-31DE-108B426191FF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3981450" y="1384901"/>
              <a:ext cx="31466" cy="234350"/>
            </a:xfrm>
            <a:custGeom>
              <a:avLst/>
              <a:gdLst/>
              <a:ahLst/>
              <a:cxnLst/>
              <a:rect l="0" t="0" r="0" b="0"/>
              <a:pathLst>
                <a:path w="31466" h="234350">
                  <a:moveTo>
                    <a:pt x="19050" y="18449"/>
                  </a:moveTo>
                  <a:lnTo>
                    <a:pt x="19050" y="18449"/>
                  </a:lnTo>
                  <a:lnTo>
                    <a:pt x="22421" y="15078"/>
                  </a:lnTo>
                  <a:lnTo>
                    <a:pt x="24076" y="9660"/>
                  </a:lnTo>
                  <a:lnTo>
                    <a:pt x="24517" y="6240"/>
                  </a:lnTo>
                  <a:lnTo>
                    <a:pt x="25517" y="3959"/>
                  </a:lnTo>
                  <a:lnTo>
                    <a:pt x="26889" y="2439"/>
                  </a:lnTo>
                  <a:lnTo>
                    <a:pt x="30790" y="0"/>
                  </a:lnTo>
                  <a:lnTo>
                    <a:pt x="31465" y="16432"/>
                  </a:lnTo>
                  <a:lnTo>
                    <a:pt x="24924" y="43643"/>
                  </a:lnTo>
                  <a:lnTo>
                    <a:pt x="19779" y="67511"/>
                  </a:lnTo>
                  <a:lnTo>
                    <a:pt x="15141" y="91760"/>
                  </a:lnTo>
                  <a:lnTo>
                    <a:pt x="9268" y="117312"/>
                  </a:lnTo>
                  <a:lnTo>
                    <a:pt x="5045" y="144908"/>
                  </a:lnTo>
                  <a:lnTo>
                    <a:pt x="1495" y="168102"/>
                  </a:lnTo>
                  <a:lnTo>
                    <a:pt x="443" y="197316"/>
                  </a:lnTo>
                  <a:lnTo>
                    <a:pt x="0" y="2343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685">
              <a:extLst>
                <a:ext uri="{FF2B5EF4-FFF2-40B4-BE49-F238E27FC236}">
                  <a16:creationId xmlns:a16="http://schemas.microsoft.com/office/drawing/2014/main" id="{A2546A89-C5E4-01B6-1A87-BAC74E804970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3867150" y="1535068"/>
              <a:ext cx="103875" cy="233336"/>
            </a:xfrm>
            <a:custGeom>
              <a:avLst/>
              <a:gdLst/>
              <a:ahLst/>
              <a:cxnLst/>
              <a:rect l="0" t="0" r="0" b="0"/>
              <a:pathLst>
                <a:path w="103875" h="233336">
                  <a:moveTo>
                    <a:pt x="31750" y="20682"/>
                  </a:moveTo>
                  <a:lnTo>
                    <a:pt x="31750" y="20682"/>
                  </a:lnTo>
                  <a:lnTo>
                    <a:pt x="31750" y="11843"/>
                  </a:lnTo>
                  <a:lnTo>
                    <a:pt x="33631" y="7817"/>
                  </a:lnTo>
                  <a:lnTo>
                    <a:pt x="35121" y="5755"/>
                  </a:lnTo>
                  <a:lnTo>
                    <a:pt x="36114" y="5086"/>
                  </a:lnTo>
                  <a:lnTo>
                    <a:pt x="36776" y="5346"/>
                  </a:lnTo>
                  <a:lnTo>
                    <a:pt x="37217" y="6225"/>
                  </a:lnTo>
                  <a:lnTo>
                    <a:pt x="41707" y="32508"/>
                  </a:lnTo>
                  <a:lnTo>
                    <a:pt x="39022" y="57486"/>
                  </a:lnTo>
                  <a:lnTo>
                    <a:pt x="38373" y="85679"/>
                  </a:lnTo>
                  <a:lnTo>
                    <a:pt x="38221" y="106720"/>
                  </a:lnTo>
                  <a:lnTo>
                    <a:pt x="38154" y="130182"/>
                  </a:lnTo>
                  <a:lnTo>
                    <a:pt x="34745" y="160449"/>
                  </a:lnTo>
                  <a:lnTo>
                    <a:pt x="32342" y="190891"/>
                  </a:lnTo>
                  <a:lnTo>
                    <a:pt x="29985" y="217287"/>
                  </a:lnTo>
                  <a:lnTo>
                    <a:pt x="26306" y="232771"/>
                  </a:lnTo>
                  <a:lnTo>
                    <a:pt x="25298" y="233335"/>
                  </a:lnTo>
                  <a:lnTo>
                    <a:pt x="23921" y="233006"/>
                  </a:lnTo>
                  <a:lnTo>
                    <a:pt x="22297" y="232082"/>
                  </a:lnTo>
                  <a:lnTo>
                    <a:pt x="20493" y="223528"/>
                  </a:lnTo>
                  <a:lnTo>
                    <a:pt x="17597" y="200964"/>
                  </a:lnTo>
                  <a:lnTo>
                    <a:pt x="12269" y="173817"/>
                  </a:lnTo>
                  <a:lnTo>
                    <a:pt x="8104" y="147900"/>
                  </a:lnTo>
                  <a:lnTo>
                    <a:pt x="8751" y="124228"/>
                  </a:lnTo>
                  <a:lnTo>
                    <a:pt x="11920" y="93895"/>
                  </a:lnTo>
                  <a:lnTo>
                    <a:pt x="15840" y="72478"/>
                  </a:lnTo>
                  <a:lnTo>
                    <a:pt x="28212" y="45985"/>
                  </a:lnTo>
                  <a:lnTo>
                    <a:pt x="45587" y="18858"/>
                  </a:lnTo>
                  <a:lnTo>
                    <a:pt x="54127" y="8582"/>
                  </a:lnTo>
                  <a:lnTo>
                    <a:pt x="64979" y="1664"/>
                  </a:lnTo>
                  <a:lnTo>
                    <a:pt x="76857" y="0"/>
                  </a:lnTo>
                  <a:lnTo>
                    <a:pt x="82988" y="544"/>
                  </a:lnTo>
                  <a:lnTo>
                    <a:pt x="87781" y="3023"/>
                  </a:lnTo>
                  <a:lnTo>
                    <a:pt x="94988" y="11422"/>
                  </a:lnTo>
                  <a:lnTo>
                    <a:pt x="103012" y="28051"/>
                  </a:lnTo>
                  <a:lnTo>
                    <a:pt x="103874" y="42066"/>
                  </a:lnTo>
                  <a:lnTo>
                    <a:pt x="101200" y="56292"/>
                  </a:lnTo>
                  <a:lnTo>
                    <a:pt x="95307" y="67318"/>
                  </a:lnTo>
                  <a:lnTo>
                    <a:pt x="89866" y="73159"/>
                  </a:lnTo>
                  <a:lnTo>
                    <a:pt x="87427" y="74717"/>
                  </a:lnTo>
                  <a:lnTo>
                    <a:pt x="67140" y="80280"/>
                  </a:lnTo>
                  <a:lnTo>
                    <a:pt x="42158" y="79655"/>
                  </a:lnTo>
                  <a:lnTo>
                    <a:pt x="0" y="714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686">
              <a:extLst>
                <a:ext uri="{FF2B5EF4-FFF2-40B4-BE49-F238E27FC236}">
                  <a16:creationId xmlns:a16="http://schemas.microsoft.com/office/drawing/2014/main" id="{E91C7477-5AC2-2901-3D2E-21A1C5AEDC30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3414060" y="1493474"/>
              <a:ext cx="412223" cy="170227"/>
            </a:xfrm>
            <a:custGeom>
              <a:avLst/>
              <a:gdLst/>
              <a:ahLst/>
              <a:cxnLst/>
              <a:rect l="0" t="0" r="0" b="0"/>
              <a:pathLst>
                <a:path w="412223" h="170227">
                  <a:moveTo>
                    <a:pt x="110190" y="43226"/>
                  </a:moveTo>
                  <a:lnTo>
                    <a:pt x="110190" y="43226"/>
                  </a:lnTo>
                  <a:lnTo>
                    <a:pt x="110190" y="39855"/>
                  </a:lnTo>
                  <a:lnTo>
                    <a:pt x="112071" y="36318"/>
                  </a:lnTo>
                  <a:lnTo>
                    <a:pt x="114554" y="32395"/>
                  </a:lnTo>
                  <a:lnTo>
                    <a:pt x="116657" y="26219"/>
                  </a:lnTo>
                  <a:lnTo>
                    <a:pt x="122605" y="18195"/>
                  </a:lnTo>
                  <a:lnTo>
                    <a:pt x="122865" y="9020"/>
                  </a:lnTo>
                  <a:lnTo>
                    <a:pt x="121462" y="7016"/>
                  </a:lnTo>
                  <a:lnTo>
                    <a:pt x="116140" y="2909"/>
                  </a:lnTo>
                  <a:lnTo>
                    <a:pt x="108582" y="0"/>
                  </a:lnTo>
                  <a:lnTo>
                    <a:pt x="85910" y="4087"/>
                  </a:lnTo>
                  <a:lnTo>
                    <a:pt x="55191" y="17106"/>
                  </a:lnTo>
                  <a:lnTo>
                    <a:pt x="28065" y="38694"/>
                  </a:lnTo>
                  <a:lnTo>
                    <a:pt x="10833" y="59914"/>
                  </a:lnTo>
                  <a:lnTo>
                    <a:pt x="2056" y="84204"/>
                  </a:lnTo>
                  <a:lnTo>
                    <a:pt x="0" y="91712"/>
                  </a:lnTo>
                  <a:lnTo>
                    <a:pt x="41" y="98128"/>
                  </a:lnTo>
                  <a:lnTo>
                    <a:pt x="10557" y="126455"/>
                  </a:lnTo>
                  <a:lnTo>
                    <a:pt x="13429" y="130462"/>
                  </a:lnTo>
                  <a:lnTo>
                    <a:pt x="32232" y="140792"/>
                  </a:lnTo>
                  <a:lnTo>
                    <a:pt x="43808" y="144029"/>
                  </a:lnTo>
                  <a:lnTo>
                    <a:pt x="55056" y="144721"/>
                  </a:lnTo>
                  <a:lnTo>
                    <a:pt x="61227" y="141016"/>
                  </a:lnTo>
                  <a:lnTo>
                    <a:pt x="80093" y="123158"/>
                  </a:lnTo>
                  <a:lnTo>
                    <a:pt x="104974" y="93144"/>
                  </a:lnTo>
                  <a:lnTo>
                    <a:pt x="112015" y="82554"/>
                  </a:lnTo>
                  <a:lnTo>
                    <a:pt x="122223" y="51233"/>
                  </a:lnTo>
                  <a:lnTo>
                    <a:pt x="122593" y="50312"/>
                  </a:lnTo>
                  <a:lnTo>
                    <a:pt x="119431" y="59907"/>
                  </a:lnTo>
                  <a:lnTo>
                    <a:pt x="119706" y="68514"/>
                  </a:lnTo>
                  <a:lnTo>
                    <a:pt x="127540" y="94847"/>
                  </a:lnTo>
                  <a:lnTo>
                    <a:pt x="134390" y="119142"/>
                  </a:lnTo>
                  <a:lnTo>
                    <a:pt x="138820" y="124709"/>
                  </a:lnTo>
                  <a:lnTo>
                    <a:pt x="144787" y="128830"/>
                  </a:lnTo>
                  <a:lnTo>
                    <a:pt x="149790" y="130661"/>
                  </a:lnTo>
                  <a:lnTo>
                    <a:pt x="152818" y="129738"/>
                  </a:lnTo>
                  <a:lnTo>
                    <a:pt x="159945" y="124950"/>
                  </a:lnTo>
                  <a:lnTo>
                    <a:pt x="186824" y="93911"/>
                  </a:lnTo>
                  <a:lnTo>
                    <a:pt x="204921" y="73642"/>
                  </a:lnTo>
                  <a:lnTo>
                    <a:pt x="210148" y="66622"/>
                  </a:lnTo>
                  <a:lnTo>
                    <a:pt x="220319" y="59409"/>
                  </a:lnTo>
                  <a:lnTo>
                    <a:pt x="225693" y="57474"/>
                  </a:lnTo>
                  <a:lnTo>
                    <a:pt x="227409" y="57664"/>
                  </a:lnTo>
                  <a:lnTo>
                    <a:pt x="228553" y="58496"/>
                  </a:lnTo>
                  <a:lnTo>
                    <a:pt x="239267" y="72623"/>
                  </a:lnTo>
                  <a:lnTo>
                    <a:pt x="247529" y="102713"/>
                  </a:lnTo>
                  <a:lnTo>
                    <a:pt x="249752" y="132411"/>
                  </a:lnTo>
                  <a:lnTo>
                    <a:pt x="249862" y="132182"/>
                  </a:lnTo>
                  <a:lnTo>
                    <a:pt x="254954" y="126362"/>
                  </a:lnTo>
                  <a:lnTo>
                    <a:pt x="274460" y="96000"/>
                  </a:lnTo>
                  <a:lnTo>
                    <a:pt x="285997" y="84251"/>
                  </a:lnTo>
                  <a:lnTo>
                    <a:pt x="306614" y="70555"/>
                  </a:lnTo>
                  <a:lnTo>
                    <a:pt x="315145" y="69198"/>
                  </a:lnTo>
                  <a:lnTo>
                    <a:pt x="318794" y="69007"/>
                  </a:lnTo>
                  <a:lnTo>
                    <a:pt x="321226" y="69586"/>
                  </a:lnTo>
                  <a:lnTo>
                    <a:pt x="322847" y="70677"/>
                  </a:lnTo>
                  <a:lnTo>
                    <a:pt x="325354" y="75182"/>
                  </a:lnTo>
                  <a:lnTo>
                    <a:pt x="330831" y="93440"/>
                  </a:lnTo>
                  <a:lnTo>
                    <a:pt x="332378" y="115627"/>
                  </a:lnTo>
                  <a:lnTo>
                    <a:pt x="332412" y="114680"/>
                  </a:lnTo>
                  <a:lnTo>
                    <a:pt x="337504" y="108323"/>
                  </a:lnTo>
                  <a:lnTo>
                    <a:pt x="362478" y="79680"/>
                  </a:lnTo>
                  <a:lnTo>
                    <a:pt x="382745" y="62081"/>
                  </a:lnTo>
                  <a:lnTo>
                    <a:pt x="402013" y="51260"/>
                  </a:lnTo>
                  <a:lnTo>
                    <a:pt x="404222" y="50699"/>
                  </a:lnTo>
                  <a:lnTo>
                    <a:pt x="405695" y="51030"/>
                  </a:lnTo>
                  <a:lnTo>
                    <a:pt x="406676" y="51956"/>
                  </a:lnTo>
                  <a:lnTo>
                    <a:pt x="407331" y="53280"/>
                  </a:lnTo>
                  <a:lnTo>
                    <a:pt x="412222" y="82503"/>
                  </a:lnTo>
                  <a:lnTo>
                    <a:pt x="409251" y="113231"/>
                  </a:lnTo>
                  <a:lnTo>
                    <a:pt x="408720" y="144847"/>
                  </a:lnTo>
                  <a:lnTo>
                    <a:pt x="408640" y="170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687">
              <a:extLst>
                <a:ext uri="{FF2B5EF4-FFF2-40B4-BE49-F238E27FC236}">
                  <a16:creationId xmlns:a16="http://schemas.microsoft.com/office/drawing/2014/main" id="{74C41BAC-02FE-53A3-4445-A92F35F3B26F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3238500" y="1454434"/>
              <a:ext cx="143589" cy="171167"/>
            </a:xfrm>
            <a:custGeom>
              <a:avLst/>
              <a:gdLst/>
              <a:ahLst/>
              <a:cxnLst/>
              <a:rect l="0" t="0" r="0" b="0"/>
              <a:pathLst>
                <a:path w="143589" h="171167">
                  <a:moveTo>
                    <a:pt x="120650" y="12416"/>
                  </a:moveTo>
                  <a:lnTo>
                    <a:pt x="120650" y="12416"/>
                  </a:lnTo>
                  <a:lnTo>
                    <a:pt x="120650" y="9045"/>
                  </a:lnTo>
                  <a:lnTo>
                    <a:pt x="121355" y="8052"/>
                  </a:lnTo>
                  <a:lnTo>
                    <a:pt x="122531" y="7390"/>
                  </a:lnTo>
                  <a:lnTo>
                    <a:pt x="124021" y="6949"/>
                  </a:lnTo>
                  <a:lnTo>
                    <a:pt x="129488" y="2956"/>
                  </a:lnTo>
                  <a:lnTo>
                    <a:pt x="130070" y="1876"/>
                  </a:lnTo>
                  <a:lnTo>
                    <a:pt x="129752" y="1156"/>
                  </a:lnTo>
                  <a:lnTo>
                    <a:pt x="128835" y="676"/>
                  </a:lnTo>
                  <a:lnTo>
                    <a:pt x="117431" y="0"/>
                  </a:lnTo>
                  <a:lnTo>
                    <a:pt x="88476" y="6661"/>
                  </a:lnTo>
                  <a:lnTo>
                    <a:pt x="61458" y="17433"/>
                  </a:lnTo>
                  <a:lnTo>
                    <a:pt x="30290" y="35823"/>
                  </a:lnTo>
                  <a:lnTo>
                    <a:pt x="17834" y="46947"/>
                  </a:lnTo>
                  <a:lnTo>
                    <a:pt x="11924" y="55044"/>
                  </a:lnTo>
                  <a:lnTo>
                    <a:pt x="10772" y="57768"/>
                  </a:lnTo>
                  <a:lnTo>
                    <a:pt x="10709" y="59584"/>
                  </a:lnTo>
                  <a:lnTo>
                    <a:pt x="13991" y="64021"/>
                  </a:lnTo>
                  <a:lnTo>
                    <a:pt x="15677" y="65870"/>
                  </a:lnTo>
                  <a:lnTo>
                    <a:pt x="28163" y="71842"/>
                  </a:lnTo>
                  <a:lnTo>
                    <a:pt x="47687" y="75111"/>
                  </a:lnTo>
                  <a:lnTo>
                    <a:pt x="77258" y="77638"/>
                  </a:lnTo>
                  <a:lnTo>
                    <a:pt x="101914" y="82776"/>
                  </a:lnTo>
                  <a:lnTo>
                    <a:pt x="129472" y="89258"/>
                  </a:lnTo>
                  <a:lnTo>
                    <a:pt x="137741" y="95016"/>
                  </a:lnTo>
                  <a:lnTo>
                    <a:pt x="142357" y="102279"/>
                  </a:lnTo>
                  <a:lnTo>
                    <a:pt x="143588" y="106191"/>
                  </a:lnTo>
                  <a:lnTo>
                    <a:pt x="143074" y="114302"/>
                  </a:lnTo>
                  <a:lnTo>
                    <a:pt x="141949" y="118440"/>
                  </a:lnTo>
                  <a:lnTo>
                    <a:pt x="133174" y="126801"/>
                  </a:lnTo>
                  <a:lnTo>
                    <a:pt x="107915" y="140295"/>
                  </a:lnTo>
                  <a:lnTo>
                    <a:pt x="82148" y="150887"/>
                  </a:lnTo>
                  <a:lnTo>
                    <a:pt x="52170" y="159592"/>
                  </a:lnTo>
                  <a:lnTo>
                    <a:pt x="24939" y="168148"/>
                  </a:lnTo>
                  <a:lnTo>
                    <a:pt x="0" y="1711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SMARTInkShape-Group135">
            <a:extLst>
              <a:ext uri="{FF2B5EF4-FFF2-40B4-BE49-F238E27FC236}">
                <a16:creationId xmlns:a16="http://schemas.microsoft.com/office/drawing/2014/main" id="{04731D23-9A5D-A514-82EA-8795553FDF5D}"/>
              </a:ext>
            </a:extLst>
          </p:cNvPr>
          <p:cNvGrpSpPr/>
          <p:nvPr/>
        </p:nvGrpSpPr>
        <p:grpSpPr>
          <a:xfrm>
            <a:off x="2895600" y="1454150"/>
            <a:ext cx="57151" cy="139701"/>
            <a:chOff x="2895600" y="1454150"/>
            <a:chExt cx="57151" cy="139701"/>
          </a:xfrm>
        </p:grpSpPr>
        <p:sp>
          <p:nvSpPr>
            <p:cNvPr id="235" name="SMARTInkShape-688">
              <a:extLst>
                <a:ext uri="{FF2B5EF4-FFF2-40B4-BE49-F238E27FC236}">
                  <a16:creationId xmlns:a16="http://schemas.microsoft.com/office/drawing/2014/main" id="{B3F88788-65F5-9184-044F-670CF38D1A65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2940057" y="1574924"/>
              <a:ext cx="12694" cy="18927"/>
            </a:xfrm>
            <a:custGeom>
              <a:avLst/>
              <a:gdLst/>
              <a:ahLst/>
              <a:cxnLst/>
              <a:rect l="0" t="0" r="0" b="0"/>
              <a:pathLst>
                <a:path w="12694" h="18927">
                  <a:moveTo>
                    <a:pt x="6343" y="18926"/>
                  </a:moveTo>
                  <a:lnTo>
                    <a:pt x="6343" y="18926"/>
                  </a:lnTo>
                  <a:lnTo>
                    <a:pt x="2972" y="18926"/>
                  </a:lnTo>
                  <a:lnTo>
                    <a:pt x="1980" y="17515"/>
                  </a:lnTo>
                  <a:lnTo>
                    <a:pt x="0" y="0"/>
                  </a:lnTo>
                  <a:lnTo>
                    <a:pt x="3366" y="3284"/>
                  </a:lnTo>
                  <a:lnTo>
                    <a:pt x="6902" y="4918"/>
                  </a:lnTo>
                  <a:lnTo>
                    <a:pt x="12693" y="6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689">
              <a:extLst>
                <a:ext uri="{FF2B5EF4-FFF2-40B4-BE49-F238E27FC236}">
                  <a16:creationId xmlns:a16="http://schemas.microsoft.com/office/drawing/2014/main" id="{E8CBF314-C7BE-6A34-4193-D5BB78808D9A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2895600" y="14541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12700"/>
                  </a:moveTo>
                  <a:lnTo>
                    <a:pt x="0" y="12700"/>
                  </a:lnTo>
                  <a:lnTo>
                    <a:pt x="6349" y="12700"/>
                  </a:lnTo>
                  <a:lnTo>
                    <a:pt x="6350" y="6612"/>
                  </a:lnTo>
                  <a:lnTo>
                    <a:pt x="2979" y="3056"/>
                  </a:lnTo>
                  <a:lnTo>
                    <a:pt x="2692" y="2038"/>
                  </a:lnTo>
                  <a:lnTo>
                    <a:pt x="3205" y="1358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SMARTInkShape-Group136">
            <a:extLst>
              <a:ext uri="{FF2B5EF4-FFF2-40B4-BE49-F238E27FC236}">
                <a16:creationId xmlns:a16="http://schemas.microsoft.com/office/drawing/2014/main" id="{D09EE5B4-AD60-EF5D-043C-5957FA59EC9E}"/>
              </a:ext>
            </a:extLst>
          </p:cNvPr>
          <p:cNvGrpSpPr/>
          <p:nvPr/>
        </p:nvGrpSpPr>
        <p:grpSpPr>
          <a:xfrm>
            <a:off x="5905500" y="3443106"/>
            <a:ext cx="1397001" cy="411345"/>
            <a:chOff x="5905500" y="3443106"/>
            <a:chExt cx="1397001" cy="411345"/>
          </a:xfrm>
        </p:grpSpPr>
        <p:sp>
          <p:nvSpPr>
            <p:cNvPr id="238" name="SMARTInkShape-690">
              <a:extLst>
                <a:ext uri="{FF2B5EF4-FFF2-40B4-BE49-F238E27FC236}">
                  <a16:creationId xmlns:a16="http://schemas.microsoft.com/office/drawing/2014/main" id="{81F22D25-F12C-1A11-1DB9-A536B33AB368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5905500" y="3576195"/>
              <a:ext cx="44451" cy="278256"/>
            </a:xfrm>
            <a:custGeom>
              <a:avLst/>
              <a:gdLst/>
              <a:ahLst/>
              <a:cxnLst/>
              <a:rect l="0" t="0" r="0" b="0"/>
              <a:pathLst>
                <a:path w="44451" h="278256">
                  <a:moveTo>
                    <a:pt x="0" y="11555"/>
                  </a:moveTo>
                  <a:lnTo>
                    <a:pt x="0" y="11555"/>
                  </a:lnTo>
                  <a:lnTo>
                    <a:pt x="3371" y="8184"/>
                  </a:lnTo>
                  <a:lnTo>
                    <a:pt x="5026" y="4648"/>
                  </a:lnTo>
                  <a:lnTo>
                    <a:pt x="5468" y="2717"/>
                  </a:lnTo>
                  <a:lnTo>
                    <a:pt x="6468" y="1430"/>
                  </a:lnTo>
                  <a:lnTo>
                    <a:pt x="9460" y="0"/>
                  </a:lnTo>
                  <a:lnTo>
                    <a:pt x="10539" y="1735"/>
                  </a:lnTo>
                  <a:lnTo>
                    <a:pt x="12416" y="32213"/>
                  </a:lnTo>
                  <a:lnTo>
                    <a:pt x="17008" y="62124"/>
                  </a:lnTo>
                  <a:lnTo>
                    <a:pt x="18647" y="92596"/>
                  </a:lnTo>
                  <a:lnTo>
                    <a:pt x="18971" y="122578"/>
                  </a:lnTo>
                  <a:lnTo>
                    <a:pt x="22398" y="147305"/>
                  </a:lnTo>
                  <a:lnTo>
                    <a:pt x="25947" y="167844"/>
                  </a:lnTo>
                  <a:lnTo>
                    <a:pt x="29877" y="190378"/>
                  </a:lnTo>
                  <a:lnTo>
                    <a:pt x="35350" y="220781"/>
                  </a:lnTo>
                  <a:lnTo>
                    <a:pt x="39439" y="246650"/>
                  </a:lnTo>
                  <a:lnTo>
                    <a:pt x="44450" y="2782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691">
              <a:extLst>
                <a:ext uri="{FF2B5EF4-FFF2-40B4-BE49-F238E27FC236}">
                  <a16:creationId xmlns:a16="http://schemas.microsoft.com/office/drawing/2014/main" id="{78301FAB-B815-E387-E575-982C290456BD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5905500" y="3582601"/>
              <a:ext cx="105498" cy="79697"/>
            </a:xfrm>
            <a:custGeom>
              <a:avLst/>
              <a:gdLst/>
              <a:ahLst/>
              <a:cxnLst/>
              <a:rect l="0" t="0" r="0" b="0"/>
              <a:pathLst>
                <a:path w="105498" h="79697">
                  <a:moveTo>
                    <a:pt x="6350" y="55949"/>
                  </a:moveTo>
                  <a:lnTo>
                    <a:pt x="6350" y="55949"/>
                  </a:lnTo>
                  <a:lnTo>
                    <a:pt x="2979" y="52578"/>
                  </a:lnTo>
                  <a:lnTo>
                    <a:pt x="2691" y="51585"/>
                  </a:lnTo>
                  <a:lnTo>
                    <a:pt x="3205" y="50923"/>
                  </a:lnTo>
                  <a:lnTo>
                    <a:pt x="4253" y="50482"/>
                  </a:lnTo>
                  <a:lnTo>
                    <a:pt x="4247" y="49482"/>
                  </a:lnTo>
                  <a:lnTo>
                    <a:pt x="2358" y="46489"/>
                  </a:lnTo>
                  <a:lnTo>
                    <a:pt x="2277" y="45409"/>
                  </a:lnTo>
                  <a:lnTo>
                    <a:pt x="2930" y="44689"/>
                  </a:lnTo>
                  <a:lnTo>
                    <a:pt x="4070" y="44209"/>
                  </a:lnTo>
                  <a:lnTo>
                    <a:pt x="22890" y="22582"/>
                  </a:lnTo>
                  <a:lnTo>
                    <a:pt x="35475" y="14783"/>
                  </a:lnTo>
                  <a:lnTo>
                    <a:pt x="64972" y="2853"/>
                  </a:lnTo>
                  <a:lnTo>
                    <a:pt x="76245" y="0"/>
                  </a:lnTo>
                  <a:lnTo>
                    <a:pt x="83511" y="1215"/>
                  </a:lnTo>
                  <a:lnTo>
                    <a:pt x="99673" y="7743"/>
                  </a:lnTo>
                  <a:lnTo>
                    <a:pt x="102431" y="11111"/>
                  </a:lnTo>
                  <a:lnTo>
                    <a:pt x="105497" y="20499"/>
                  </a:lnTo>
                  <a:lnTo>
                    <a:pt x="103096" y="31727"/>
                  </a:lnTo>
                  <a:lnTo>
                    <a:pt x="96620" y="43067"/>
                  </a:lnTo>
                  <a:lnTo>
                    <a:pt x="69194" y="66230"/>
                  </a:lnTo>
                  <a:lnTo>
                    <a:pt x="47234" y="75771"/>
                  </a:lnTo>
                  <a:lnTo>
                    <a:pt x="19483" y="79696"/>
                  </a:lnTo>
                  <a:lnTo>
                    <a:pt x="0" y="74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692">
              <a:extLst>
                <a:ext uri="{FF2B5EF4-FFF2-40B4-BE49-F238E27FC236}">
                  <a16:creationId xmlns:a16="http://schemas.microsoft.com/office/drawing/2014/main" id="{DEA47272-283F-C14D-02F2-8B588A0E66EF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6051550" y="3575086"/>
              <a:ext cx="203201" cy="105642"/>
            </a:xfrm>
            <a:custGeom>
              <a:avLst/>
              <a:gdLst/>
              <a:ahLst/>
              <a:cxnLst/>
              <a:rect l="0" t="0" r="0" b="0"/>
              <a:pathLst>
                <a:path w="203201" h="105642">
                  <a:moveTo>
                    <a:pt x="0" y="31714"/>
                  </a:moveTo>
                  <a:lnTo>
                    <a:pt x="0" y="31714"/>
                  </a:lnTo>
                  <a:lnTo>
                    <a:pt x="0" y="28343"/>
                  </a:lnTo>
                  <a:lnTo>
                    <a:pt x="6741" y="19505"/>
                  </a:lnTo>
                  <a:lnTo>
                    <a:pt x="21047" y="7949"/>
                  </a:lnTo>
                  <a:lnTo>
                    <a:pt x="30756" y="3513"/>
                  </a:lnTo>
                  <a:lnTo>
                    <a:pt x="48487" y="665"/>
                  </a:lnTo>
                  <a:lnTo>
                    <a:pt x="52786" y="2548"/>
                  </a:lnTo>
                  <a:lnTo>
                    <a:pt x="64872" y="14605"/>
                  </a:lnTo>
                  <a:lnTo>
                    <a:pt x="73236" y="28840"/>
                  </a:lnTo>
                  <a:lnTo>
                    <a:pt x="82383" y="56337"/>
                  </a:lnTo>
                  <a:lnTo>
                    <a:pt x="86968" y="77815"/>
                  </a:lnTo>
                  <a:lnTo>
                    <a:pt x="87612" y="85732"/>
                  </a:lnTo>
                  <a:lnTo>
                    <a:pt x="86630" y="91714"/>
                  </a:lnTo>
                  <a:lnTo>
                    <a:pt x="81776" y="100244"/>
                  </a:lnTo>
                  <a:lnTo>
                    <a:pt x="74915" y="104505"/>
                  </a:lnTo>
                  <a:lnTo>
                    <a:pt x="71110" y="105641"/>
                  </a:lnTo>
                  <a:lnTo>
                    <a:pt x="61238" y="103141"/>
                  </a:lnTo>
                  <a:lnTo>
                    <a:pt x="55642" y="100499"/>
                  </a:lnTo>
                  <a:lnTo>
                    <a:pt x="47542" y="91918"/>
                  </a:lnTo>
                  <a:lnTo>
                    <a:pt x="42297" y="81754"/>
                  </a:lnTo>
                  <a:lnTo>
                    <a:pt x="38929" y="61850"/>
                  </a:lnTo>
                  <a:lnTo>
                    <a:pt x="40227" y="43936"/>
                  </a:lnTo>
                  <a:lnTo>
                    <a:pt x="41635" y="37745"/>
                  </a:lnTo>
                  <a:lnTo>
                    <a:pt x="48844" y="27104"/>
                  </a:lnTo>
                  <a:lnTo>
                    <a:pt x="67347" y="12145"/>
                  </a:lnTo>
                  <a:lnTo>
                    <a:pt x="88954" y="3102"/>
                  </a:lnTo>
                  <a:lnTo>
                    <a:pt x="113187" y="584"/>
                  </a:lnTo>
                  <a:lnTo>
                    <a:pt x="141252" y="148"/>
                  </a:lnTo>
                  <a:lnTo>
                    <a:pt x="172228" y="0"/>
                  </a:lnTo>
                  <a:lnTo>
                    <a:pt x="203200" y="63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693">
              <a:extLst>
                <a:ext uri="{FF2B5EF4-FFF2-40B4-BE49-F238E27FC236}">
                  <a16:creationId xmlns:a16="http://schemas.microsoft.com/office/drawing/2014/main" id="{D3B52F45-7FA7-369F-A4F3-17131016AB0F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6293366" y="3594385"/>
              <a:ext cx="61423" cy="81857"/>
            </a:xfrm>
            <a:custGeom>
              <a:avLst/>
              <a:gdLst/>
              <a:ahLst/>
              <a:cxnLst/>
              <a:rect l="0" t="0" r="0" b="0"/>
              <a:pathLst>
                <a:path w="61423" h="81857">
                  <a:moveTo>
                    <a:pt x="12184" y="18765"/>
                  </a:moveTo>
                  <a:lnTo>
                    <a:pt x="12184" y="18765"/>
                  </a:lnTo>
                  <a:lnTo>
                    <a:pt x="17652" y="18765"/>
                  </a:lnTo>
                  <a:lnTo>
                    <a:pt x="24600" y="12677"/>
                  </a:lnTo>
                  <a:lnTo>
                    <a:pt x="24799" y="9121"/>
                  </a:lnTo>
                  <a:lnTo>
                    <a:pt x="25534" y="8102"/>
                  </a:lnTo>
                  <a:lnTo>
                    <a:pt x="26728" y="7423"/>
                  </a:lnTo>
                  <a:lnTo>
                    <a:pt x="28230" y="6971"/>
                  </a:lnTo>
                  <a:lnTo>
                    <a:pt x="29231" y="5963"/>
                  </a:lnTo>
                  <a:lnTo>
                    <a:pt x="31155" y="0"/>
                  </a:lnTo>
                  <a:lnTo>
                    <a:pt x="3408" y="28250"/>
                  </a:lnTo>
                  <a:lnTo>
                    <a:pt x="1227" y="33093"/>
                  </a:lnTo>
                  <a:lnTo>
                    <a:pt x="0" y="46529"/>
                  </a:lnTo>
                  <a:lnTo>
                    <a:pt x="3476" y="56034"/>
                  </a:lnTo>
                  <a:lnTo>
                    <a:pt x="13835" y="70263"/>
                  </a:lnTo>
                  <a:lnTo>
                    <a:pt x="27254" y="77611"/>
                  </a:lnTo>
                  <a:lnTo>
                    <a:pt x="37894" y="80886"/>
                  </a:lnTo>
                  <a:lnTo>
                    <a:pt x="48887" y="81856"/>
                  </a:lnTo>
                  <a:lnTo>
                    <a:pt x="52174" y="80581"/>
                  </a:lnTo>
                  <a:lnTo>
                    <a:pt x="57710" y="75402"/>
                  </a:lnTo>
                  <a:lnTo>
                    <a:pt x="61422" y="54440"/>
                  </a:lnTo>
                  <a:lnTo>
                    <a:pt x="58527" y="39559"/>
                  </a:lnTo>
                  <a:lnTo>
                    <a:pt x="51831" y="26596"/>
                  </a:lnTo>
                  <a:lnTo>
                    <a:pt x="41799" y="16131"/>
                  </a:lnTo>
                  <a:lnTo>
                    <a:pt x="5834" y="60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694">
              <a:extLst>
                <a:ext uri="{FF2B5EF4-FFF2-40B4-BE49-F238E27FC236}">
                  <a16:creationId xmlns:a16="http://schemas.microsoft.com/office/drawing/2014/main" id="{2AE0512C-9704-5574-A8EE-14FA64185EA0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6407150" y="3480478"/>
              <a:ext cx="92685" cy="213972"/>
            </a:xfrm>
            <a:custGeom>
              <a:avLst/>
              <a:gdLst/>
              <a:ahLst/>
              <a:cxnLst/>
              <a:rect l="0" t="0" r="0" b="0"/>
              <a:pathLst>
                <a:path w="92685" h="213972">
                  <a:moveTo>
                    <a:pt x="0" y="24722"/>
                  </a:moveTo>
                  <a:lnTo>
                    <a:pt x="0" y="24722"/>
                  </a:lnTo>
                  <a:lnTo>
                    <a:pt x="4364" y="14583"/>
                  </a:lnTo>
                  <a:lnTo>
                    <a:pt x="6272" y="0"/>
                  </a:lnTo>
                  <a:lnTo>
                    <a:pt x="10004" y="30457"/>
                  </a:lnTo>
                  <a:lnTo>
                    <a:pt x="7281" y="56350"/>
                  </a:lnTo>
                  <a:lnTo>
                    <a:pt x="6626" y="81131"/>
                  </a:lnTo>
                  <a:lnTo>
                    <a:pt x="8313" y="111521"/>
                  </a:lnTo>
                  <a:lnTo>
                    <a:pt x="13281" y="140281"/>
                  </a:lnTo>
                  <a:lnTo>
                    <a:pt x="19222" y="169264"/>
                  </a:lnTo>
                  <a:lnTo>
                    <a:pt x="24772" y="186330"/>
                  </a:lnTo>
                  <a:lnTo>
                    <a:pt x="38384" y="205721"/>
                  </a:lnTo>
                  <a:lnTo>
                    <a:pt x="44812" y="210999"/>
                  </a:lnTo>
                  <a:lnTo>
                    <a:pt x="59139" y="213971"/>
                  </a:lnTo>
                  <a:lnTo>
                    <a:pt x="73418" y="211480"/>
                  </a:lnTo>
                  <a:lnTo>
                    <a:pt x="82254" y="202505"/>
                  </a:lnTo>
                  <a:lnTo>
                    <a:pt x="89475" y="189815"/>
                  </a:lnTo>
                  <a:lnTo>
                    <a:pt x="92684" y="177119"/>
                  </a:lnTo>
                  <a:lnTo>
                    <a:pt x="92228" y="156895"/>
                  </a:lnTo>
                  <a:lnTo>
                    <a:pt x="86123" y="125268"/>
                  </a:lnTo>
                  <a:lnTo>
                    <a:pt x="75377" y="104373"/>
                  </a:lnTo>
                  <a:lnTo>
                    <a:pt x="68073" y="95400"/>
                  </a:lnTo>
                  <a:lnTo>
                    <a:pt x="62474" y="91412"/>
                  </a:lnTo>
                  <a:lnTo>
                    <a:pt x="51986" y="89167"/>
                  </a:lnTo>
                  <a:lnTo>
                    <a:pt x="31750" y="1009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695">
              <a:extLst>
                <a:ext uri="{FF2B5EF4-FFF2-40B4-BE49-F238E27FC236}">
                  <a16:creationId xmlns:a16="http://schemas.microsoft.com/office/drawing/2014/main" id="{98F37850-B5A2-80A3-E81C-1348CEE73974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6554767" y="3608031"/>
              <a:ext cx="138134" cy="92321"/>
            </a:xfrm>
            <a:custGeom>
              <a:avLst/>
              <a:gdLst/>
              <a:ahLst/>
              <a:cxnLst/>
              <a:rect l="0" t="0" r="0" b="0"/>
              <a:pathLst>
                <a:path w="138134" h="92321">
                  <a:moveTo>
                    <a:pt x="36533" y="36869"/>
                  </a:moveTo>
                  <a:lnTo>
                    <a:pt x="36533" y="36869"/>
                  </a:lnTo>
                  <a:lnTo>
                    <a:pt x="49625" y="31800"/>
                  </a:lnTo>
                  <a:lnTo>
                    <a:pt x="60130" y="20568"/>
                  </a:lnTo>
                  <a:lnTo>
                    <a:pt x="64189" y="19041"/>
                  </a:lnTo>
                  <a:lnTo>
                    <a:pt x="65554" y="17928"/>
                  </a:lnTo>
                  <a:lnTo>
                    <a:pt x="67071" y="14810"/>
                  </a:lnTo>
                  <a:lnTo>
                    <a:pt x="66769" y="12991"/>
                  </a:lnTo>
                  <a:lnTo>
                    <a:pt x="63097" y="5002"/>
                  </a:lnTo>
                  <a:lnTo>
                    <a:pt x="62709" y="2924"/>
                  </a:lnTo>
                  <a:lnTo>
                    <a:pt x="61745" y="1539"/>
                  </a:lnTo>
                  <a:lnTo>
                    <a:pt x="60396" y="616"/>
                  </a:lnTo>
                  <a:lnTo>
                    <a:pt x="58791" y="0"/>
                  </a:lnTo>
                  <a:lnTo>
                    <a:pt x="53246" y="1198"/>
                  </a:lnTo>
                  <a:lnTo>
                    <a:pt x="49792" y="2505"/>
                  </a:lnTo>
                  <a:lnTo>
                    <a:pt x="23716" y="24662"/>
                  </a:lnTo>
                  <a:lnTo>
                    <a:pt x="9281" y="44571"/>
                  </a:lnTo>
                  <a:lnTo>
                    <a:pt x="1961" y="62669"/>
                  </a:lnTo>
                  <a:lnTo>
                    <a:pt x="0" y="75147"/>
                  </a:lnTo>
                  <a:lnTo>
                    <a:pt x="1011" y="83985"/>
                  </a:lnTo>
                  <a:lnTo>
                    <a:pt x="2268" y="87330"/>
                  </a:lnTo>
                  <a:lnTo>
                    <a:pt x="3813" y="89560"/>
                  </a:lnTo>
                  <a:lnTo>
                    <a:pt x="7408" y="92037"/>
                  </a:lnTo>
                  <a:lnTo>
                    <a:pt x="10061" y="91287"/>
                  </a:lnTo>
                  <a:lnTo>
                    <a:pt x="22576" y="83706"/>
                  </a:lnTo>
                  <a:lnTo>
                    <a:pt x="25112" y="82910"/>
                  </a:lnTo>
                  <a:lnTo>
                    <a:pt x="29811" y="78263"/>
                  </a:lnTo>
                  <a:lnTo>
                    <a:pt x="57227" y="46627"/>
                  </a:lnTo>
                  <a:lnTo>
                    <a:pt x="66689" y="27544"/>
                  </a:lnTo>
                  <a:lnTo>
                    <a:pt x="66514" y="27125"/>
                  </a:lnTo>
                  <a:lnTo>
                    <a:pt x="64439" y="28540"/>
                  </a:lnTo>
                  <a:lnTo>
                    <a:pt x="63047" y="33403"/>
                  </a:lnTo>
                  <a:lnTo>
                    <a:pt x="61998" y="63692"/>
                  </a:lnTo>
                  <a:lnTo>
                    <a:pt x="61953" y="78370"/>
                  </a:lnTo>
                  <a:lnTo>
                    <a:pt x="63358" y="82175"/>
                  </a:lnTo>
                  <a:lnTo>
                    <a:pt x="68681" y="88285"/>
                  </a:lnTo>
                  <a:lnTo>
                    <a:pt x="75750" y="91470"/>
                  </a:lnTo>
                  <a:lnTo>
                    <a:pt x="79610" y="92320"/>
                  </a:lnTo>
                  <a:lnTo>
                    <a:pt x="98528" y="90144"/>
                  </a:lnTo>
                  <a:lnTo>
                    <a:pt x="123725" y="78724"/>
                  </a:lnTo>
                  <a:lnTo>
                    <a:pt x="138133" y="686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696">
              <a:extLst>
                <a:ext uri="{FF2B5EF4-FFF2-40B4-BE49-F238E27FC236}">
                  <a16:creationId xmlns:a16="http://schemas.microsoft.com/office/drawing/2014/main" id="{3F651AFC-CB34-ADC7-A151-85BB41E284A4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6700033" y="3467983"/>
              <a:ext cx="83723" cy="229469"/>
            </a:xfrm>
            <a:custGeom>
              <a:avLst/>
              <a:gdLst/>
              <a:ahLst/>
              <a:cxnLst/>
              <a:rect l="0" t="0" r="0" b="0"/>
              <a:pathLst>
                <a:path w="83723" h="229469">
                  <a:moveTo>
                    <a:pt x="18267" y="5467"/>
                  </a:moveTo>
                  <a:lnTo>
                    <a:pt x="18267" y="5467"/>
                  </a:lnTo>
                  <a:lnTo>
                    <a:pt x="23735" y="0"/>
                  </a:lnTo>
                  <a:lnTo>
                    <a:pt x="24029" y="411"/>
                  </a:lnTo>
                  <a:lnTo>
                    <a:pt x="24356" y="2749"/>
                  </a:lnTo>
                  <a:lnTo>
                    <a:pt x="17675" y="29595"/>
                  </a:lnTo>
                  <a:lnTo>
                    <a:pt x="13054" y="57740"/>
                  </a:lnTo>
                  <a:lnTo>
                    <a:pt x="8884" y="85867"/>
                  </a:lnTo>
                  <a:lnTo>
                    <a:pt x="5160" y="108933"/>
                  </a:lnTo>
                  <a:lnTo>
                    <a:pt x="1858" y="132591"/>
                  </a:lnTo>
                  <a:lnTo>
                    <a:pt x="0" y="163627"/>
                  </a:lnTo>
                  <a:lnTo>
                    <a:pt x="1253" y="191591"/>
                  </a:lnTo>
                  <a:lnTo>
                    <a:pt x="8086" y="217132"/>
                  </a:lnTo>
                  <a:lnTo>
                    <a:pt x="15859" y="224894"/>
                  </a:lnTo>
                  <a:lnTo>
                    <a:pt x="20895" y="227952"/>
                  </a:lnTo>
                  <a:lnTo>
                    <a:pt x="34016" y="229468"/>
                  </a:lnTo>
                  <a:lnTo>
                    <a:pt x="47844" y="227084"/>
                  </a:lnTo>
                  <a:lnTo>
                    <a:pt x="58693" y="221321"/>
                  </a:lnTo>
                  <a:lnTo>
                    <a:pt x="72735" y="206772"/>
                  </a:lnTo>
                  <a:lnTo>
                    <a:pt x="82462" y="189055"/>
                  </a:lnTo>
                  <a:lnTo>
                    <a:pt x="83722" y="174786"/>
                  </a:lnTo>
                  <a:lnTo>
                    <a:pt x="80465" y="154649"/>
                  </a:lnTo>
                  <a:lnTo>
                    <a:pt x="76250" y="144442"/>
                  </a:lnTo>
                  <a:lnTo>
                    <a:pt x="69672" y="135202"/>
                  </a:lnTo>
                  <a:lnTo>
                    <a:pt x="65237" y="132879"/>
                  </a:lnTo>
                  <a:lnTo>
                    <a:pt x="54666" y="132180"/>
                  </a:lnTo>
                  <a:lnTo>
                    <a:pt x="36814" y="135753"/>
                  </a:lnTo>
                  <a:lnTo>
                    <a:pt x="11917" y="1515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697">
              <a:extLst>
                <a:ext uri="{FF2B5EF4-FFF2-40B4-BE49-F238E27FC236}">
                  <a16:creationId xmlns:a16="http://schemas.microsoft.com/office/drawing/2014/main" id="{75083502-5920-04AC-FDE4-E58C9E65091F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6845300" y="3607683"/>
              <a:ext cx="12678" cy="100718"/>
            </a:xfrm>
            <a:custGeom>
              <a:avLst/>
              <a:gdLst/>
              <a:ahLst/>
              <a:cxnLst/>
              <a:rect l="0" t="0" r="0" b="0"/>
              <a:pathLst>
                <a:path w="12678" h="100718">
                  <a:moveTo>
                    <a:pt x="6350" y="5467"/>
                  </a:moveTo>
                  <a:lnTo>
                    <a:pt x="6350" y="5467"/>
                  </a:lnTo>
                  <a:lnTo>
                    <a:pt x="9722" y="5467"/>
                  </a:lnTo>
                  <a:lnTo>
                    <a:pt x="10714" y="4762"/>
                  </a:lnTo>
                  <a:lnTo>
                    <a:pt x="11376" y="3586"/>
                  </a:lnTo>
                  <a:lnTo>
                    <a:pt x="12439" y="0"/>
                  </a:lnTo>
                  <a:lnTo>
                    <a:pt x="12677" y="11404"/>
                  </a:lnTo>
                  <a:lnTo>
                    <a:pt x="7672" y="37999"/>
                  </a:lnTo>
                  <a:lnTo>
                    <a:pt x="2160" y="67659"/>
                  </a:lnTo>
                  <a:lnTo>
                    <a:pt x="0" y="1007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698">
              <a:extLst>
                <a:ext uri="{FF2B5EF4-FFF2-40B4-BE49-F238E27FC236}">
                  <a16:creationId xmlns:a16="http://schemas.microsoft.com/office/drawing/2014/main" id="{759C6CDF-1D1E-F936-2FB3-15B1BCE43547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6870700" y="35306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127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699">
              <a:extLst>
                <a:ext uri="{FF2B5EF4-FFF2-40B4-BE49-F238E27FC236}">
                  <a16:creationId xmlns:a16="http://schemas.microsoft.com/office/drawing/2014/main" id="{4218BEB1-CCDD-B891-2F73-A820DE4C706B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6908800" y="3443106"/>
              <a:ext cx="37140" cy="239895"/>
            </a:xfrm>
            <a:custGeom>
              <a:avLst/>
              <a:gdLst/>
              <a:ahLst/>
              <a:cxnLst/>
              <a:rect l="0" t="0" r="0" b="0"/>
              <a:pathLst>
                <a:path w="37140" h="239895">
                  <a:moveTo>
                    <a:pt x="25400" y="17644"/>
                  </a:moveTo>
                  <a:lnTo>
                    <a:pt x="25400" y="17644"/>
                  </a:lnTo>
                  <a:lnTo>
                    <a:pt x="30426" y="5711"/>
                  </a:lnTo>
                  <a:lnTo>
                    <a:pt x="30868" y="3338"/>
                  </a:lnTo>
                  <a:lnTo>
                    <a:pt x="31868" y="1757"/>
                  </a:lnTo>
                  <a:lnTo>
                    <a:pt x="33240" y="702"/>
                  </a:lnTo>
                  <a:lnTo>
                    <a:pt x="34860" y="0"/>
                  </a:lnTo>
                  <a:lnTo>
                    <a:pt x="35940" y="942"/>
                  </a:lnTo>
                  <a:lnTo>
                    <a:pt x="37139" y="5752"/>
                  </a:lnTo>
                  <a:lnTo>
                    <a:pt x="32840" y="30477"/>
                  </a:lnTo>
                  <a:lnTo>
                    <a:pt x="27918" y="54294"/>
                  </a:lnTo>
                  <a:lnTo>
                    <a:pt x="24016" y="85744"/>
                  </a:lnTo>
                  <a:lnTo>
                    <a:pt x="16659" y="115919"/>
                  </a:lnTo>
                  <a:lnTo>
                    <a:pt x="8413" y="146104"/>
                  </a:lnTo>
                  <a:lnTo>
                    <a:pt x="2806" y="177297"/>
                  </a:lnTo>
                  <a:lnTo>
                    <a:pt x="832" y="205041"/>
                  </a:lnTo>
                  <a:lnTo>
                    <a:pt x="0" y="2398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700">
              <a:extLst>
                <a:ext uri="{FF2B5EF4-FFF2-40B4-BE49-F238E27FC236}">
                  <a16:creationId xmlns:a16="http://schemas.microsoft.com/office/drawing/2014/main" id="{9A7E4C0A-D614-B106-F959-D311D658798B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6997700" y="3577742"/>
              <a:ext cx="6090" cy="111609"/>
            </a:xfrm>
            <a:custGeom>
              <a:avLst/>
              <a:gdLst/>
              <a:ahLst/>
              <a:cxnLst/>
              <a:rect l="0" t="0" r="0" b="0"/>
              <a:pathLst>
                <a:path w="6090" h="111609">
                  <a:moveTo>
                    <a:pt x="0" y="3658"/>
                  </a:moveTo>
                  <a:lnTo>
                    <a:pt x="0" y="3658"/>
                  </a:lnTo>
                  <a:lnTo>
                    <a:pt x="3372" y="287"/>
                  </a:lnTo>
                  <a:lnTo>
                    <a:pt x="4364" y="0"/>
                  </a:lnTo>
                  <a:lnTo>
                    <a:pt x="5026" y="514"/>
                  </a:lnTo>
                  <a:lnTo>
                    <a:pt x="5468" y="1562"/>
                  </a:lnTo>
                  <a:lnTo>
                    <a:pt x="6089" y="9779"/>
                  </a:lnTo>
                  <a:lnTo>
                    <a:pt x="860" y="38924"/>
                  </a:lnTo>
                  <a:lnTo>
                    <a:pt x="34" y="69404"/>
                  </a:lnTo>
                  <a:lnTo>
                    <a:pt x="5" y="97793"/>
                  </a:lnTo>
                  <a:lnTo>
                    <a:pt x="0" y="1116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701">
              <a:extLst>
                <a:ext uri="{FF2B5EF4-FFF2-40B4-BE49-F238E27FC236}">
                  <a16:creationId xmlns:a16="http://schemas.microsoft.com/office/drawing/2014/main" id="{BF671730-F2D5-2DD2-0F8C-B4FB3329BCD8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7042150" y="349250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6350" y="12700"/>
                  </a:moveTo>
                  <a:lnTo>
                    <a:pt x="6350" y="12700"/>
                  </a:lnTo>
                  <a:lnTo>
                    <a:pt x="6350" y="1765"/>
                  </a:lnTo>
                  <a:lnTo>
                    <a:pt x="5645" y="117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702">
              <a:extLst>
                <a:ext uri="{FF2B5EF4-FFF2-40B4-BE49-F238E27FC236}">
                  <a16:creationId xmlns:a16="http://schemas.microsoft.com/office/drawing/2014/main" id="{887F54C5-F0FC-6A73-D42B-5F50F117E881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7080353" y="3448050"/>
              <a:ext cx="57048" cy="246145"/>
            </a:xfrm>
            <a:custGeom>
              <a:avLst/>
              <a:gdLst/>
              <a:ahLst/>
              <a:cxnLst/>
              <a:rect l="0" t="0" r="0" b="0"/>
              <a:pathLst>
                <a:path w="57048" h="246145">
                  <a:moveTo>
                    <a:pt x="37997" y="0"/>
                  </a:moveTo>
                  <a:lnTo>
                    <a:pt x="37997" y="0"/>
                  </a:lnTo>
                  <a:lnTo>
                    <a:pt x="41369" y="0"/>
                  </a:lnTo>
                  <a:lnTo>
                    <a:pt x="41656" y="1411"/>
                  </a:lnTo>
                  <a:lnTo>
                    <a:pt x="38618" y="27790"/>
                  </a:lnTo>
                  <a:lnTo>
                    <a:pt x="33050" y="54120"/>
                  </a:lnTo>
                  <a:lnTo>
                    <a:pt x="27202" y="85415"/>
                  </a:lnTo>
                  <a:lnTo>
                    <a:pt x="23086" y="109223"/>
                  </a:lnTo>
                  <a:lnTo>
                    <a:pt x="18906" y="133916"/>
                  </a:lnTo>
                  <a:lnTo>
                    <a:pt x="14467" y="164092"/>
                  </a:lnTo>
                  <a:lnTo>
                    <a:pt x="9595" y="190301"/>
                  </a:lnTo>
                  <a:lnTo>
                    <a:pt x="1661" y="214053"/>
                  </a:lnTo>
                  <a:lnTo>
                    <a:pt x="0" y="242565"/>
                  </a:lnTo>
                  <a:lnTo>
                    <a:pt x="671" y="244260"/>
                  </a:lnTo>
                  <a:lnTo>
                    <a:pt x="1824" y="245390"/>
                  </a:lnTo>
                  <a:lnTo>
                    <a:pt x="3298" y="246144"/>
                  </a:lnTo>
                  <a:lnTo>
                    <a:pt x="4987" y="245940"/>
                  </a:lnTo>
                  <a:lnTo>
                    <a:pt x="33306" y="232684"/>
                  </a:lnTo>
                  <a:lnTo>
                    <a:pt x="57047" y="215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703">
              <a:extLst>
                <a:ext uri="{FF2B5EF4-FFF2-40B4-BE49-F238E27FC236}">
                  <a16:creationId xmlns:a16="http://schemas.microsoft.com/office/drawing/2014/main" id="{148B3ABC-F99B-25F3-C87F-B4B276309384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7042150" y="3594100"/>
              <a:ext cx="95251" cy="38101"/>
            </a:xfrm>
            <a:custGeom>
              <a:avLst/>
              <a:gdLst/>
              <a:ahLst/>
              <a:cxnLst/>
              <a:rect l="0" t="0" r="0" b="0"/>
              <a:pathLst>
                <a:path w="95251" h="38101">
                  <a:moveTo>
                    <a:pt x="0" y="38100"/>
                  </a:moveTo>
                  <a:lnTo>
                    <a:pt x="0" y="38100"/>
                  </a:lnTo>
                  <a:lnTo>
                    <a:pt x="0" y="34729"/>
                  </a:lnTo>
                  <a:lnTo>
                    <a:pt x="1882" y="31193"/>
                  </a:lnTo>
                  <a:lnTo>
                    <a:pt x="5776" y="27269"/>
                  </a:lnTo>
                  <a:lnTo>
                    <a:pt x="17312" y="21093"/>
                  </a:lnTo>
                  <a:lnTo>
                    <a:pt x="48882" y="9165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704">
              <a:extLst>
                <a:ext uri="{FF2B5EF4-FFF2-40B4-BE49-F238E27FC236}">
                  <a16:creationId xmlns:a16="http://schemas.microsoft.com/office/drawing/2014/main" id="{86EFC24F-F35E-0E16-C333-4250D1874027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7162800" y="3594983"/>
              <a:ext cx="82551" cy="68968"/>
            </a:xfrm>
            <a:custGeom>
              <a:avLst/>
              <a:gdLst/>
              <a:ahLst/>
              <a:cxnLst/>
              <a:rect l="0" t="0" r="0" b="0"/>
              <a:pathLst>
                <a:path w="82551" h="68968">
                  <a:moveTo>
                    <a:pt x="0" y="5467"/>
                  </a:moveTo>
                  <a:lnTo>
                    <a:pt x="0" y="5467"/>
                  </a:lnTo>
                  <a:lnTo>
                    <a:pt x="3372" y="2096"/>
                  </a:lnTo>
                  <a:lnTo>
                    <a:pt x="8789" y="441"/>
                  </a:lnTo>
                  <a:lnTo>
                    <a:pt x="12209" y="0"/>
                  </a:lnTo>
                  <a:lnTo>
                    <a:pt x="23764" y="2749"/>
                  </a:lnTo>
                  <a:lnTo>
                    <a:pt x="45355" y="19534"/>
                  </a:lnTo>
                  <a:lnTo>
                    <a:pt x="64628" y="47224"/>
                  </a:lnTo>
                  <a:lnTo>
                    <a:pt x="82550" y="689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705">
              <a:extLst>
                <a:ext uri="{FF2B5EF4-FFF2-40B4-BE49-F238E27FC236}">
                  <a16:creationId xmlns:a16="http://schemas.microsoft.com/office/drawing/2014/main" id="{964DB759-0DB4-90B9-BBB6-112468258536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7232650" y="3594983"/>
              <a:ext cx="69851" cy="183268"/>
            </a:xfrm>
            <a:custGeom>
              <a:avLst/>
              <a:gdLst/>
              <a:ahLst/>
              <a:cxnLst/>
              <a:rect l="0" t="0" r="0" b="0"/>
              <a:pathLst>
                <a:path w="69851" h="183268">
                  <a:moveTo>
                    <a:pt x="69850" y="5467"/>
                  </a:moveTo>
                  <a:lnTo>
                    <a:pt x="69850" y="5467"/>
                  </a:lnTo>
                  <a:lnTo>
                    <a:pt x="69850" y="2096"/>
                  </a:lnTo>
                  <a:lnTo>
                    <a:pt x="69145" y="1103"/>
                  </a:lnTo>
                  <a:lnTo>
                    <a:pt x="67968" y="441"/>
                  </a:lnTo>
                  <a:lnTo>
                    <a:pt x="66478" y="0"/>
                  </a:lnTo>
                  <a:lnTo>
                    <a:pt x="61061" y="7035"/>
                  </a:lnTo>
                  <a:lnTo>
                    <a:pt x="42714" y="34548"/>
                  </a:lnTo>
                  <a:lnTo>
                    <a:pt x="28846" y="62090"/>
                  </a:lnTo>
                  <a:lnTo>
                    <a:pt x="17431" y="91676"/>
                  </a:lnTo>
                  <a:lnTo>
                    <a:pt x="8539" y="120960"/>
                  </a:lnTo>
                  <a:lnTo>
                    <a:pt x="2418" y="149061"/>
                  </a:lnTo>
                  <a:lnTo>
                    <a:pt x="0" y="1832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SMARTInkShape-Group137">
            <a:extLst>
              <a:ext uri="{FF2B5EF4-FFF2-40B4-BE49-F238E27FC236}">
                <a16:creationId xmlns:a16="http://schemas.microsoft.com/office/drawing/2014/main" id="{53818DA9-4B56-7BA2-F1B9-7A5C7145DFFA}"/>
              </a:ext>
            </a:extLst>
          </p:cNvPr>
          <p:cNvGrpSpPr/>
          <p:nvPr/>
        </p:nvGrpSpPr>
        <p:grpSpPr>
          <a:xfrm>
            <a:off x="7655807" y="3460750"/>
            <a:ext cx="1354844" cy="341660"/>
            <a:chOff x="7655807" y="3460750"/>
            <a:chExt cx="1354844" cy="341660"/>
          </a:xfrm>
        </p:grpSpPr>
        <p:sp>
          <p:nvSpPr>
            <p:cNvPr id="255" name="SMARTInkShape-706">
              <a:extLst>
                <a:ext uri="{FF2B5EF4-FFF2-40B4-BE49-F238E27FC236}">
                  <a16:creationId xmlns:a16="http://schemas.microsoft.com/office/drawing/2014/main" id="{8D4D4BFF-D30D-5336-FBA3-8F3FA8E43C52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7655807" y="3460750"/>
              <a:ext cx="135614" cy="296592"/>
            </a:xfrm>
            <a:custGeom>
              <a:avLst/>
              <a:gdLst/>
              <a:ahLst/>
              <a:cxnLst/>
              <a:rect l="0" t="0" r="0" b="0"/>
              <a:pathLst>
                <a:path w="135614" h="296592">
                  <a:moveTo>
                    <a:pt x="97543" y="203200"/>
                  </a:moveTo>
                  <a:lnTo>
                    <a:pt x="97543" y="203200"/>
                  </a:lnTo>
                  <a:lnTo>
                    <a:pt x="97543" y="199829"/>
                  </a:lnTo>
                  <a:lnTo>
                    <a:pt x="101202" y="188005"/>
                  </a:lnTo>
                  <a:lnTo>
                    <a:pt x="99640" y="182806"/>
                  </a:lnTo>
                  <a:lnTo>
                    <a:pt x="91422" y="172541"/>
                  </a:lnTo>
                  <a:lnTo>
                    <a:pt x="76679" y="163934"/>
                  </a:lnTo>
                  <a:lnTo>
                    <a:pt x="66869" y="162935"/>
                  </a:lnTo>
                  <a:lnTo>
                    <a:pt x="62276" y="163657"/>
                  </a:lnTo>
                  <a:lnTo>
                    <a:pt x="42329" y="174785"/>
                  </a:lnTo>
                  <a:lnTo>
                    <a:pt x="16786" y="197509"/>
                  </a:lnTo>
                  <a:lnTo>
                    <a:pt x="6196" y="217506"/>
                  </a:lnTo>
                  <a:lnTo>
                    <a:pt x="0" y="244441"/>
                  </a:lnTo>
                  <a:lnTo>
                    <a:pt x="803" y="261981"/>
                  </a:lnTo>
                  <a:lnTo>
                    <a:pt x="5394" y="275422"/>
                  </a:lnTo>
                  <a:lnTo>
                    <a:pt x="8593" y="280981"/>
                  </a:lnTo>
                  <a:lnTo>
                    <a:pt x="19675" y="289040"/>
                  </a:lnTo>
                  <a:lnTo>
                    <a:pt x="39899" y="295661"/>
                  </a:lnTo>
                  <a:lnTo>
                    <a:pt x="46414" y="296591"/>
                  </a:lnTo>
                  <a:lnTo>
                    <a:pt x="69067" y="291157"/>
                  </a:lnTo>
                  <a:lnTo>
                    <a:pt x="90281" y="277239"/>
                  </a:lnTo>
                  <a:lnTo>
                    <a:pt x="103232" y="259710"/>
                  </a:lnTo>
                  <a:lnTo>
                    <a:pt x="113927" y="229754"/>
                  </a:lnTo>
                  <a:lnTo>
                    <a:pt x="119958" y="203620"/>
                  </a:lnTo>
                  <a:lnTo>
                    <a:pt x="121617" y="181515"/>
                  </a:lnTo>
                  <a:lnTo>
                    <a:pt x="124235" y="155697"/>
                  </a:lnTo>
                  <a:lnTo>
                    <a:pt x="127750" y="128465"/>
                  </a:lnTo>
                  <a:lnTo>
                    <a:pt x="131665" y="102251"/>
                  </a:lnTo>
                  <a:lnTo>
                    <a:pt x="133875" y="78371"/>
                  </a:lnTo>
                  <a:lnTo>
                    <a:pt x="134857" y="55998"/>
                  </a:lnTo>
                  <a:lnTo>
                    <a:pt x="135410" y="25686"/>
                  </a:lnTo>
                  <a:lnTo>
                    <a:pt x="135613" y="3661"/>
                  </a:lnTo>
                  <a:lnTo>
                    <a:pt x="134917" y="2441"/>
                  </a:lnTo>
                  <a:lnTo>
                    <a:pt x="12929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707">
              <a:extLst>
                <a:ext uri="{FF2B5EF4-FFF2-40B4-BE49-F238E27FC236}">
                  <a16:creationId xmlns:a16="http://schemas.microsoft.com/office/drawing/2014/main" id="{FD412354-5BB6-D565-4998-B5CECAD0BE91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7848600" y="3651350"/>
              <a:ext cx="25039" cy="139601"/>
            </a:xfrm>
            <a:custGeom>
              <a:avLst/>
              <a:gdLst/>
              <a:ahLst/>
              <a:cxnLst/>
              <a:rect l="0" t="0" r="0" b="0"/>
              <a:pathLst>
                <a:path w="25039" h="139601">
                  <a:moveTo>
                    <a:pt x="6350" y="12600"/>
                  </a:moveTo>
                  <a:lnTo>
                    <a:pt x="6350" y="12600"/>
                  </a:lnTo>
                  <a:lnTo>
                    <a:pt x="17181" y="2475"/>
                  </a:lnTo>
                  <a:lnTo>
                    <a:pt x="25038" y="0"/>
                  </a:lnTo>
                  <a:lnTo>
                    <a:pt x="20259" y="24562"/>
                  </a:lnTo>
                  <a:lnTo>
                    <a:pt x="14548" y="48992"/>
                  </a:lnTo>
                  <a:lnTo>
                    <a:pt x="9092" y="74105"/>
                  </a:lnTo>
                  <a:lnTo>
                    <a:pt x="6457" y="99420"/>
                  </a:lnTo>
                  <a:lnTo>
                    <a:pt x="0" y="139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708">
              <a:extLst>
                <a:ext uri="{FF2B5EF4-FFF2-40B4-BE49-F238E27FC236}">
                  <a16:creationId xmlns:a16="http://schemas.microsoft.com/office/drawing/2014/main" id="{A583EF48-60B0-FB87-8CE1-A66ED73DDEB1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7899400" y="3571980"/>
              <a:ext cx="6351" cy="9421"/>
            </a:xfrm>
            <a:custGeom>
              <a:avLst/>
              <a:gdLst/>
              <a:ahLst/>
              <a:cxnLst/>
              <a:rect l="0" t="0" r="0" b="0"/>
              <a:pathLst>
                <a:path w="6351" h="9421">
                  <a:moveTo>
                    <a:pt x="0" y="9420"/>
                  </a:moveTo>
                  <a:lnTo>
                    <a:pt x="0" y="9420"/>
                  </a:lnTo>
                  <a:lnTo>
                    <a:pt x="0" y="0"/>
                  </a:lnTo>
                  <a:lnTo>
                    <a:pt x="6350" y="94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709">
              <a:extLst>
                <a:ext uri="{FF2B5EF4-FFF2-40B4-BE49-F238E27FC236}">
                  <a16:creationId xmlns:a16="http://schemas.microsoft.com/office/drawing/2014/main" id="{DD12C5FA-06B4-6463-75C4-7BCB178221E8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7886700" y="3629516"/>
              <a:ext cx="144285" cy="141017"/>
            </a:xfrm>
            <a:custGeom>
              <a:avLst/>
              <a:gdLst/>
              <a:ahLst/>
              <a:cxnLst/>
              <a:rect l="0" t="0" r="0" b="0"/>
              <a:pathLst>
                <a:path w="144285" h="141017">
                  <a:moveTo>
                    <a:pt x="133350" y="21734"/>
                  </a:moveTo>
                  <a:lnTo>
                    <a:pt x="133350" y="21734"/>
                  </a:lnTo>
                  <a:lnTo>
                    <a:pt x="144284" y="10799"/>
                  </a:lnTo>
                  <a:lnTo>
                    <a:pt x="144167" y="9505"/>
                  </a:lnTo>
                  <a:lnTo>
                    <a:pt x="142156" y="6186"/>
                  </a:lnTo>
                  <a:lnTo>
                    <a:pt x="133686" y="351"/>
                  </a:lnTo>
                  <a:lnTo>
                    <a:pt x="124327" y="0"/>
                  </a:lnTo>
                  <a:lnTo>
                    <a:pt x="103626" y="3742"/>
                  </a:lnTo>
                  <a:lnTo>
                    <a:pt x="75630" y="16943"/>
                  </a:lnTo>
                  <a:lnTo>
                    <a:pt x="68892" y="21486"/>
                  </a:lnTo>
                  <a:lnTo>
                    <a:pt x="61194" y="33523"/>
                  </a:lnTo>
                  <a:lnTo>
                    <a:pt x="60551" y="37354"/>
                  </a:lnTo>
                  <a:lnTo>
                    <a:pt x="62973" y="57823"/>
                  </a:lnTo>
                  <a:lnTo>
                    <a:pt x="67028" y="66231"/>
                  </a:lnTo>
                  <a:lnTo>
                    <a:pt x="72829" y="73260"/>
                  </a:lnTo>
                  <a:lnTo>
                    <a:pt x="87872" y="81515"/>
                  </a:lnTo>
                  <a:lnTo>
                    <a:pt x="113119" y="93533"/>
                  </a:lnTo>
                  <a:lnTo>
                    <a:pt x="135026" y="112493"/>
                  </a:lnTo>
                  <a:lnTo>
                    <a:pt x="135879" y="114696"/>
                  </a:lnTo>
                  <a:lnTo>
                    <a:pt x="135741" y="116870"/>
                  </a:lnTo>
                  <a:lnTo>
                    <a:pt x="134944" y="119025"/>
                  </a:lnTo>
                  <a:lnTo>
                    <a:pt x="128415" y="123300"/>
                  </a:lnTo>
                  <a:lnTo>
                    <a:pt x="103903" y="133207"/>
                  </a:lnTo>
                  <a:lnTo>
                    <a:pt x="77980" y="135902"/>
                  </a:lnTo>
                  <a:lnTo>
                    <a:pt x="48662" y="140150"/>
                  </a:lnTo>
                  <a:lnTo>
                    <a:pt x="23199" y="141016"/>
                  </a:lnTo>
                  <a:lnTo>
                    <a:pt x="0" y="1360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710">
              <a:extLst>
                <a:ext uri="{FF2B5EF4-FFF2-40B4-BE49-F238E27FC236}">
                  <a16:creationId xmlns:a16="http://schemas.microsoft.com/office/drawing/2014/main" id="{92973564-4E0C-F2F7-A237-419F1D6F31D7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8059691" y="3474333"/>
              <a:ext cx="106410" cy="281907"/>
            </a:xfrm>
            <a:custGeom>
              <a:avLst/>
              <a:gdLst/>
              <a:ahLst/>
              <a:cxnLst/>
              <a:rect l="0" t="0" r="0" b="0"/>
              <a:pathLst>
                <a:path w="106410" h="281907">
                  <a:moveTo>
                    <a:pt x="49259" y="5467"/>
                  </a:moveTo>
                  <a:lnTo>
                    <a:pt x="49259" y="5467"/>
                  </a:lnTo>
                  <a:lnTo>
                    <a:pt x="54727" y="0"/>
                  </a:lnTo>
                  <a:lnTo>
                    <a:pt x="50467" y="23719"/>
                  </a:lnTo>
                  <a:lnTo>
                    <a:pt x="46127" y="54855"/>
                  </a:lnTo>
                  <a:lnTo>
                    <a:pt x="39181" y="85752"/>
                  </a:lnTo>
                  <a:lnTo>
                    <a:pt x="35196" y="114851"/>
                  </a:lnTo>
                  <a:lnTo>
                    <a:pt x="29804" y="139242"/>
                  </a:lnTo>
                  <a:lnTo>
                    <a:pt x="23739" y="164343"/>
                  </a:lnTo>
                  <a:lnTo>
                    <a:pt x="15369" y="194738"/>
                  </a:lnTo>
                  <a:lnTo>
                    <a:pt x="6920" y="221830"/>
                  </a:lnTo>
                  <a:lnTo>
                    <a:pt x="340" y="251745"/>
                  </a:lnTo>
                  <a:lnTo>
                    <a:pt x="0" y="264502"/>
                  </a:lnTo>
                  <a:lnTo>
                    <a:pt x="2201" y="274875"/>
                  </a:lnTo>
                  <a:lnTo>
                    <a:pt x="5187" y="278205"/>
                  </a:lnTo>
                  <a:lnTo>
                    <a:pt x="14150" y="281906"/>
                  </a:lnTo>
                  <a:lnTo>
                    <a:pt x="23307" y="281670"/>
                  </a:lnTo>
                  <a:lnTo>
                    <a:pt x="32786" y="278507"/>
                  </a:lnTo>
                  <a:lnTo>
                    <a:pt x="62299" y="264396"/>
                  </a:lnTo>
                  <a:lnTo>
                    <a:pt x="93347" y="245594"/>
                  </a:lnTo>
                  <a:lnTo>
                    <a:pt x="106409" y="2340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711">
              <a:extLst>
                <a:ext uri="{FF2B5EF4-FFF2-40B4-BE49-F238E27FC236}">
                  <a16:creationId xmlns:a16="http://schemas.microsoft.com/office/drawing/2014/main" id="{AB12B83C-F5EB-0B6E-5BB1-8C3D4BDC30CF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8065382" y="3626297"/>
              <a:ext cx="126119" cy="37654"/>
            </a:xfrm>
            <a:custGeom>
              <a:avLst/>
              <a:gdLst/>
              <a:ahLst/>
              <a:cxnLst/>
              <a:rect l="0" t="0" r="0" b="0"/>
              <a:pathLst>
                <a:path w="126119" h="37654">
                  <a:moveTo>
                    <a:pt x="5468" y="37653"/>
                  </a:moveTo>
                  <a:lnTo>
                    <a:pt x="5468" y="37653"/>
                  </a:lnTo>
                  <a:lnTo>
                    <a:pt x="0" y="32186"/>
                  </a:lnTo>
                  <a:lnTo>
                    <a:pt x="21838" y="24512"/>
                  </a:lnTo>
                  <a:lnTo>
                    <a:pt x="52760" y="13028"/>
                  </a:lnTo>
                  <a:lnTo>
                    <a:pt x="80269" y="2947"/>
                  </a:lnTo>
                  <a:lnTo>
                    <a:pt x="104488" y="0"/>
                  </a:lnTo>
                  <a:lnTo>
                    <a:pt x="126118" y="59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712">
              <a:extLst>
                <a:ext uri="{FF2B5EF4-FFF2-40B4-BE49-F238E27FC236}">
                  <a16:creationId xmlns:a16="http://schemas.microsoft.com/office/drawing/2014/main" id="{CEDD426A-89A6-0060-2C60-A814B993679A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8185150" y="3639794"/>
              <a:ext cx="203201" cy="145464"/>
            </a:xfrm>
            <a:custGeom>
              <a:avLst/>
              <a:gdLst/>
              <a:ahLst/>
              <a:cxnLst/>
              <a:rect l="0" t="0" r="0" b="0"/>
              <a:pathLst>
                <a:path w="203201" h="145464">
                  <a:moveTo>
                    <a:pt x="0" y="24156"/>
                  </a:moveTo>
                  <a:lnTo>
                    <a:pt x="0" y="24156"/>
                  </a:lnTo>
                  <a:lnTo>
                    <a:pt x="0" y="20785"/>
                  </a:lnTo>
                  <a:lnTo>
                    <a:pt x="1882" y="17249"/>
                  </a:lnTo>
                  <a:lnTo>
                    <a:pt x="5776" y="13325"/>
                  </a:lnTo>
                  <a:lnTo>
                    <a:pt x="23764" y="2957"/>
                  </a:lnTo>
                  <a:lnTo>
                    <a:pt x="39496" y="0"/>
                  </a:lnTo>
                  <a:lnTo>
                    <a:pt x="54193" y="2496"/>
                  </a:lnTo>
                  <a:lnTo>
                    <a:pt x="67483" y="11075"/>
                  </a:lnTo>
                  <a:lnTo>
                    <a:pt x="76988" y="22553"/>
                  </a:lnTo>
                  <a:lnTo>
                    <a:pt x="90885" y="49919"/>
                  </a:lnTo>
                  <a:lnTo>
                    <a:pt x="98111" y="78434"/>
                  </a:lnTo>
                  <a:lnTo>
                    <a:pt x="100566" y="106404"/>
                  </a:lnTo>
                  <a:lnTo>
                    <a:pt x="100588" y="121825"/>
                  </a:lnTo>
                  <a:lnTo>
                    <a:pt x="98092" y="133181"/>
                  </a:lnTo>
                  <a:lnTo>
                    <a:pt x="92750" y="141521"/>
                  </a:lnTo>
                  <a:lnTo>
                    <a:pt x="89350" y="144732"/>
                  </a:lnTo>
                  <a:lnTo>
                    <a:pt x="84967" y="145463"/>
                  </a:lnTo>
                  <a:lnTo>
                    <a:pt x="74452" y="142511"/>
                  </a:lnTo>
                  <a:lnTo>
                    <a:pt x="66486" y="136495"/>
                  </a:lnTo>
                  <a:lnTo>
                    <a:pt x="63373" y="132916"/>
                  </a:lnTo>
                  <a:lnTo>
                    <a:pt x="59916" y="121412"/>
                  </a:lnTo>
                  <a:lnTo>
                    <a:pt x="58994" y="114394"/>
                  </a:lnTo>
                  <a:lnTo>
                    <a:pt x="64439" y="91031"/>
                  </a:lnTo>
                  <a:lnTo>
                    <a:pt x="74556" y="67992"/>
                  </a:lnTo>
                  <a:lnTo>
                    <a:pt x="90104" y="48892"/>
                  </a:lnTo>
                  <a:lnTo>
                    <a:pt x="107210" y="34778"/>
                  </a:lnTo>
                  <a:lnTo>
                    <a:pt x="120321" y="28877"/>
                  </a:lnTo>
                  <a:lnTo>
                    <a:pt x="149355" y="21717"/>
                  </a:lnTo>
                  <a:lnTo>
                    <a:pt x="180857" y="18579"/>
                  </a:lnTo>
                  <a:lnTo>
                    <a:pt x="203200" y="178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713">
              <a:extLst>
                <a:ext uri="{FF2B5EF4-FFF2-40B4-BE49-F238E27FC236}">
                  <a16:creationId xmlns:a16="http://schemas.microsoft.com/office/drawing/2014/main" id="{83600A87-4C17-2F16-4DD0-F276A0E7F5FF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8432800" y="3683494"/>
              <a:ext cx="24848" cy="113807"/>
            </a:xfrm>
            <a:custGeom>
              <a:avLst/>
              <a:gdLst/>
              <a:ahLst/>
              <a:cxnLst/>
              <a:rect l="0" t="0" r="0" b="0"/>
              <a:pathLst>
                <a:path w="24848" h="113807">
                  <a:moveTo>
                    <a:pt x="0" y="24906"/>
                  </a:moveTo>
                  <a:lnTo>
                    <a:pt x="0" y="24906"/>
                  </a:lnTo>
                  <a:lnTo>
                    <a:pt x="3372" y="24906"/>
                  </a:lnTo>
                  <a:lnTo>
                    <a:pt x="6907" y="19261"/>
                  </a:lnTo>
                  <a:lnTo>
                    <a:pt x="12864" y="7947"/>
                  </a:lnTo>
                  <a:lnTo>
                    <a:pt x="17007" y="3257"/>
                  </a:lnTo>
                  <a:lnTo>
                    <a:pt x="24156" y="0"/>
                  </a:lnTo>
                  <a:lnTo>
                    <a:pt x="24847" y="3489"/>
                  </a:lnTo>
                  <a:lnTo>
                    <a:pt x="24449" y="10448"/>
                  </a:lnTo>
                  <a:lnTo>
                    <a:pt x="13158" y="41582"/>
                  </a:lnTo>
                  <a:lnTo>
                    <a:pt x="7246" y="66604"/>
                  </a:lnTo>
                  <a:lnTo>
                    <a:pt x="6385" y="97013"/>
                  </a:lnTo>
                  <a:lnTo>
                    <a:pt x="6350" y="1138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714">
              <a:extLst>
                <a:ext uri="{FF2B5EF4-FFF2-40B4-BE49-F238E27FC236}">
                  <a16:creationId xmlns:a16="http://schemas.microsoft.com/office/drawing/2014/main" id="{0B11DD16-D95F-FC4E-7B5C-A8248515DD02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8470900" y="3582545"/>
              <a:ext cx="6351" cy="11556"/>
            </a:xfrm>
            <a:custGeom>
              <a:avLst/>
              <a:gdLst/>
              <a:ahLst/>
              <a:cxnLst/>
              <a:rect l="0" t="0" r="0" b="0"/>
              <a:pathLst>
                <a:path w="6351" h="11556">
                  <a:moveTo>
                    <a:pt x="0" y="11555"/>
                  </a:moveTo>
                  <a:lnTo>
                    <a:pt x="0" y="11555"/>
                  </a:lnTo>
                  <a:lnTo>
                    <a:pt x="0" y="0"/>
                  </a:lnTo>
                  <a:lnTo>
                    <a:pt x="705" y="324"/>
                  </a:lnTo>
                  <a:lnTo>
                    <a:pt x="6350" y="52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715">
              <a:extLst>
                <a:ext uri="{FF2B5EF4-FFF2-40B4-BE49-F238E27FC236}">
                  <a16:creationId xmlns:a16="http://schemas.microsoft.com/office/drawing/2014/main" id="{C9A158A4-6A6E-072A-E715-0FAF1D374387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8509000" y="3536950"/>
              <a:ext cx="63024" cy="237580"/>
            </a:xfrm>
            <a:custGeom>
              <a:avLst/>
              <a:gdLst/>
              <a:ahLst/>
              <a:cxnLst/>
              <a:rect l="0" t="0" r="0" b="0"/>
              <a:pathLst>
                <a:path w="63024" h="237580">
                  <a:moveTo>
                    <a:pt x="38100" y="0"/>
                  </a:moveTo>
                  <a:lnTo>
                    <a:pt x="38100" y="0"/>
                  </a:lnTo>
                  <a:lnTo>
                    <a:pt x="43568" y="0"/>
                  </a:lnTo>
                  <a:lnTo>
                    <a:pt x="37426" y="27630"/>
                  </a:lnTo>
                  <a:lnTo>
                    <a:pt x="29501" y="56336"/>
                  </a:lnTo>
                  <a:lnTo>
                    <a:pt x="21141" y="82389"/>
                  </a:lnTo>
                  <a:lnTo>
                    <a:pt x="12695" y="113563"/>
                  </a:lnTo>
                  <a:lnTo>
                    <a:pt x="9170" y="135844"/>
                  </a:lnTo>
                  <a:lnTo>
                    <a:pt x="7603" y="159858"/>
                  </a:lnTo>
                  <a:lnTo>
                    <a:pt x="10092" y="190436"/>
                  </a:lnTo>
                  <a:lnTo>
                    <a:pt x="11927" y="217371"/>
                  </a:lnTo>
                  <a:lnTo>
                    <a:pt x="14239" y="227137"/>
                  </a:lnTo>
                  <a:lnTo>
                    <a:pt x="15842" y="229741"/>
                  </a:lnTo>
                  <a:lnTo>
                    <a:pt x="24841" y="236777"/>
                  </a:lnTo>
                  <a:lnTo>
                    <a:pt x="28556" y="237579"/>
                  </a:lnTo>
                  <a:lnTo>
                    <a:pt x="36444" y="236589"/>
                  </a:lnTo>
                  <a:lnTo>
                    <a:pt x="44655" y="230034"/>
                  </a:lnTo>
                  <a:lnTo>
                    <a:pt x="58052" y="215321"/>
                  </a:lnTo>
                  <a:lnTo>
                    <a:pt x="61078" y="204589"/>
                  </a:lnTo>
                  <a:lnTo>
                    <a:pt x="63023" y="178074"/>
                  </a:lnTo>
                  <a:lnTo>
                    <a:pt x="59525" y="167104"/>
                  </a:lnTo>
                  <a:lnTo>
                    <a:pt x="56617" y="162203"/>
                  </a:lnTo>
                  <a:lnTo>
                    <a:pt x="47740" y="154875"/>
                  </a:lnTo>
                  <a:lnTo>
                    <a:pt x="37446" y="149972"/>
                  </a:lnTo>
                  <a:lnTo>
                    <a:pt x="28167" y="147793"/>
                  </a:lnTo>
                  <a:lnTo>
                    <a:pt x="19339" y="148706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716">
              <a:extLst>
                <a:ext uri="{FF2B5EF4-FFF2-40B4-BE49-F238E27FC236}">
                  <a16:creationId xmlns:a16="http://schemas.microsoft.com/office/drawing/2014/main" id="{1B4061F3-3E63-EB28-358E-A75142ABD133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8591550" y="3663950"/>
              <a:ext cx="82551" cy="120802"/>
            </a:xfrm>
            <a:custGeom>
              <a:avLst/>
              <a:gdLst/>
              <a:ahLst/>
              <a:cxnLst/>
              <a:rect l="0" t="0" r="0" b="0"/>
              <a:pathLst>
                <a:path w="82551" h="120802">
                  <a:moveTo>
                    <a:pt x="0" y="63500"/>
                  </a:moveTo>
                  <a:lnTo>
                    <a:pt x="0" y="63500"/>
                  </a:lnTo>
                  <a:lnTo>
                    <a:pt x="3372" y="63500"/>
                  </a:lnTo>
                  <a:lnTo>
                    <a:pt x="4364" y="62795"/>
                  </a:lnTo>
                  <a:lnTo>
                    <a:pt x="5026" y="61619"/>
                  </a:lnTo>
                  <a:lnTo>
                    <a:pt x="5468" y="60129"/>
                  </a:lnTo>
                  <a:lnTo>
                    <a:pt x="11259" y="50635"/>
                  </a:lnTo>
                  <a:lnTo>
                    <a:pt x="12060" y="47904"/>
                  </a:lnTo>
                  <a:lnTo>
                    <a:pt x="12273" y="48164"/>
                  </a:lnTo>
                  <a:lnTo>
                    <a:pt x="12416" y="49042"/>
                  </a:lnTo>
                  <a:lnTo>
                    <a:pt x="7637" y="76317"/>
                  </a:lnTo>
                  <a:lnTo>
                    <a:pt x="8613" y="95285"/>
                  </a:lnTo>
                  <a:lnTo>
                    <a:pt x="15263" y="117286"/>
                  </a:lnTo>
                  <a:lnTo>
                    <a:pt x="18642" y="119818"/>
                  </a:lnTo>
                  <a:lnTo>
                    <a:pt x="23011" y="120801"/>
                  </a:lnTo>
                  <a:lnTo>
                    <a:pt x="32805" y="120012"/>
                  </a:lnTo>
                  <a:lnTo>
                    <a:pt x="41861" y="117309"/>
                  </a:lnTo>
                  <a:lnTo>
                    <a:pt x="48709" y="111874"/>
                  </a:lnTo>
                  <a:lnTo>
                    <a:pt x="65472" y="87744"/>
                  </a:lnTo>
                  <a:lnTo>
                    <a:pt x="75754" y="57627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717">
              <a:extLst>
                <a:ext uri="{FF2B5EF4-FFF2-40B4-BE49-F238E27FC236}">
                  <a16:creationId xmlns:a16="http://schemas.microsoft.com/office/drawing/2014/main" id="{98D9B4C3-A925-76C6-FAC1-F45E455C134D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8674778" y="3556000"/>
              <a:ext cx="75523" cy="201474"/>
            </a:xfrm>
            <a:custGeom>
              <a:avLst/>
              <a:gdLst/>
              <a:ahLst/>
              <a:cxnLst/>
              <a:rect l="0" t="0" r="0" b="0"/>
              <a:pathLst>
                <a:path w="75523" h="201474">
                  <a:moveTo>
                    <a:pt x="62822" y="0"/>
                  </a:moveTo>
                  <a:lnTo>
                    <a:pt x="62822" y="0"/>
                  </a:lnTo>
                  <a:lnTo>
                    <a:pt x="62822" y="6742"/>
                  </a:lnTo>
                  <a:lnTo>
                    <a:pt x="50889" y="32638"/>
                  </a:lnTo>
                  <a:lnTo>
                    <a:pt x="38436" y="64067"/>
                  </a:lnTo>
                  <a:lnTo>
                    <a:pt x="27457" y="94108"/>
                  </a:lnTo>
                  <a:lnTo>
                    <a:pt x="16613" y="124187"/>
                  </a:lnTo>
                  <a:lnTo>
                    <a:pt x="4463" y="153569"/>
                  </a:lnTo>
                  <a:lnTo>
                    <a:pt x="0" y="182422"/>
                  </a:lnTo>
                  <a:lnTo>
                    <a:pt x="329" y="191143"/>
                  </a:lnTo>
                  <a:lnTo>
                    <a:pt x="2826" y="197371"/>
                  </a:lnTo>
                  <a:lnTo>
                    <a:pt x="5892" y="199314"/>
                  </a:lnTo>
                  <a:lnTo>
                    <a:pt x="14942" y="201473"/>
                  </a:lnTo>
                  <a:lnTo>
                    <a:pt x="37999" y="197789"/>
                  </a:lnTo>
                  <a:lnTo>
                    <a:pt x="55938" y="191562"/>
                  </a:lnTo>
                  <a:lnTo>
                    <a:pt x="69092" y="181799"/>
                  </a:lnTo>
                  <a:lnTo>
                    <a:pt x="75522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718">
              <a:extLst>
                <a:ext uri="{FF2B5EF4-FFF2-40B4-BE49-F238E27FC236}">
                  <a16:creationId xmlns:a16="http://schemas.microsoft.com/office/drawing/2014/main" id="{7B449ADA-2DEE-611E-EAC6-088165B286E7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8693150" y="3679531"/>
              <a:ext cx="80932" cy="86020"/>
            </a:xfrm>
            <a:custGeom>
              <a:avLst/>
              <a:gdLst/>
              <a:ahLst/>
              <a:cxnLst/>
              <a:rect l="0" t="0" r="0" b="0"/>
              <a:pathLst>
                <a:path w="80932" h="86020">
                  <a:moveTo>
                    <a:pt x="0" y="16169"/>
                  </a:moveTo>
                  <a:lnTo>
                    <a:pt x="0" y="16169"/>
                  </a:lnTo>
                  <a:lnTo>
                    <a:pt x="10139" y="11805"/>
                  </a:lnTo>
                  <a:lnTo>
                    <a:pt x="38377" y="5629"/>
                  </a:lnTo>
                  <a:lnTo>
                    <a:pt x="64750" y="0"/>
                  </a:lnTo>
                  <a:lnTo>
                    <a:pt x="70640" y="1457"/>
                  </a:lnTo>
                  <a:lnTo>
                    <a:pt x="77923" y="6244"/>
                  </a:lnTo>
                  <a:lnTo>
                    <a:pt x="80494" y="13874"/>
                  </a:lnTo>
                  <a:lnTo>
                    <a:pt x="80931" y="22910"/>
                  </a:lnTo>
                  <a:lnTo>
                    <a:pt x="72344" y="49254"/>
                  </a:lnTo>
                  <a:lnTo>
                    <a:pt x="69850" y="860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719">
              <a:extLst>
                <a:ext uri="{FF2B5EF4-FFF2-40B4-BE49-F238E27FC236}">
                  <a16:creationId xmlns:a16="http://schemas.microsoft.com/office/drawing/2014/main" id="{F5FE068C-7AFB-3949-CD39-D647C08F2A42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8775700" y="36195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5026" y="7117"/>
                  </a:lnTo>
                  <a:lnTo>
                    <a:pt x="5469" y="4744"/>
                  </a:lnTo>
                  <a:lnTo>
                    <a:pt x="6468" y="3163"/>
                  </a:lnTo>
                  <a:lnTo>
                    <a:pt x="7841" y="2108"/>
                  </a:lnTo>
                  <a:lnTo>
                    <a:pt x="11245" y="937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720">
              <a:extLst>
                <a:ext uri="{FF2B5EF4-FFF2-40B4-BE49-F238E27FC236}">
                  <a16:creationId xmlns:a16="http://schemas.microsoft.com/office/drawing/2014/main" id="{D5C1F171-3070-8B53-A879-B3BDC12FEE77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8817735" y="3679664"/>
              <a:ext cx="192916" cy="122746"/>
            </a:xfrm>
            <a:custGeom>
              <a:avLst/>
              <a:gdLst/>
              <a:ahLst/>
              <a:cxnLst/>
              <a:rect l="0" t="0" r="0" b="0"/>
              <a:pathLst>
                <a:path w="192916" h="122746">
                  <a:moveTo>
                    <a:pt x="34165" y="41436"/>
                  </a:moveTo>
                  <a:lnTo>
                    <a:pt x="34165" y="41436"/>
                  </a:lnTo>
                  <a:lnTo>
                    <a:pt x="34165" y="38065"/>
                  </a:lnTo>
                  <a:lnTo>
                    <a:pt x="34871" y="37072"/>
                  </a:lnTo>
                  <a:lnTo>
                    <a:pt x="36047" y="36410"/>
                  </a:lnTo>
                  <a:lnTo>
                    <a:pt x="37536" y="35969"/>
                  </a:lnTo>
                  <a:lnTo>
                    <a:pt x="38528" y="34969"/>
                  </a:lnTo>
                  <a:lnTo>
                    <a:pt x="39634" y="31976"/>
                  </a:lnTo>
                  <a:lnTo>
                    <a:pt x="40633" y="30896"/>
                  </a:lnTo>
                  <a:lnTo>
                    <a:pt x="43625" y="29696"/>
                  </a:lnTo>
                  <a:lnTo>
                    <a:pt x="44704" y="28671"/>
                  </a:lnTo>
                  <a:lnTo>
                    <a:pt x="45904" y="25649"/>
                  </a:lnTo>
                  <a:lnTo>
                    <a:pt x="46581" y="19982"/>
                  </a:lnTo>
                  <a:lnTo>
                    <a:pt x="45970" y="18666"/>
                  </a:lnTo>
                  <a:lnTo>
                    <a:pt x="44857" y="17789"/>
                  </a:lnTo>
                  <a:lnTo>
                    <a:pt x="41373" y="16382"/>
                  </a:lnTo>
                  <a:lnTo>
                    <a:pt x="21787" y="29896"/>
                  </a:lnTo>
                  <a:lnTo>
                    <a:pt x="13847" y="38424"/>
                  </a:lnTo>
                  <a:lnTo>
                    <a:pt x="689" y="67276"/>
                  </a:lnTo>
                  <a:lnTo>
                    <a:pt x="0" y="77850"/>
                  </a:lnTo>
                  <a:lnTo>
                    <a:pt x="2047" y="86548"/>
                  </a:lnTo>
                  <a:lnTo>
                    <a:pt x="5309" y="92765"/>
                  </a:lnTo>
                  <a:lnTo>
                    <a:pt x="7872" y="94706"/>
                  </a:lnTo>
                  <a:lnTo>
                    <a:pt x="14483" y="96861"/>
                  </a:lnTo>
                  <a:lnTo>
                    <a:pt x="16810" y="96731"/>
                  </a:lnTo>
                  <a:lnTo>
                    <a:pt x="18361" y="95938"/>
                  </a:lnTo>
                  <a:lnTo>
                    <a:pt x="24222" y="86225"/>
                  </a:lnTo>
                  <a:lnTo>
                    <a:pt x="34243" y="59076"/>
                  </a:lnTo>
                  <a:lnTo>
                    <a:pt x="52173" y="31101"/>
                  </a:lnTo>
                  <a:lnTo>
                    <a:pt x="75724" y="7009"/>
                  </a:lnTo>
                  <a:lnTo>
                    <a:pt x="86980" y="449"/>
                  </a:lnTo>
                  <a:lnTo>
                    <a:pt x="89130" y="0"/>
                  </a:lnTo>
                  <a:lnTo>
                    <a:pt x="91269" y="406"/>
                  </a:lnTo>
                  <a:lnTo>
                    <a:pt x="93402" y="1383"/>
                  </a:lnTo>
                  <a:lnTo>
                    <a:pt x="94118" y="4151"/>
                  </a:lnTo>
                  <a:lnTo>
                    <a:pt x="91824" y="33050"/>
                  </a:lnTo>
                  <a:lnTo>
                    <a:pt x="90710" y="60084"/>
                  </a:lnTo>
                  <a:lnTo>
                    <a:pt x="85862" y="88812"/>
                  </a:lnTo>
                  <a:lnTo>
                    <a:pt x="85231" y="95690"/>
                  </a:lnTo>
                  <a:lnTo>
                    <a:pt x="85848" y="95950"/>
                  </a:lnTo>
                  <a:lnTo>
                    <a:pt x="88414" y="94357"/>
                  </a:lnTo>
                  <a:lnTo>
                    <a:pt x="111410" y="66334"/>
                  </a:lnTo>
                  <a:lnTo>
                    <a:pt x="130135" y="43765"/>
                  </a:lnTo>
                  <a:lnTo>
                    <a:pt x="140428" y="27367"/>
                  </a:lnTo>
                  <a:lnTo>
                    <a:pt x="147480" y="21542"/>
                  </a:lnTo>
                  <a:lnTo>
                    <a:pt x="155318" y="18484"/>
                  </a:lnTo>
                  <a:lnTo>
                    <a:pt x="159384" y="17668"/>
                  </a:lnTo>
                  <a:lnTo>
                    <a:pt x="162799" y="18535"/>
                  </a:lnTo>
                  <a:lnTo>
                    <a:pt x="168476" y="23262"/>
                  </a:lnTo>
                  <a:lnTo>
                    <a:pt x="171469" y="31947"/>
                  </a:lnTo>
                  <a:lnTo>
                    <a:pt x="173393" y="58141"/>
                  </a:lnTo>
                  <a:lnTo>
                    <a:pt x="173067" y="89787"/>
                  </a:lnTo>
                  <a:lnTo>
                    <a:pt x="170179" y="108444"/>
                  </a:lnTo>
                  <a:lnTo>
                    <a:pt x="170702" y="111508"/>
                  </a:lnTo>
                  <a:lnTo>
                    <a:pt x="172458" y="115618"/>
                  </a:lnTo>
                  <a:lnTo>
                    <a:pt x="173680" y="122745"/>
                  </a:lnTo>
                  <a:lnTo>
                    <a:pt x="192915" y="1176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SMARTInkShape-Group138">
            <a:extLst>
              <a:ext uri="{FF2B5EF4-FFF2-40B4-BE49-F238E27FC236}">
                <a16:creationId xmlns:a16="http://schemas.microsoft.com/office/drawing/2014/main" id="{7695796B-A9EA-A8E2-548E-5C60CABB3AE5}"/>
              </a:ext>
            </a:extLst>
          </p:cNvPr>
          <p:cNvGrpSpPr/>
          <p:nvPr/>
        </p:nvGrpSpPr>
        <p:grpSpPr>
          <a:xfrm>
            <a:off x="579993" y="3943586"/>
            <a:ext cx="302658" cy="380765"/>
            <a:chOff x="579993" y="3943586"/>
            <a:chExt cx="302658" cy="380765"/>
          </a:xfrm>
        </p:grpSpPr>
        <p:sp>
          <p:nvSpPr>
            <p:cNvPr id="271" name="SMARTInkShape-721">
              <a:extLst>
                <a:ext uri="{FF2B5EF4-FFF2-40B4-BE49-F238E27FC236}">
                  <a16:creationId xmlns:a16="http://schemas.microsoft.com/office/drawing/2014/main" id="{E88DA454-A289-7EB2-1263-F0DEF1994788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579993" y="4065845"/>
              <a:ext cx="115831" cy="138767"/>
            </a:xfrm>
            <a:custGeom>
              <a:avLst/>
              <a:gdLst/>
              <a:ahLst/>
              <a:cxnLst/>
              <a:rect l="0" t="0" r="0" b="0"/>
              <a:pathLst>
                <a:path w="115831" h="138767">
                  <a:moveTo>
                    <a:pt x="74057" y="23555"/>
                  </a:moveTo>
                  <a:lnTo>
                    <a:pt x="74057" y="23555"/>
                  </a:lnTo>
                  <a:lnTo>
                    <a:pt x="85990" y="18529"/>
                  </a:lnTo>
                  <a:lnTo>
                    <a:pt x="91701" y="17467"/>
                  </a:lnTo>
                  <a:lnTo>
                    <a:pt x="92170" y="16674"/>
                  </a:lnTo>
                  <a:lnTo>
                    <a:pt x="92983" y="11761"/>
                  </a:lnTo>
                  <a:lnTo>
                    <a:pt x="89700" y="4381"/>
                  </a:lnTo>
                  <a:lnTo>
                    <a:pt x="86602" y="2306"/>
                  </a:lnTo>
                  <a:lnTo>
                    <a:pt x="77516" y="0"/>
                  </a:lnTo>
                  <a:lnTo>
                    <a:pt x="53758" y="2072"/>
                  </a:lnTo>
                  <a:lnTo>
                    <a:pt x="41987" y="7187"/>
                  </a:lnTo>
                  <a:lnTo>
                    <a:pt x="18569" y="28710"/>
                  </a:lnTo>
                  <a:lnTo>
                    <a:pt x="8708" y="45837"/>
                  </a:lnTo>
                  <a:lnTo>
                    <a:pt x="0" y="75464"/>
                  </a:lnTo>
                  <a:lnTo>
                    <a:pt x="1863" y="93734"/>
                  </a:lnTo>
                  <a:lnTo>
                    <a:pt x="6884" y="105810"/>
                  </a:lnTo>
                  <a:lnTo>
                    <a:pt x="27911" y="129548"/>
                  </a:lnTo>
                  <a:lnTo>
                    <a:pt x="53799" y="138765"/>
                  </a:lnTo>
                  <a:lnTo>
                    <a:pt x="84558" y="138766"/>
                  </a:lnTo>
                  <a:lnTo>
                    <a:pt x="95423" y="138260"/>
                  </a:lnTo>
                  <a:lnTo>
                    <a:pt x="100295" y="136009"/>
                  </a:lnTo>
                  <a:lnTo>
                    <a:pt x="109472" y="127862"/>
                  </a:lnTo>
                  <a:lnTo>
                    <a:pt x="114492" y="117186"/>
                  </a:lnTo>
                  <a:lnTo>
                    <a:pt x="115830" y="111376"/>
                  </a:lnTo>
                  <a:lnTo>
                    <a:pt x="113554" y="99275"/>
                  </a:lnTo>
                  <a:lnTo>
                    <a:pt x="101052" y="72306"/>
                  </a:lnTo>
                  <a:lnTo>
                    <a:pt x="78764" y="41145"/>
                  </a:lnTo>
                  <a:lnTo>
                    <a:pt x="67707" y="235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722">
              <a:extLst>
                <a:ext uri="{FF2B5EF4-FFF2-40B4-BE49-F238E27FC236}">
                  <a16:creationId xmlns:a16="http://schemas.microsoft.com/office/drawing/2014/main" id="{4818FE04-81C3-4D59-4F74-8D30C430D97C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774865" y="3943586"/>
              <a:ext cx="87412" cy="380765"/>
            </a:xfrm>
            <a:custGeom>
              <a:avLst/>
              <a:gdLst/>
              <a:ahLst/>
              <a:cxnLst/>
              <a:rect l="0" t="0" r="0" b="0"/>
              <a:pathLst>
                <a:path w="87412" h="380765">
                  <a:moveTo>
                    <a:pt x="82385" y="88664"/>
                  </a:moveTo>
                  <a:lnTo>
                    <a:pt x="82385" y="88664"/>
                  </a:lnTo>
                  <a:lnTo>
                    <a:pt x="87411" y="67941"/>
                  </a:lnTo>
                  <a:lnTo>
                    <a:pt x="86461" y="48187"/>
                  </a:lnTo>
                  <a:lnTo>
                    <a:pt x="78558" y="18762"/>
                  </a:lnTo>
                  <a:lnTo>
                    <a:pt x="72996" y="1177"/>
                  </a:lnTo>
                  <a:lnTo>
                    <a:pt x="71187" y="0"/>
                  </a:lnTo>
                  <a:lnTo>
                    <a:pt x="69275" y="627"/>
                  </a:lnTo>
                  <a:lnTo>
                    <a:pt x="54395" y="18514"/>
                  </a:lnTo>
                  <a:lnTo>
                    <a:pt x="43910" y="37775"/>
                  </a:lnTo>
                  <a:lnTo>
                    <a:pt x="36334" y="63629"/>
                  </a:lnTo>
                  <a:lnTo>
                    <a:pt x="29621" y="90262"/>
                  </a:lnTo>
                  <a:lnTo>
                    <a:pt x="23164" y="119398"/>
                  </a:lnTo>
                  <a:lnTo>
                    <a:pt x="16782" y="150373"/>
                  </a:lnTo>
                  <a:lnTo>
                    <a:pt x="10422" y="178523"/>
                  </a:lnTo>
                  <a:lnTo>
                    <a:pt x="4069" y="208109"/>
                  </a:lnTo>
                  <a:lnTo>
                    <a:pt x="1089" y="239218"/>
                  </a:lnTo>
                  <a:lnTo>
                    <a:pt x="207" y="267407"/>
                  </a:lnTo>
                  <a:lnTo>
                    <a:pt x="0" y="288755"/>
                  </a:lnTo>
                  <a:lnTo>
                    <a:pt x="1766" y="318930"/>
                  </a:lnTo>
                  <a:lnTo>
                    <a:pt x="6757" y="345039"/>
                  </a:lnTo>
                  <a:lnTo>
                    <a:pt x="12535" y="3807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723">
              <a:extLst>
                <a:ext uri="{FF2B5EF4-FFF2-40B4-BE49-F238E27FC236}">
                  <a16:creationId xmlns:a16="http://schemas.microsoft.com/office/drawing/2014/main" id="{B3DD8995-977E-62A2-1866-4977956D46A4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730250" y="4152900"/>
              <a:ext cx="152401" cy="6351"/>
            </a:xfrm>
            <a:custGeom>
              <a:avLst/>
              <a:gdLst/>
              <a:ahLst/>
              <a:cxnLst/>
              <a:rect l="0" t="0" r="0" b="0"/>
              <a:pathLst>
                <a:path w="152401" h="6351">
                  <a:moveTo>
                    <a:pt x="0" y="6350"/>
                  </a:moveTo>
                  <a:lnTo>
                    <a:pt x="0" y="6350"/>
                  </a:lnTo>
                  <a:lnTo>
                    <a:pt x="22604" y="1324"/>
                  </a:lnTo>
                  <a:lnTo>
                    <a:pt x="50248" y="262"/>
                  </a:lnTo>
                  <a:lnTo>
                    <a:pt x="76796" y="52"/>
                  </a:lnTo>
                  <a:lnTo>
                    <a:pt x="100993" y="16"/>
                  </a:lnTo>
                  <a:lnTo>
                    <a:pt x="128074" y="5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SMARTInkShape-Group139">
            <a:extLst>
              <a:ext uri="{FF2B5EF4-FFF2-40B4-BE49-F238E27FC236}">
                <a16:creationId xmlns:a16="http://schemas.microsoft.com/office/drawing/2014/main" id="{53A75B1B-8586-EE6A-3D25-75FC9D50FAD0}"/>
              </a:ext>
            </a:extLst>
          </p:cNvPr>
          <p:cNvGrpSpPr/>
          <p:nvPr/>
        </p:nvGrpSpPr>
        <p:grpSpPr>
          <a:xfrm>
            <a:off x="1275007" y="3995915"/>
            <a:ext cx="401394" cy="244046"/>
            <a:chOff x="1275007" y="3995915"/>
            <a:chExt cx="401394" cy="244046"/>
          </a:xfrm>
        </p:grpSpPr>
        <p:sp>
          <p:nvSpPr>
            <p:cNvPr id="275" name="SMARTInkShape-724">
              <a:extLst>
                <a:ext uri="{FF2B5EF4-FFF2-40B4-BE49-F238E27FC236}">
                  <a16:creationId xmlns:a16="http://schemas.microsoft.com/office/drawing/2014/main" id="{F3541AC3-A665-C321-E9C3-9A220FA26BB5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1275007" y="4105363"/>
              <a:ext cx="204544" cy="134598"/>
            </a:xfrm>
            <a:custGeom>
              <a:avLst/>
              <a:gdLst/>
              <a:ahLst/>
              <a:cxnLst/>
              <a:rect l="0" t="0" r="0" b="0"/>
              <a:pathLst>
                <a:path w="204544" h="134598">
                  <a:moveTo>
                    <a:pt x="96593" y="15787"/>
                  </a:moveTo>
                  <a:lnTo>
                    <a:pt x="96593" y="15787"/>
                  </a:lnTo>
                  <a:lnTo>
                    <a:pt x="108333" y="4047"/>
                  </a:lnTo>
                  <a:lnTo>
                    <a:pt x="107947" y="3022"/>
                  </a:lnTo>
                  <a:lnTo>
                    <a:pt x="105638" y="0"/>
                  </a:lnTo>
                  <a:lnTo>
                    <a:pt x="96615" y="69"/>
                  </a:lnTo>
                  <a:lnTo>
                    <a:pt x="71197" y="5862"/>
                  </a:lnTo>
                  <a:lnTo>
                    <a:pt x="46500" y="14506"/>
                  </a:lnTo>
                  <a:lnTo>
                    <a:pt x="22881" y="33109"/>
                  </a:lnTo>
                  <a:lnTo>
                    <a:pt x="9920" y="52277"/>
                  </a:lnTo>
                  <a:lnTo>
                    <a:pt x="513" y="75831"/>
                  </a:lnTo>
                  <a:lnTo>
                    <a:pt x="0" y="100684"/>
                  </a:lnTo>
                  <a:lnTo>
                    <a:pt x="4316" y="119180"/>
                  </a:lnTo>
                  <a:lnTo>
                    <a:pt x="9955" y="127121"/>
                  </a:lnTo>
                  <a:lnTo>
                    <a:pt x="13434" y="130227"/>
                  </a:lnTo>
                  <a:lnTo>
                    <a:pt x="22945" y="133677"/>
                  </a:lnTo>
                  <a:lnTo>
                    <a:pt x="28444" y="134597"/>
                  </a:lnTo>
                  <a:lnTo>
                    <a:pt x="40199" y="131856"/>
                  </a:lnTo>
                  <a:lnTo>
                    <a:pt x="58250" y="121970"/>
                  </a:lnTo>
                  <a:lnTo>
                    <a:pt x="84697" y="99150"/>
                  </a:lnTo>
                  <a:lnTo>
                    <a:pt x="95540" y="89526"/>
                  </a:lnTo>
                  <a:lnTo>
                    <a:pt x="117426" y="58741"/>
                  </a:lnTo>
                  <a:lnTo>
                    <a:pt x="123021" y="49929"/>
                  </a:lnTo>
                  <a:lnTo>
                    <a:pt x="124089" y="46310"/>
                  </a:lnTo>
                  <a:lnTo>
                    <a:pt x="124096" y="43191"/>
                  </a:lnTo>
                  <a:lnTo>
                    <a:pt x="122408" y="36487"/>
                  </a:lnTo>
                  <a:lnTo>
                    <a:pt x="118415" y="39333"/>
                  </a:lnTo>
                  <a:lnTo>
                    <a:pt x="110114" y="48869"/>
                  </a:lnTo>
                  <a:lnTo>
                    <a:pt x="105068" y="58750"/>
                  </a:lnTo>
                  <a:lnTo>
                    <a:pt x="104360" y="61363"/>
                  </a:lnTo>
                  <a:lnTo>
                    <a:pt x="106734" y="78523"/>
                  </a:lnTo>
                  <a:lnTo>
                    <a:pt x="111918" y="87884"/>
                  </a:lnTo>
                  <a:lnTo>
                    <a:pt x="119632" y="94397"/>
                  </a:lnTo>
                  <a:lnTo>
                    <a:pt x="138068" y="102445"/>
                  </a:lnTo>
                  <a:lnTo>
                    <a:pt x="155664" y="104244"/>
                  </a:lnTo>
                  <a:lnTo>
                    <a:pt x="176733" y="101185"/>
                  </a:lnTo>
                  <a:lnTo>
                    <a:pt x="188890" y="95839"/>
                  </a:lnTo>
                  <a:lnTo>
                    <a:pt x="204543" y="856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725">
              <a:extLst>
                <a:ext uri="{FF2B5EF4-FFF2-40B4-BE49-F238E27FC236}">
                  <a16:creationId xmlns:a16="http://schemas.microsoft.com/office/drawing/2014/main" id="{02D108D2-D6E1-2895-E16F-EB0B0656C005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1555750" y="4002789"/>
              <a:ext cx="6351" cy="200912"/>
            </a:xfrm>
            <a:custGeom>
              <a:avLst/>
              <a:gdLst/>
              <a:ahLst/>
              <a:cxnLst/>
              <a:rect l="0" t="0" r="0" b="0"/>
              <a:pathLst>
                <a:path w="6351" h="200912">
                  <a:moveTo>
                    <a:pt x="6350" y="23111"/>
                  </a:moveTo>
                  <a:lnTo>
                    <a:pt x="6350" y="23111"/>
                  </a:lnTo>
                  <a:lnTo>
                    <a:pt x="2979" y="16369"/>
                  </a:lnTo>
                  <a:lnTo>
                    <a:pt x="3206" y="9296"/>
                  </a:lnTo>
                  <a:lnTo>
                    <a:pt x="5729" y="0"/>
                  </a:lnTo>
                  <a:lnTo>
                    <a:pt x="6166" y="8502"/>
                  </a:lnTo>
                  <a:lnTo>
                    <a:pt x="2655" y="34703"/>
                  </a:lnTo>
                  <a:lnTo>
                    <a:pt x="3529" y="64755"/>
                  </a:lnTo>
                  <a:lnTo>
                    <a:pt x="1046" y="95893"/>
                  </a:lnTo>
                  <a:lnTo>
                    <a:pt x="465" y="118959"/>
                  </a:lnTo>
                  <a:lnTo>
                    <a:pt x="207" y="140969"/>
                  </a:lnTo>
                  <a:lnTo>
                    <a:pt x="61" y="169823"/>
                  </a:lnTo>
                  <a:lnTo>
                    <a:pt x="0" y="2009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726">
              <a:extLst>
                <a:ext uri="{FF2B5EF4-FFF2-40B4-BE49-F238E27FC236}">
                  <a16:creationId xmlns:a16="http://schemas.microsoft.com/office/drawing/2014/main" id="{F7EB772B-740D-621E-EA25-173C62388C32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1631950" y="3995915"/>
              <a:ext cx="44451" cy="226836"/>
            </a:xfrm>
            <a:custGeom>
              <a:avLst/>
              <a:gdLst/>
              <a:ahLst/>
              <a:cxnLst/>
              <a:rect l="0" t="0" r="0" b="0"/>
              <a:pathLst>
                <a:path w="44451" h="226836">
                  <a:moveTo>
                    <a:pt x="0" y="10935"/>
                  </a:moveTo>
                  <a:lnTo>
                    <a:pt x="0" y="10935"/>
                  </a:lnTo>
                  <a:lnTo>
                    <a:pt x="0" y="0"/>
                  </a:lnTo>
                  <a:lnTo>
                    <a:pt x="0" y="29551"/>
                  </a:lnTo>
                  <a:lnTo>
                    <a:pt x="0" y="53546"/>
                  </a:lnTo>
                  <a:lnTo>
                    <a:pt x="0" y="77851"/>
                  </a:lnTo>
                  <a:lnTo>
                    <a:pt x="706" y="104140"/>
                  </a:lnTo>
                  <a:lnTo>
                    <a:pt x="5026" y="134186"/>
                  </a:lnTo>
                  <a:lnTo>
                    <a:pt x="9459" y="157499"/>
                  </a:lnTo>
                  <a:lnTo>
                    <a:pt x="19181" y="185658"/>
                  </a:lnTo>
                  <a:lnTo>
                    <a:pt x="25439" y="203110"/>
                  </a:lnTo>
                  <a:lnTo>
                    <a:pt x="35988" y="221411"/>
                  </a:lnTo>
                  <a:lnTo>
                    <a:pt x="44450" y="2268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9" name="SMARTInkShape-Group140">
            <a:extLst>
              <a:ext uri="{FF2B5EF4-FFF2-40B4-BE49-F238E27FC236}">
                <a16:creationId xmlns:a16="http://schemas.microsoft.com/office/drawing/2014/main" id="{7FE6DA85-4B4A-C89A-E880-218ADC40B1F0}"/>
              </a:ext>
            </a:extLst>
          </p:cNvPr>
          <p:cNvGrpSpPr/>
          <p:nvPr/>
        </p:nvGrpSpPr>
        <p:grpSpPr>
          <a:xfrm>
            <a:off x="2000250" y="4006850"/>
            <a:ext cx="1028701" cy="368301"/>
            <a:chOff x="2000250" y="4006850"/>
            <a:chExt cx="1028701" cy="368301"/>
          </a:xfrm>
        </p:grpSpPr>
        <p:sp>
          <p:nvSpPr>
            <p:cNvPr id="279" name="SMARTInkShape-727">
              <a:extLst>
                <a:ext uri="{FF2B5EF4-FFF2-40B4-BE49-F238E27FC236}">
                  <a16:creationId xmlns:a16="http://schemas.microsoft.com/office/drawing/2014/main" id="{1793C22B-3421-6564-7FC2-3848D633D321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2038350" y="4121150"/>
              <a:ext cx="19051" cy="254001"/>
            </a:xfrm>
            <a:custGeom>
              <a:avLst/>
              <a:gdLst/>
              <a:ahLst/>
              <a:cxnLst/>
              <a:rect l="0" t="0" r="0" b="0"/>
              <a:pathLst>
                <a:path w="19051" h="254001">
                  <a:moveTo>
                    <a:pt x="19050" y="0"/>
                  </a:moveTo>
                  <a:lnTo>
                    <a:pt x="19050" y="0"/>
                  </a:lnTo>
                  <a:lnTo>
                    <a:pt x="13583" y="23144"/>
                  </a:lnTo>
                  <a:lnTo>
                    <a:pt x="16332" y="49426"/>
                  </a:lnTo>
                  <a:lnTo>
                    <a:pt x="14874" y="73911"/>
                  </a:lnTo>
                  <a:lnTo>
                    <a:pt x="13344" y="97943"/>
                  </a:lnTo>
                  <a:lnTo>
                    <a:pt x="12891" y="129679"/>
                  </a:lnTo>
                  <a:lnTo>
                    <a:pt x="9385" y="159152"/>
                  </a:lnTo>
                  <a:lnTo>
                    <a:pt x="7699" y="180801"/>
                  </a:lnTo>
                  <a:lnTo>
                    <a:pt x="6244" y="203828"/>
                  </a:lnTo>
                  <a:lnTo>
                    <a:pt x="2164" y="233804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728">
              <a:extLst>
                <a:ext uri="{FF2B5EF4-FFF2-40B4-BE49-F238E27FC236}">
                  <a16:creationId xmlns:a16="http://schemas.microsoft.com/office/drawing/2014/main" id="{12976236-0DAD-3E4C-081B-00E6500C8086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2000250" y="4103487"/>
              <a:ext cx="124773" cy="87514"/>
            </a:xfrm>
            <a:custGeom>
              <a:avLst/>
              <a:gdLst/>
              <a:ahLst/>
              <a:cxnLst/>
              <a:rect l="0" t="0" r="0" b="0"/>
              <a:pathLst>
                <a:path w="124773" h="87514">
                  <a:moveTo>
                    <a:pt x="44450" y="81163"/>
                  </a:moveTo>
                  <a:lnTo>
                    <a:pt x="44450" y="81163"/>
                  </a:lnTo>
                  <a:lnTo>
                    <a:pt x="45155" y="71024"/>
                  </a:lnTo>
                  <a:lnTo>
                    <a:pt x="52289" y="41083"/>
                  </a:lnTo>
                  <a:lnTo>
                    <a:pt x="61579" y="16828"/>
                  </a:lnTo>
                  <a:lnTo>
                    <a:pt x="65704" y="10707"/>
                  </a:lnTo>
                  <a:lnTo>
                    <a:pt x="78734" y="3294"/>
                  </a:lnTo>
                  <a:lnTo>
                    <a:pt x="89259" y="0"/>
                  </a:lnTo>
                  <a:lnTo>
                    <a:pt x="92667" y="949"/>
                  </a:lnTo>
                  <a:lnTo>
                    <a:pt x="100217" y="5766"/>
                  </a:lnTo>
                  <a:lnTo>
                    <a:pt x="106394" y="14492"/>
                  </a:lnTo>
                  <a:lnTo>
                    <a:pt x="121987" y="42776"/>
                  </a:lnTo>
                  <a:lnTo>
                    <a:pt x="124772" y="52578"/>
                  </a:lnTo>
                  <a:lnTo>
                    <a:pt x="124128" y="61638"/>
                  </a:lnTo>
                  <a:lnTo>
                    <a:pt x="122969" y="66030"/>
                  </a:lnTo>
                  <a:lnTo>
                    <a:pt x="117918" y="72791"/>
                  </a:lnTo>
                  <a:lnTo>
                    <a:pt x="114595" y="75582"/>
                  </a:lnTo>
                  <a:lnTo>
                    <a:pt x="96435" y="82880"/>
                  </a:lnTo>
                  <a:lnTo>
                    <a:pt x="68673" y="86598"/>
                  </a:lnTo>
                  <a:lnTo>
                    <a:pt x="41436" y="87242"/>
                  </a:lnTo>
                  <a:lnTo>
                    <a:pt x="12235" y="87460"/>
                  </a:lnTo>
                  <a:lnTo>
                    <a:pt x="0" y="875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729">
              <a:extLst>
                <a:ext uri="{FF2B5EF4-FFF2-40B4-BE49-F238E27FC236}">
                  <a16:creationId xmlns:a16="http://schemas.microsoft.com/office/drawing/2014/main" id="{0F83EC96-7486-23AB-6CD3-A5BE9D42F3D2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2194898" y="4146550"/>
              <a:ext cx="54934" cy="100101"/>
            </a:xfrm>
            <a:custGeom>
              <a:avLst/>
              <a:gdLst/>
              <a:ahLst/>
              <a:cxnLst/>
              <a:rect l="0" t="0" r="0" b="0"/>
              <a:pathLst>
                <a:path w="54934" h="100101">
                  <a:moveTo>
                    <a:pt x="33952" y="25400"/>
                  </a:moveTo>
                  <a:lnTo>
                    <a:pt x="33952" y="25400"/>
                  </a:lnTo>
                  <a:lnTo>
                    <a:pt x="37323" y="22029"/>
                  </a:lnTo>
                  <a:lnTo>
                    <a:pt x="38978" y="18493"/>
                  </a:lnTo>
                  <a:lnTo>
                    <a:pt x="39419" y="16562"/>
                  </a:lnTo>
                  <a:lnTo>
                    <a:pt x="39008" y="14569"/>
                  </a:lnTo>
                  <a:lnTo>
                    <a:pt x="35160" y="6301"/>
                  </a:lnTo>
                  <a:lnTo>
                    <a:pt x="34190" y="1245"/>
                  </a:lnTo>
                  <a:lnTo>
                    <a:pt x="27281" y="3740"/>
                  </a:lnTo>
                  <a:lnTo>
                    <a:pt x="22050" y="8953"/>
                  </a:lnTo>
                  <a:lnTo>
                    <a:pt x="6409" y="37998"/>
                  </a:lnTo>
                  <a:lnTo>
                    <a:pt x="0" y="61275"/>
                  </a:lnTo>
                  <a:lnTo>
                    <a:pt x="1942" y="80480"/>
                  </a:lnTo>
                  <a:lnTo>
                    <a:pt x="5143" y="88215"/>
                  </a:lnTo>
                  <a:lnTo>
                    <a:pt x="10801" y="94005"/>
                  </a:lnTo>
                  <a:lnTo>
                    <a:pt x="14284" y="96536"/>
                  </a:lnTo>
                  <a:lnTo>
                    <a:pt x="23800" y="99349"/>
                  </a:lnTo>
                  <a:lnTo>
                    <a:pt x="29301" y="100100"/>
                  </a:lnTo>
                  <a:lnTo>
                    <a:pt x="39176" y="97170"/>
                  </a:lnTo>
                  <a:lnTo>
                    <a:pt x="43785" y="94414"/>
                  </a:lnTo>
                  <a:lnTo>
                    <a:pt x="50787" y="85706"/>
                  </a:lnTo>
                  <a:lnTo>
                    <a:pt x="53641" y="80420"/>
                  </a:lnTo>
                  <a:lnTo>
                    <a:pt x="54933" y="67022"/>
                  </a:lnTo>
                  <a:lnTo>
                    <a:pt x="51692" y="47375"/>
                  </a:lnTo>
                  <a:lnTo>
                    <a:pt x="40906" y="24724"/>
                  </a:lnTo>
                  <a:lnTo>
                    <a:pt x="31398" y="16162"/>
                  </a:lnTo>
                  <a:lnTo>
                    <a:pt x="855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730">
              <a:extLst>
                <a:ext uri="{FF2B5EF4-FFF2-40B4-BE49-F238E27FC236}">
                  <a16:creationId xmlns:a16="http://schemas.microsoft.com/office/drawing/2014/main" id="{AD104118-72A8-9046-F8D4-F4DE671A44EA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2298700" y="4122656"/>
              <a:ext cx="150035" cy="125495"/>
            </a:xfrm>
            <a:custGeom>
              <a:avLst/>
              <a:gdLst/>
              <a:ahLst/>
              <a:cxnLst/>
              <a:rect l="0" t="0" r="0" b="0"/>
              <a:pathLst>
                <a:path w="150035" h="125495">
                  <a:moveTo>
                    <a:pt x="120650" y="30244"/>
                  </a:moveTo>
                  <a:lnTo>
                    <a:pt x="120650" y="30244"/>
                  </a:lnTo>
                  <a:lnTo>
                    <a:pt x="126425" y="25175"/>
                  </a:lnTo>
                  <a:lnTo>
                    <a:pt x="144415" y="11946"/>
                  </a:lnTo>
                  <a:lnTo>
                    <a:pt x="148851" y="6119"/>
                  </a:lnTo>
                  <a:lnTo>
                    <a:pt x="150034" y="3577"/>
                  </a:lnTo>
                  <a:lnTo>
                    <a:pt x="149411" y="1883"/>
                  </a:lnTo>
                  <a:lnTo>
                    <a:pt x="147585" y="753"/>
                  </a:lnTo>
                  <a:lnTo>
                    <a:pt x="144956" y="0"/>
                  </a:lnTo>
                  <a:lnTo>
                    <a:pt x="127774" y="2311"/>
                  </a:lnTo>
                  <a:lnTo>
                    <a:pt x="101753" y="13777"/>
                  </a:lnTo>
                  <a:lnTo>
                    <a:pt x="78112" y="25450"/>
                  </a:lnTo>
                  <a:lnTo>
                    <a:pt x="69994" y="33052"/>
                  </a:lnTo>
                  <a:lnTo>
                    <a:pt x="66387" y="41135"/>
                  </a:lnTo>
                  <a:lnTo>
                    <a:pt x="64355" y="53618"/>
                  </a:lnTo>
                  <a:lnTo>
                    <a:pt x="67643" y="62034"/>
                  </a:lnTo>
                  <a:lnTo>
                    <a:pt x="87402" y="89395"/>
                  </a:lnTo>
                  <a:lnTo>
                    <a:pt x="98883" y="97316"/>
                  </a:lnTo>
                  <a:lnTo>
                    <a:pt x="112554" y="103426"/>
                  </a:lnTo>
                  <a:lnTo>
                    <a:pt x="113842" y="104432"/>
                  </a:lnTo>
                  <a:lnTo>
                    <a:pt x="113995" y="105103"/>
                  </a:lnTo>
                  <a:lnTo>
                    <a:pt x="107468" y="109418"/>
                  </a:lnTo>
                  <a:lnTo>
                    <a:pt x="82481" y="117197"/>
                  </a:lnTo>
                  <a:lnTo>
                    <a:pt x="58619" y="122722"/>
                  </a:lnTo>
                  <a:lnTo>
                    <a:pt x="29035" y="124947"/>
                  </a:lnTo>
                  <a:lnTo>
                    <a:pt x="0" y="1254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731">
              <a:extLst>
                <a:ext uri="{FF2B5EF4-FFF2-40B4-BE49-F238E27FC236}">
                  <a16:creationId xmlns:a16="http://schemas.microsoft.com/office/drawing/2014/main" id="{69028797-4F73-3A5C-52D5-AFE4A706A7F9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2387600" y="4121780"/>
              <a:ext cx="163463" cy="139071"/>
            </a:xfrm>
            <a:custGeom>
              <a:avLst/>
              <a:gdLst/>
              <a:ahLst/>
              <a:cxnLst/>
              <a:rect l="0" t="0" r="0" b="0"/>
              <a:pathLst>
                <a:path w="163463" h="139071">
                  <a:moveTo>
                    <a:pt x="127000" y="31120"/>
                  </a:moveTo>
                  <a:lnTo>
                    <a:pt x="127000" y="31120"/>
                  </a:lnTo>
                  <a:lnTo>
                    <a:pt x="153718" y="20289"/>
                  </a:lnTo>
                  <a:lnTo>
                    <a:pt x="159571" y="16193"/>
                  </a:lnTo>
                  <a:lnTo>
                    <a:pt x="161414" y="13408"/>
                  </a:lnTo>
                  <a:lnTo>
                    <a:pt x="163462" y="6549"/>
                  </a:lnTo>
                  <a:lnTo>
                    <a:pt x="163302" y="4157"/>
                  </a:lnTo>
                  <a:lnTo>
                    <a:pt x="162491" y="2561"/>
                  </a:lnTo>
                  <a:lnTo>
                    <a:pt x="161243" y="1497"/>
                  </a:lnTo>
                  <a:lnTo>
                    <a:pt x="152747" y="0"/>
                  </a:lnTo>
                  <a:lnTo>
                    <a:pt x="137921" y="2928"/>
                  </a:lnTo>
                  <a:lnTo>
                    <a:pt x="115750" y="14313"/>
                  </a:lnTo>
                  <a:lnTo>
                    <a:pt x="99351" y="28453"/>
                  </a:lnTo>
                  <a:lnTo>
                    <a:pt x="86287" y="47135"/>
                  </a:lnTo>
                  <a:lnTo>
                    <a:pt x="85041" y="50263"/>
                  </a:lnTo>
                  <a:lnTo>
                    <a:pt x="84917" y="53054"/>
                  </a:lnTo>
                  <a:lnTo>
                    <a:pt x="88236" y="68180"/>
                  </a:lnTo>
                  <a:lnTo>
                    <a:pt x="89868" y="70643"/>
                  </a:lnTo>
                  <a:lnTo>
                    <a:pt x="92368" y="72285"/>
                  </a:lnTo>
                  <a:lnTo>
                    <a:pt x="122902" y="85567"/>
                  </a:lnTo>
                  <a:lnTo>
                    <a:pt x="135507" y="88880"/>
                  </a:lnTo>
                  <a:lnTo>
                    <a:pt x="143951" y="94656"/>
                  </a:lnTo>
                  <a:lnTo>
                    <a:pt x="153268" y="105841"/>
                  </a:lnTo>
                  <a:lnTo>
                    <a:pt x="154389" y="109156"/>
                  </a:lnTo>
                  <a:lnTo>
                    <a:pt x="154432" y="112072"/>
                  </a:lnTo>
                  <a:lnTo>
                    <a:pt x="153754" y="114721"/>
                  </a:lnTo>
                  <a:lnTo>
                    <a:pt x="142688" y="125192"/>
                  </a:lnTo>
                  <a:lnTo>
                    <a:pt x="119262" y="133861"/>
                  </a:lnTo>
                  <a:lnTo>
                    <a:pt x="89979" y="137527"/>
                  </a:lnTo>
                  <a:lnTo>
                    <a:pt x="58959" y="138613"/>
                  </a:lnTo>
                  <a:lnTo>
                    <a:pt x="27426" y="138934"/>
                  </a:lnTo>
                  <a:lnTo>
                    <a:pt x="0" y="1390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732">
              <a:extLst>
                <a:ext uri="{FF2B5EF4-FFF2-40B4-BE49-F238E27FC236}">
                  <a16:creationId xmlns:a16="http://schemas.microsoft.com/office/drawing/2014/main" id="{F61CF1EB-3204-8A86-920A-86A4575D1C53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2590800" y="4191960"/>
              <a:ext cx="31643" cy="100641"/>
            </a:xfrm>
            <a:custGeom>
              <a:avLst/>
              <a:gdLst/>
              <a:ahLst/>
              <a:cxnLst/>
              <a:rect l="0" t="0" r="0" b="0"/>
              <a:pathLst>
                <a:path w="31643" h="100641">
                  <a:moveTo>
                    <a:pt x="12700" y="11740"/>
                  </a:moveTo>
                  <a:lnTo>
                    <a:pt x="12700" y="11740"/>
                  </a:lnTo>
                  <a:lnTo>
                    <a:pt x="16071" y="11740"/>
                  </a:lnTo>
                  <a:lnTo>
                    <a:pt x="19607" y="9859"/>
                  </a:lnTo>
                  <a:lnTo>
                    <a:pt x="23531" y="7376"/>
                  </a:lnTo>
                  <a:lnTo>
                    <a:pt x="27627" y="6273"/>
                  </a:lnTo>
                  <a:lnTo>
                    <a:pt x="29001" y="5273"/>
                  </a:lnTo>
                  <a:lnTo>
                    <a:pt x="29918" y="3901"/>
                  </a:lnTo>
                  <a:lnTo>
                    <a:pt x="31388" y="0"/>
                  </a:lnTo>
                  <a:lnTo>
                    <a:pt x="31589" y="1348"/>
                  </a:lnTo>
                  <a:lnTo>
                    <a:pt x="31642" y="2696"/>
                  </a:lnTo>
                  <a:lnTo>
                    <a:pt x="20913" y="31964"/>
                  </a:lnTo>
                  <a:lnTo>
                    <a:pt x="10550" y="62694"/>
                  </a:lnTo>
                  <a:lnTo>
                    <a:pt x="0" y="1006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733">
              <a:extLst>
                <a:ext uri="{FF2B5EF4-FFF2-40B4-BE49-F238E27FC236}">
                  <a16:creationId xmlns:a16="http://schemas.microsoft.com/office/drawing/2014/main" id="{96765BBC-4842-E827-2EE6-598720662913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2616200" y="412115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25400"/>
                  </a:moveTo>
                  <a:lnTo>
                    <a:pt x="0" y="254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734">
              <a:extLst>
                <a:ext uri="{FF2B5EF4-FFF2-40B4-BE49-F238E27FC236}">
                  <a16:creationId xmlns:a16="http://schemas.microsoft.com/office/drawing/2014/main" id="{459B6144-D173-DC7A-AB80-4E3AC8EF8AF9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2667000" y="4006850"/>
              <a:ext cx="92917" cy="264843"/>
            </a:xfrm>
            <a:custGeom>
              <a:avLst/>
              <a:gdLst/>
              <a:ahLst/>
              <a:cxnLst/>
              <a:rect l="0" t="0" r="0" b="0"/>
              <a:pathLst>
                <a:path w="92917" h="264843">
                  <a:moveTo>
                    <a:pt x="50800" y="0"/>
                  </a:moveTo>
                  <a:lnTo>
                    <a:pt x="50800" y="0"/>
                  </a:lnTo>
                  <a:lnTo>
                    <a:pt x="50800" y="3371"/>
                  </a:lnTo>
                  <a:lnTo>
                    <a:pt x="51505" y="4364"/>
                  </a:lnTo>
                  <a:lnTo>
                    <a:pt x="52681" y="5026"/>
                  </a:lnTo>
                  <a:lnTo>
                    <a:pt x="54171" y="5467"/>
                  </a:lnTo>
                  <a:lnTo>
                    <a:pt x="55164" y="6467"/>
                  </a:lnTo>
                  <a:lnTo>
                    <a:pt x="56267" y="9460"/>
                  </a:lnTo>
                  <a:lnTo>
                    <a:pt x="49276" y="33278"/>
                  </a:lnTo>
                  <a:lnTo>
                    <a:pt x="42032" y="59098"/>
                  </a:lnTo>
                  <a:lnTo>
                    <a:pt x="39265" y="84617"/>
                  </a:lnTo>
                  <a:lnTo>
                    <a:pt x="29602" y="114160"/>
                  </a:lnTo>
                  <a:lnTo>
                    <a:pt x="24348" y="144559"/>
                  </a:lnTo>
                  <a:lnTo>
                    <a:pt x="19042" y="173239"/>
                  </a:lnTo>
                  <a:lnTo>
                    <a:pt x="13675" y="200065"/>
                  </a:lnTo>
                  <a:lnTo>
                    <a:pt x="13598" y="225838"/>
                  </a:lnTo>
                  <a:lnTo>
                    <a:pt x="21564" y="249238"/>
                  </a:lnTo>
                  <a:lnTo>
                    <a:pt x="29339" y="257292"/>
                  </a:lnTo>
                  <a:lnTo>
                    <a:pt x="41465" y="264842"/>
                  </a:lnTo>
                  <a:lnTo>
                    <a:pt x="63961" y="261069"/>
                  </a:lnTo>
                  <a:lnTo>
                    <a:pt x="74847" y="257192"/>
                  </a:lnTo>
                  <a:lnTo>
                    <a:pt x="87010" y="244833"/>
                  </a:lnTo>
                  <a:lnTo>
                    <a:pt x="91587" y="233698"/>
                  </a:lnTo>
                  <a:lnTo>
                    <a:pt x="92916" y="222399"/>
                  </a:lnTo>
                  <a:lnTo>
                    <a:pt x="91155" y="212673"/>
                  </a:lnTo>
                  <a:lnTo>
                    <a:pt x="82827" y="199265"/>
                  </a:lnTo>
                  <a:lnTo>
                    <a:pt x="77264" y="194396"/>
                  </a:lnTo>
                  <a:lnTo>
                    <a:pt x="61201" y="187898"/>
                  </a:lnTo>
                  <a:lnTo>
                    <a:pt x="49778" y="187697"/>
                  </a:lnTo>
                  <a:lnTo>
                    <a:pt x="21827" y="189946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735">
              <a:extLst>
                <a:ext uri="{FF2B5EF4-FFF2-40B4-BE49-F238E27FC236}">
                  <a16:creationId xmlns:a16="http://schemas.microsoft.com/office/drawing/2014/main" id="{868DC663-624D-D442-C49D-4960699131F3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2803252" y="4059394"/>
              <a:ext cx="52688" cy="214157"/>
            </a:xfrm>
            <a:custGeom>
              <a:avLst/>
              <a:gdLst/>
              <a:ahLst/>
              <a:cxnLst/>
              <a:rect l="0" t="0" r="0" b="0"/>
              <a:pathLst>
                <a:path w="52688" h="214157">
                  <a:moveTo>
                    <a:pt x="22498" y="30006"/>
                  </a:moveTo>
                  <a:lnTo>
                    <a:pt x="22498" y="30006"/>
                  </a:lnTo>
                  <a:lnTo>
                    <a:pt x="29240" y="26635"/>
                  </a:lnTo>
                  <a:lnTo>
                    <a:pt x="52687" y="0"/>
                  </a:lnTo>
                  <a:lnTo>
                    <a:pt x="50414" y="5514"/>
                  </a:lnTo>
                  <a:lnTo>
                    <a:pt x="38177" y="29080"/>
                  </a:lnTo>
                  <a:lnTo>
                    <a:pt x="30521" y="56120"/>
                  </a:lnTo>
                  <a:lnTo>
                    <a:pt x="16952" y="87250"/>
                  </a:lnTo>
                  <a:lnTo>
                    <a:pt x="10506" y="118349"/>
                  </a:lnTo>
                  <a:lnTo>
                    <a:pt x="5853" y="146101"/>
                  </a:lnTo>
                  <a:lnTo>
                    <a:pt x="2042" y="175156"/>
                  </a:lnTo>
                  <a:lnTo>
                    <a:pt x="0" y="188356"/>
                  </a:lnTo>
                  <a:lnTo>
                    <a:pt x="3448" y="214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736">
              <a:extLst>
                <a:ext uri="{FF2B5EF4-FFF2-40B4-BE49-F238E27FC236}">
                  <a16:creationId xmlns:a16="http://schemas.microsoft.com/office/drawing/2014/main" id="{E78CE044-F5B4-C7A2-C5A9-4DD480BB629B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2863308" y="4145924"/>
              <a:ext cx="165643" cy="108991"/>
            </a:xfrm>
            <a:custGeom>
              <a:avLst/>
              <a:gdLst/>
              <a:ahLst/>
              <a:cxnLst/>
              <a:rect l="0" t="0" r="0" b="0"/>
              <a:pathLst>
                <a:path w="165643" h="108991">
                  <a:moveTo>
                    <a:pt x="13242" y="51426"/>
                  </a:moveTo>
                  <a:lnTo>
                    <a:pt x="13242" y="51426"/>
                  </a:lnTo>
                  <a:lnTo>
                    <a:pt x="40388" y="50721"/>
                  </a:lnTo>
                  <a:lnTo>
                    <a:pt x="66268" y="44519"/>
                  </a:lnTo>
                  <a:lnTo>
                    <a:pt x="93577" y="38078"/>
                  </a:lnTo>
                  <a:lnTo>
                    <a:pt x="118663" y="25062"/>
                  </a:lnTo>
                  <a:lnTo>
                    <a:pt x="134255" y="12273"/>
                  </a:lnTo>
                  <a:lnTo>
                    <a:pt x="134134" y="9096"/>
                  </a:lnTo>
                  <a:lnTo>
                    <a:pt x="128355" y="1804"/>
                  </a:lnTo>
                  <a:lnTo>
                    <a:pt x="122440" y="0"/>
                  </a:lnTo>
                  <a:lnTo>
                    <a:pt x="99376" y="833"/>
                  </a:lnTo>
                  <a:lnTo>
                    <a:pt x="81959" y="6253"/>
                  </a:lnTo>
                  <a:lnTo>
                    <a:pt x="51193" y="21001"/>
                  </a:lnTo>
                  <a:lnTo>
                    <a:pt x="32248" y="31279"/>
                  </a:lnTo>
                  <a:lnTo>
                    <a:pt x="16600" y="46632"/>
                  </a:lnTo>
                  <a:lnTo>
                    <a:pt x="3026" y="67958"/>
                  </a:lnTo>
                  <a:lnTo>
                    <a:pt x="0" y="83938"/>
                  </a:lnTo>
                  <a:lnTo>
                    <a:pt x="1712" y="98331"/>
                  </a:lnTo>
                  <a:lnTo>
                    <a:pt x="7177" y="107080"/>
                  </a:lnTo>
                  <a:lnTo>
                    <a:pt x="12021" y="108990"/>
                  </a:lnTo>
                  <a:lnTo>
                    <a:pt x="40073" y="108867"/>
                  </a:lnTo>
                  <a:lnTo>
                    <a:pt x="60703" y="106781"/>
                  </a:lnTo>
                  <a:lnTo>
                    <a:pt x="87058" y="99755"/>
                  </a:lnTo>
                  <a:lnTo>
                    <a:pt x="114528" y="93654"/>
                  </a:lnTo>
                  <a:lnTo>
                    <a:pt x="142012" y="83162"/>
                  </a:lnTo>
                  <a:lnTo>
                    <a:pt x="165642" y="704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SMARTInkShape-Group141">
            <a:extLst>
              <a:ext uri="{FF2B5EF4-FFF2-40B4-BE49-F238E27FC236}">
                <a16:creationId xmlns:a16="http://schemas.microsoft.com/office/drawing/2014/main" id="{30A30073-060E-6B17-A50B-0C023F230F10}"/>
              </a:ext>
            </a:extLst>
          </p:cNvPr>
          <p:cNvGrpSpPr/>
          <p:nvPr/>
        </p:nvGrpSpPr>
        <p:grpSpPr>
          <a:xfrm>
            <a:off x="3359150" y="3972308"/>
            <a:ext cx="896451" cy="325090"/>
            <a:chOff x="3359150" y="3972308"/>
            <a:chExt cx="896451" cy="325090"/>
          </a:xfrm>
        </p:grpSpPr>
        <p:sp>
          <p:nvSpPr>
            <p:cNvPr id="290" name="SMARTInkShape-737">
              <a:extLst>
                <a:ext uri="{FF2B5EF4-FFF2-40B4-BE49-F238E27FC236}">
                  <a16:creationId xmlns:a16="http://schemas.microsoft.com/office/drawing/2014/main" id="{B6CB72F6-6743-B401-9DF6-CC4B0624E694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3359150" y="4121150"/>
              <a:ext cx="133351" cy="108926"/>
            </a:xfrm>
            <a:custGeom>
              <a:avLst/>
              <a:gdLst/>
              <a:ahLst/>
              <a:cxnLst/>
              <a:rect l="0" t="0" r="0" b="0"/>
              <a:pathLst>
                <a:path w="133351" h="108926">
                  <a:moveTo>
                    <a:pt x="0" y="19050"/>
                  </a:moveTo>
                  <a:lnTo>
                    <a:pt x="0" y="19050"/>
                  </a:lnTo>
                  <a:lnTo>
                    <a:pt x="3371" y="15679"/>
                  </a:lnTo>
                  <a:lnTo>
                    <a:pt x="6907" y="14024"/>
                  </a:lnTo>
                  <a:lnTo>
                    <a:pt x="15971" y="12723"/>
                  </a:lnTo>
                  <a:lnTo>
                    <a:pt x="16997" y="13421"/>
                  </a:lnTo>
                  <a:lnTo>
                    <a:pt x="17681" y="14592"/>
                  </a:lnTo>
                  <a:lnTo>
                    <a:pt x="28982" y="44407"/>
                  </a:lnTo>
                  <a:lnTo>
                    <a:pt x="34693" y="65369"/>
                  </a:lnTo>
                  <a:lnTo>
                    <a:pt x="49265" y="94365"/>
                  </a:lnTo>
                  <a:lnTo>
                    <a:pt x="61556" y="107296"/>
                  </a:lnTo>
                  <a:lnTo>
                    <a:pt x="65732" y="108925"/>
                  </a:lnTo>
                  <a:lnTo>
                    <a:pt x="74135" y="108854"/>
                  </a:lnTo>
                  <a:lnTo>
                    <a:pt x="90170" y="101476"/>
                  </a:lnTo>
                  <a:lnTo>
                    <a:pt x="104955" y="86982"/>
                  </a:lnTo>
                  <a:lnTo>
                    <a:pt x="110147" y="77229"/>
                  </a:lnTo>
                  <a:lnTo>
                    <a:pt x="116850" y="49357"/>
                  </a:lnTo>
                  <a:lnTo>
                    <a:pt x="121310" y="20725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738">
              <a:extLst>
                <a:ext uri="{FF2B5EF4-FFF2-40B4-BE49-F238E27FC236}">
                  <a16:creationId xmlns:a16="http://schemas.microsoft.com/office/drawing/2014/main" id="{38D7A75A-7F39-C507-1866-E1705BCCB1B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3585610" y="4141522"/>
              <a:ext cx="224391" cy="143934"/>
            </a:xfrm>
            <a:custGeom>
              <a:avLst/>
              <a:gdLst/>
              <a:ahLst/>
              <a:cxnLst/>
              <a:rect l="0" t="0" r="0" b="0"/>
              <a:pathLst>
                <a:path w="224391" h="143934">
                  <a:moveTo>
                    <a:pt x="91040" y="30428"/>
                  </a:moveTo>
                  <a:lnTo>
                    <a:pt x="91040" y="30428"/>
                  </a:lnTo>
                  <a:lnTo>
                    <a:pt x="94411" y="30428"/>
                  </a:lnTo>
                  <a:lnTo>
                    <a:pt x="97947" y="28547"/>
                  </a:lnTo>
                  <a:lnTo>
                    <a:pt x="101871" y="24653"/>
                  </a:lnTo>
                  <a:lnTo>
                    <a:pt x="107341" y="15233"/>
                  </a:lnTo>
                  <a:lnTo>
                    <a:pt x="108868" y="10034"/>
                  </a:lnTo>
                  <a:lnTo>
                    <a:pt x="107864" y="7660"/>
                  </a:lnTo>
                  <a:lnTo>
                    <a:pt x="102986" y="3140"/>
                  </a:lnTo>
                  <a:lnTo>
                    <a:pt x="96114" y="661"/>
                  </a:lnTo>
                  <a:lnTo>
                    <a:pt x="92306" y="0"/>
                  </a:lnTo>
                  <a:lnTo>
                    <a:pt x="84312" y="1147"/>
                  </a:lnTo>
                  <a:lnTo>
                    <a:pt x="74644" y="5420"/>
                  </a:lnTo>
                  <a:lnTo>
                    <a:pt x="44100" y="24574"/>
                  </a:lnTo>
                  <a:lnTo>
                    <a:pt x="30173" y="35436"/>
                  </a:lnTo>
                  <a:lnTo>
                    <a:pt x="9769" y="65596"/>
                  </a:lnTo>
                  <a:lnTo>
                    <a:pt x="1029" y="82241"/>
                  </a:lnTo>
                  <a:lnTo>
                    <a:pt x="0" y="96259"/>
                  </a:lnTo>
                  <a:lnTo>
                    <a:pt x="1718" y="118142"/>
                  </a:lnTo>
                  <a:lnTo>
                    <a:pt x="5715" y="126092"/>
                  </a:lnTo>
                  <a:lnTo>
                    <a:pt x="16408" y="139322"/>
                  </a:lnTo>
                  <a:lnTo>
                    <a:pt x="20119" y="139713"/>
                  </a:lnTo>
                  <a:lnTo>
                    <a:pt x="48334" y="127819"/>
                  </a:lnTo>
                  <a:lnTo>
                    <a:pt x="65567" y="117451"/>
                  </a:lnTo>
                  <a:lnTo>
                    <a:pt x="91033" y="91882"/>
                  </a:lnTo>
                  <a:lnTo>
                    <a:pt x="112676" y="64437"/>
                  </a:lnTo>
                  <a:lnTo>
                    <a:pt x="113931" y="61568"/>
                  </a:lnTo>
                  <a:lnTo>
                    <a:pt x="114062" y="60360"/>
                  </a:lnTo>
                  <a:lnTo>
                    <a:pt x="113443" y="60260"/>
                  </a:lnTo>
                  <a:lnTo>
                    <a:pt x="112326" y="60900"/>
                  </a:lnTo>
                  <a:lnTo>
                    <a:pt x="107382" y="68541"/>
                  </a:lnTo>
                  <a:lnTo>
                    <a:pt x="104459" y="89540"/>
                  </a:lnTo>
                  <a:lnTo>
                    <a:pt x="104659" y="110659"/>
                  </a:lnTo>
                  <a:lnTo>
                    <a:pt x="107206" y="121590"/>
                  </a:lnTo>
                  <a:lnTo>
                    <a:pt x="115977" y="135677"/>
                  </a:lnTo>
                  <a:lnTo>
                    <a:pt x="121644" y="140705"/>
                  </a:lnTo>
                  <a:lnTo>
                    <a:pt x="124142" y="142046"/>
                  </a:lnTo>
                  <a:lnTo>
                    <a:pt x="137772" y="143933"/>
                  </a:lnTo>
                  <a:lnTo>
                    <a:pt x="166410" y="138796"/>
                  </a:lnTo>
                  <a:lnTo>
                    <a:pt x="197513" y="124313"/>
                  </a:lnTo>
                  <a:lnTo>
                    <a:pt x="224390" y="1002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739">
              <a:extLst>
                <a:ext uri="{FF2B5EF4-FFF2-40B4-BE49-F238E27FC236}">
                  <a16:creationId xmlns:a16="http://schemas.microsoft.com/office/drawing/2014/main" id="{C8368C14-58D7-CC73-D583-07DC75DB6DC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3825448" y="3972308"/>
              <a:ext cx="16303" cy="320293"/>
            </a:xfrm>
            <a:custGeom>
              <a:avLst/>
              <a:gdLst/>
              <a:ahLst/>
              <a:cxnLst/>
              <a:rect l="0" t="0" r="0" b="0"/>
              <a:pathLst>
                <a:path w="16303" h="320293">
                  <a:moveTo>
                    <a:pt x="16302" y="28192"/>
                  </a:moveTo>
                  <a:lnTo>
                    <a:pt x="16302" y="28192"/>
                  </a:lnTo>
                  <a:lnTo>
                    <a:pt x="16302" y="0"/>
                  </a:lnTo>
                  <a:lnTo>
                    <a:pt x="16302" y="1080"/>
                  </a:lnTo>
                  <a:lnTo>
                    <a:pt x="9835" y="31527"/>
                  </a:lnTo>
                  <a:lnTo>
                    <a:pt x="5763" y="54502"/>
                  </a:lnTo>
                  <a:lnTo>
                    <a:pt x="4562" y="75869"/>
                  </a:lnTo>
                  <a:lnTo>
                    <a:pt x="4029" y="99476"/>
                  </a:lnTo>
                  <a:lnTo>
                    <a:pt x="1847" y="130922"/>
                  </a:lnTo>
                  <a:lnTo>
                    <a:pt x="0" y="146522"/>
                  </a:lnTo>
                  <a:lnTo>
                    <a:pt x="2681" y="173784"/>
                  </a:lnTo>
                  <a:lnTo>
                    <a:pt x="3329" y="196919"/>
                  </a:lnTo>
                  <a:lnTo>
                    <a:pt x="3521" y="226116"/>
                  </a:lnTo>
                  <a:lnTo>
                    <a:pt x="3578" y="257110"/>
                  </a:lnTo>
                  <a:lnTo>
                    <a:pt x="5476" y="281110"/>
                  </a:lnTo>
                  <a:lnTo>
                    <a:pt x="8626" y="296453"/>
                  </a:lnTo>
                  <a:lnTo>
                    <a:pt x="9952" y="3202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740">
              <a:extLst>
                <a:ext uri="{FF2B5EF4-FFF2-40B4-BE49-F238E27FC236}">
                  <a16:creationId xmlns:a16="http://schemas.microsoft.com/office/drawing/2014/main" id="{1A78E2FA-3D17-BFED-CC4F-18E97D30CA1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902106" y="4172833"/>
              <a:ext cx="72995" cy="114675"/>
            </a:xfrm>
            <a:custGeom>
              <a:avLst/>
              <a:gdLst/>
              <a:ahLst/>
              <a:cxnLst/>
              <a:rect l="0" t="0" r="0" b="0"/>
              <a:pathLst>
                <a:path w="72995" h="114675">
                  <a:moveTo>
                    <a:pt x="3144" y="5467"/>
                  </a:moveTo>
                  <a:lnTo>
                    <a:pt x="3144" y="5467"/>
                  </a:lnTo>
                  <a:lnTo>
                    <a:pt x="3144" y="0"/>
                  </a:lnTo>
                  <a:lnTo>
                    <a:pt x="2439" y="25208"/>
                  </a:lnTo>
                  <a:lnTo>
                    <a:pt x="0" y="56821"/>
                  </a:lnTo>
                  <a:lnTo>
                    <a:pt x="2523" y="83501"/>
                  </a:lnTo>
                  <a:lnTo>
                    <a:pt x="6331" y="101260"/>
                  </a:lnTo>
                  <a:lnTo>
                    <a:pt x="11851" y="109896"/>
                  </a:lnTo>
                  <a:lnTo>
                    <a:pt x="15299" y="113186"/>
                  </a:lnTo>
                  <a:lnTo>
                    <a:pt x="19008" y="114674"/>
                  </a:lnTo>
                  <a:lnTo>
                    <a:pt x="26893" y="114446"/>
                  </a:lnTo>
                  <a:lnTo>
                    <a:pt x="35101" y="108230"/>
                  </a:lnTo>
                  <a:lnTo>
                    <a:pt x="42747" y="98412"/>
                  </a:lnTo>
                  <a:lnTo>
                    <a:pt x="53404" y="72980"/>
                  </a:lnTo>
                  <a:lnTo>
                    <a:pt x="62304" y="44360"/>
                  </a:lnTo>
                  <a:lnTo>
                    <a:pt x="72994" y="118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741">
              <a:extLst>
                <a:ext uri="{FF2B5EF4-FFF2-40B4-BE49-F238E27FC236}">
                  <a16:creationId xmlns:a16="http://schemas.microsoft.com/office/drawing/2014/main" id="{80B2FBAF-EA7D-A5E1-7E8F-0A84CC4577F1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026462" y="4169468"/>
              <a:ext cx="132353" cy="127930"/>
            </a:xfrm>
            <a:custGeom>
              <a:avLst/>
              <a:gdLst/>
              <a:ahLst/>
              <a:cxnLst/>
              <a:rect l="0" t="0" r="0" b="0"/>
              <a:pathLst>
                <a:path w="132353" h="127930">
                  <a:moveTo>
                    <a:pt x="18488" y="34232"/>
                  </a:moveTo>
                  <a:lnTo>
                    <a:pt x="18488" y="34232"/>
                  </a:lnTo>
                  <a:lnTo>
                    <a:pt x="21859" y="34232"/>
                  </a:lnTo>
                  <a:lnTo>
                    <a:pt x="25395" y="36113"/>
                  </a:lnTo>
                  <a:lnTo>
                    <a:pt x="27326" y="37603"/>
                  </a:lnTo>
                  <a:lnTo>
                    <a:pt x="56089" y="40320"/>
                  </a:lnTo>
                  <a:lnTo>
                    <a:pt x="82758" y="40548"/>
                  </a:lnTo>
                  <a:lnTo>
                    <a:pt x="101266" y="38690"/>
                  </a:lnTo>
                  <a:lnTo>
                    <a:pt x="122679" y="34113"/>
                  </a:lnTo>
                  <a:lnTo>
                    <a:pt x="131317" y="28842"/>
                  </a:lnTo>
                  <a:lnTo>
                    <a:pt x="132135" y="26427"/>
                  </a:lnTo>
                  <a:lnTo>
                    <a:pt x="132352" y="24795"/>
                  </a:lnTo>
                  <a:lnTo>
                    <a:pt x="126950" y="19219"/>
                  </a:lnTo>
                  <a:lnTo>
                    <a:pt x="112009" y="10028"/>
                  </a:lnTo>
                  <a:lnTo>
                    <a:pt x="84625" y="601"/>
                  </a:lnTo>
                  <a:lnTo>
                    <a:pt x="70460" y="0"/>
                  </a:lnTo>
                  <a:lnTo>
                    <a:pt x="46823" y="3628"/>
                  </a:lnTo>
                  <a:lnTo>
                    <a:pt x="29670" y="8636"/>
                  </a:lnTo>
                  <a:lnTo>
                    <a:pt x="17343" y="17917"/>
                  </a:lnTo>
                  <a:lnTo>
                    <a:pt x="9042" y="30979"/>
                  </a:lnTo>
                  <a:lnTo>
                    <a:pt x="2284" y="52318"/>
                  </a:lnTo>
                  <a:lnTo>
                    <a:pt x="0" y="78492"/>
                  </a:lnTo>
                  <a:lnTo>
                    <a:pt x="6346" y="101047"/>
                  </a:lnTo>
                  <a:lnTo>
                    <a:pt x="13793" y="115490"/>
                  </a:lnTo>
                  <a:lnTo>
                    <a:pt x="22046" y="121617"/>
                  </a:lnTo>
                  <a:lnTo>
                    <a:pt x="32769" y="125987"/>
                  </a:lnTo>
                  <a:lnTo>
                    <a:pt x="44591" y="127929"/>
                  </a:lnTo>
                  <a:lnTo>
                    <a:pt x="75638" y="1231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742">
              <a:extLst>
                <a:ext uri="{FF2B5EF4-FFF2-40B4-BE49-F238E27FC236}">
                  <a16:creationId xmlns:a16="http://schemas.microsoft.com/office/drawing/2014/main" id="{030BAECD-2D44-595E-A80C-390A3C327776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140200" y="4150179"/>
              <a:ext cx="115401" cy="132273"/>
            </a:xfrm>
            <a:custGeom>
              <a:avLst/>
              <a:gdLst/>
              <a:ahLst/>
              <a:cxnLst/>
              <a:rect l="0" t="0" r="0" b="0"/>
              <a:pathLst>
                <a:path w="115401" h="132273">
                  <a:moveTo>
                    <a:pt x="101600" y="21771"/>
                  </a:moveTo>
                  <a:lnTo>
                    <a:pt x="101600" y="21771"/>
                  </a:lnTo>
                  <a:lnTo>
                    <a:pt x="113155" y="756"/>
                  </a:lnTo>
                  <a:lnTo>
                    <a:pt x="112126" y="0"/>
                  </a:lnTo>
                  <a:lnTo>
                    <a:pt x="93152" y="5595"/>
                  </a:lnTo>
                  <a:lnTo>
                    <a:pt x="65105" y="20547"/>
                  </a:lnTo>
                  <a:lnTo>
                    <a:pt x="50255" y="29996"/>
                  </a:lnTo>
                  <a:lnTo>
                    <a:pt x="47030" y="36245"/>
                  </a:lnTo>
                  <a:lnTo>
                    <a:pt x="46170" y="39887"/>
                  </a:lnTo>
                  <a:lnTo>
                    <a:pt x="47096" y="47697"/>
                  </a:lnTo>
                  <a:lnTo>
                    <a:pt x="48330" y="51755"/>
                  </a:lnTo>
                  <a:lnTo>
                    <a:pt x="51271" y="55166"/>
                  </a:lnTo>
                  <a:lnTo>
                    <a:pt x="78785" y="75296"/>
                  </a:lnTo>
                  <a:lnTo>
                    <a:pt x="108752" y="95072"/>
                  </a:lnTo>
                  <a:lnTo>
                    <a:pt x="114892" y="99739"/>
                  </a:lnTo>
                  <a:lnTo>
                    <a:pt x="115400" y="102678"/>
                  </a:lnTo>
                  <a:lnTo>
                    <a:pt x="112202" y="109706"/>
                  </a:lnTo>
                  <a:lnTo>
                    <a:pt x="105839" y="118224"/>
                  </a:lnTo>
                  <a:lnTo>
                    <a:pt x="96114" y="125217"/>
                  </a:lnTo>
                  <a:lnTo>
                    <a:pt x="77553" y="131758"/>
                  </a:lnTo>
                  <a:lnTo>
                    <a:pt x="64102" y="132272"/>
                  </a:lnTo>
                  <a:lnTo>
                    <a:pt x="34848" y="130225"/>
                  </a:lnTo>
                  <a:lnTo>
                    <a:pt x="0" y="123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SMARTInkShape-Group142">
            <a:extLst>
              <a:ext uri="{FF2B5EF4-FFF2-40B4-BE49-F238E27FC236}">
                <a16:creationId xmlns:a16="http://schemas.microsoft.com/office/drawing/2014/main" id="{C0870083-AF1F-32FA-0593-677015CBF7BF}"/>
              </a:ext>
            </a:extLst>
          </p:cNvPr>
          <p:cNvGrpSpPr/>
          <p:nvPr/>
        </p:nvGrpSpPr>
        <p:grpSpPr>
          <a:xfrm>
            <a:off x="4514579" y="4071801"/>
            <a:ext cx="292372" cy="385900"/>
            <a:chOff x="4514579" y="4071801"/>
            <a:chExt cx="292372" cy="385900"/>
          </a:xfrm>
        </p:grpSpPr>
        <p:sp>
          <p:nvSpPr>
            <p:cNvPr id="297" name="SMARTInkShape-743">
              <a:extLst>
                <a:ext uri="{FF2B5EF4-FFF2-40B4-BE49-F238E27FC236}">
                  <a16:creationId xmlns:a16="http://schemas.microsoft.com/office/drawing/2014/main" id="{A99D391D-947B-0E6C-3614-62DE7C9DDE61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514579" y="4191000"/>
              <a:ext cx="92203" cy="93787"/>
            </a:xfrm>
            <a:custGeom>
              <a:avLst/>
              <a:gdLst/>
              <a:ahLst/>
              <a:cxnLst/>
              <a:rect l="0" t="0" r="0" b="0"/>
              <a:pathLst>
                <a:path w="92203" h="93787">
                  <a:moveTo>
                    <a:pt x="76471" y="12700"/>
                  </a:moveTo>
                  <a:lnTo>
                    <a:pt x="76471" y="12700"/>
                  </a:lnTo>
                  <a:lnTo>
                    <a:pt x="92202" y="12700"/>
                  </a:lnTo>
                  <a:lnTo>
                    <a:pt x="91898" y="11995"/>
                  </a:lnTo>
                  <a:lnTo>
                    <a:pt x="87796" y="9329"/>
                  </a:lnTo>
                  <a:lnTo>
                    <a:pt x="77553" y="7233"/>
                  </a:lnTo>
                  <a:lnTo>
                    <a:pt x="51311" y="16664"/>
                  </a:lnTo>
                  <a:lnTo>
                    <a:pt x="22713" y="32115"/>
                  </a:lnTo>
                  <a:lnTo>
                    <a:pt x="7627" y="46439"/>
                  </a:lnTo>
                  <a:lnTo>
                    <a:pt x="3058" y="52127"/>
                  </a:lnTo>
                  <a:lnTo>
                    <a:pt x="719" y="58034"/>
                  </a:lnTo>
                  <a:lnTo>
                    <a:pt x="0" y="70243"/>
                  </a:lnTo>
                  <a:lnTo>
                    <a:pt x="2031" y="78962"/>
                  </a:lnTo>
                  <a:lnTo>
                    <a:pt x="3561" y="82274"/>
                  </a:lnTo>
                  <a:lnTo>
                    <a:pt x="10906" y="87837"/>
                  </a:lnTo>
                  <a:lnTo>
                    <a:pt x="21226" y="91955"/>
                  </a:lnTo>
                  <a:lnTo>
                    <a:pt x="32867" y="93786"/>
                  </a:lnTo>
                  <a:lnTo>
                    <a:pt x="38230" y="92157"/>
                  </a:lnTo>
                  <a:lnTo>
                    <a:pt x="61357" y="71978"/>
                  </a:lnTo>
                  <a:lnTo>
                    <a:pt x="66226" y="59742"/>
                  </a:lnTo>
                  <a:lnTo>
                    <a:pt x="69352" y="32262"/>
                  </a:lnTo>
                  <a:lnTo>
                    <a:pt x="6377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744">
              <a:extLst>
                <a:ext uri="{FF2B5EF4-FFF2-40B4-BE49-F238E27FC236}">
                  <a16:creationId xmlns:a16="http://schemas.microsoft.com/office/drawing/2014/main" id="{06D7E217-387F-0A55-D5A4-86B0799EA047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648208" y="4071801"/>
              <a:ext cx="157816" cy="385900"/>
            </a:xfrm>
            <a:custGeom>
              <a:avLst/>
              <a:gdLst/>
              <a:ahLst/>
              <a:cxnLst/>
              <a:rect l="0" t="0" r="0" b="0"/>
              <a:pathLst>
                <a:path w="157816" h="385900">
                  <a:moveTo>
                    <a:pt x="107942" y="119199"/>
                  </a:moveTo>
                  <a:lnTo>
                    <a:pt x="107942" y="119199"/>
                  </a:lnTo>
                  <a:lnTo>
                    <a:pt x="138698" y="99426"/>
                  </a:lnTo>
                  <a:lnTo>
                    <a:pt x="146306" y="92067"/>
                  </a:lnTo>
                  <a:lnTo>
                    <a:pt x="151294" y="82546"/>
                  </a:lnTo>
                  <a:lnTo>
                    <a:pt x="157061" y="61080"/>
                  </a:lnTo>
                  <a:lnTo>
                    <a:pt x="157815" y="34536"/>
                  </a:lnTo>
                  <a:lnTo>
                    <a:pt x="152256" y="8503"/>
                  </a:lnTo>
                  <a:lnTo>
                    <a:pt x="149274" y="3443"/>
                  </a:lnTo>
                  <a:lnTo>
                    <a:pt x="146785" y="1812"/>
                  </a:lnTo>
                  <a:lnTo>
                    <a:pt x="140257" y="0"/>
                  </a:lnTo>
                  <a:lnTo>
                    <a:pt x="125279" y="2350"/>
                  </a:lnTo>
                  <a:lnTo>
                    <a:pt x="117293" y="7529"/>
                  </a:lnTo>
                  <a:lnTo>
                    <a:pt x="90812" y="38057"/>
                  </a:lnTo>
                  <a:lnTo>
                    <a:pt x="74742" y="68102"/>
                  </a:lnTo>
                  <a:lnTo>
                    <a:pt x="65728" y="97082"/>
                  </a:lnTo>
                  <a:lnTo>
                    <a:pt x="55139" y="128011"/>
                  </a:lnTo>
                  <a:lnTo>
                    <a:pt x="45809" y="159518"/>
                  </a:lnTo>
                  <a:lnTo>
                    <a:pt x="31677" y="190490"/>
                  </a:lnTo>
                  <a:lnTo>
                    <a:pt x="23099" y="217855"/>
                  </a:lnTo>
                  <a:lnTo>
                    <a:pt x="18833" y="243838"/>
                  </a:lnTo>
                  <a:lnTo>
                    <a:pt x="10669" y="268704"/>
                  </a:lnTo>
                  <a:lnTo>
                    <a:pt x="5315" y="296427"/>
                  </a:lnTo>
                  <a:lnTo>
                    <a:pt x="1569" y="321523"/>
                  </a:lnTo>
                  <a:lnTo>
                    <a:pt x="459" y="348245"/>
                  </a:lnTo>
                  <a:lnTo>
                    <a:pt x="4" y="379230"/>
                  </a:lnTo>
                  <a:lnTo>
                    <a:pt x="0" y="381453"/>
                  </a:lnTo>
                  <a:lnTo>
                    <a:pt x="703" y="382935"/>
                  </a:lnTo>
                  <a:lnTo>
                    <a:pt x="1877" y="383923"/>
                  </a:lnTo>
                  <a:lnTo>
                    <a:pt x="6342" y="385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745">
              <a:extLst>
                <a:ext uri="{FF2B5EF4-FFF2-40B4-BE49-F238E27FC236}">
                  <a16:creationId xmlns:a16="http://schemas.microsoft.com/office/drawing/2014/main" id="{27E95F79-0FF4-3ECE-E523-8BEC3C514435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635500" y="4260850"/>
              <a:ext cx="171451" cy="38101"/>
            </a:xfrm>
            <a:custGeom>
              <a:avLst/>
              <a:gdLst/>
              <a:ahLst/>
              <a:cxnLst/>
              <a:rect l="0" t="0" r="0" b="0"/>
              <a:pathLst>
                <a:path w="171451" h="38101">
                  <a:moveTo>
                    <a:pt x="0" y="38100"/>
                  </a:moveTo>
                  <a:lnTo>
                    <a:pt x="0" y="38100"/>
                  </a:lnTo>
                  <a:lnTo>
                    <a:pt x="24486" y="31193"/>
                  </a:lnTo>
                  <a:lnTo>
                    <a:pt x="50529" y="27117"/>
                  </a:lnTo>
                  <a:lnTo>
                    <a:pt x="78002" y="22146"/>
                  </a:lnTo>
                  <a:lnTo>
                    <a:pt x="106602" y="13617"/>
                  </a:lnTo>
                  <a:lnTo>
                    <a:pt x="132950" y="8503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1" name="SMARTInkShape-746">
            <a:extLst>
              <a:ext uri="{FF2B5EF4-FFF2-40B4-BE49-F238E27FC236}">
                <a16:creationId xmlns:a16="http://schemas.microsoft.com/office/drawing/2014/main" id="{310393B2-CA60-5B44-FB80-1761F622441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147717" y="4150193"/>
            <a:ext cx="211684" cy="114349"/>
          </a:xfrm>
          <a:custGeom>
            <a:avLst/>
            <a:gdLst/>
            <a:ahLst/>
            <a:cxnLst/>
            <a:rect l="0" t="0" r="0" b="0"/>
            <a:pathLst>
              <a:path w="211684" h="114349">
                <a:moveTo>
                  <a:pt x="78333" y="34457"/>
                </a:moveTo>
                <a:lnTo>
                  <a:pt x="78333" y="34457"/>
                </a:lnTo>
                <a:lnTo>
                  <a:pt x="81704" y="34457"/>
                </a:lnTo>
                <a:lnTo>
                  <a:pt x="85240" y="32576"/>
                </a:lnTo>
                <a:lnTo>
                  <a:pt x="89164" y="30093"/>
                </a:lnTo>
                <a:lnTo>
                  <a:pt x="96161" y="28369"/>
                </a:lnTo>
                <a:lnTo>
                  <a:pt x="96568" y="27576"/>
                </a:lnTo>
                <a:lnTo>
                  <a:pt x="97276" y="22663"/>
                </a:lnTo>
                <a:lnTo>
                  <a:pt x="92998" y="16867"/>
                </a:lnTo>
                <a:lnTo>
                  <a:pt x="91292" y="10225"/>
                </a:lnTo>
                <a:lnTo>
                  <a:pt x="87739" y="6032"/>
                </a:lnTo>
                <a:lnTo>
                  <a:pt x="78847" y="321"/>
                </a:lnTo>
                <a:lnTo>
                  <a:pt x="69388" y="0"/>
                </a:lnTo>
                <a:lnTo>
                  <a:pt x="63904" y="903"/>
                </a:lnTo>
                <a:lnTo>
                  <a:pt x="35537" y="19429"/>
                </a:lnTo>
                <a:lnTo>
                  <a:pt x="30753" y="22322"/>
                </a:lnTo>
                <a:lnTo>
                  <a:pt x="23555" y="31180"/>
                </a:lnTo>
                <a:lnTo>
                  <a:pt x="6547" y="56603"/>
                </a:lnTo>
                <a:lnTo>
                  <a:pt x="1038" y="70640"/>
                </a:lnTo>
                <a:lnTo>
                  <a:pt x="0" y="84406"/>
                </a:lnTo>
                <a:lnTo>
                  <a:pt x="2596" y="96873"/>
                </a:lnTo>
                <a:lnTo>
                  <a:pt x="8454" y="107118"/>
                </a:lnTo>
                <a:lnTo>
                  <a:pt x="15760" y="112612"/>
                </a:lnTo>
                <a:lnTo>
                  <a:pt x="19684" y="114077"/>
                </a:lnTo>
                <a:lnTo>
                  <a:pt x="23006" y="114348"/>
                </a:lnTo>
                <a:lnTo>
                  <a:pt x="28579" y="112768"/>
                </a:lnTo>
                <a:lnTo>
                  <a:pt x="58131" y="86326"/>
                </a:lnTo>
                <a:lnTo>
                  <a:pt x="62299" y="76559"/>
                </a:lnTo>
                <a:lnTo>
                  <a:pt x="63410" y="70992"/>
                </a:lnTo>
                <a:lnTo>
                  <a:pt x="68408" y="62924"/>
                </a:lnTo>
                <a:lnTo>
                  <a:pt x="76373" y="55367"/>
                </a:lnTo>
                <a:lnTo>
                  <a:pt x="77026" y="55453"/>
                </a:lnTo>
                <a:lnTo>
                  <a:pt x="77462" y="56215"/>
                </a:lnTo>
                <a:lnTo>
                  <a:pt x="83368" y="86433"/>
                </a:lnTo>
                <a:lnTo>
                  <a:pt x="87156" y="92365"/>
                </a:lnTo>
                <a:lnTo>
                  <a:pt x="91191" y="95472"/>
                </a:lnTo>
                <a:lnTo>
                  <a:pt x="93256" y="96300"/>
                </a:lnTo>
                <a:lnTo>
                  <a:pt x="123535" y="97812"/>
                </a:lnTo>
                <a:lnTo>
                  <a:pt x="152696" y="93564"/>
                </a:lnTo>
                <a:lnTo>
                  <a:pt x="182670" y="88494"/>
                </a:lnTo>
                <a:lnTo>
                  <a:pt x="211683" y="7890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7" name="SMARTInkShape-Group144">
            <a:extLst>
              <a:ext uri="{FF2B5EF4-FFF2-40B4-BE49-F238E27FC236}">
                <a16:creationId xmlns:a16="http://schemas.microsoft.com/office/drawing/2014/main" id="{DBAC1971-CA6A-49B7-C6E9-50E1E9A4DD62}"/>
              </a:ext>
            </a:extLst>
          </p:cNvPr>
          <p:cNvGrpSpPr/>
          <p:nvPr/>
        </p:nvGrpSpPr>
        <p:grpSpPr>
          <a:xfrm>
            <a:off x="5702300" y="4097932"/>
            <a:ext cx="1022351" cy="396518"/>
            <a:chOff x="5702300" y="4097932"/>
            <a:chExt cx="1022351" cy="396518"/>
          </a:xfrm>
        </p:grpSpPr>
        <p:sp>
          <p:nvSpPr>
            <p:cNvPr id="302" name="SMARTInkShape-747">
              <a:extLst>
                <a:ext uri="{FF2B5EF4-FFF2-40B4-BE49-F238E27FC236}">
                  <a16:creationId xmlns:a16="http://schemas.microsoft.com/office/drawing/2014/main" id="{9334B19F-BF1F-8B67-B153-1856F18AD7A0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702300" y="4173095"/>
              <a:ext cx="177801" cy="125745"/>
            </a:xfrm>
            <a:custGeom>
              <a:avLst/>
              <a:gdLst/>
              <a:ahLst/>
              <a:cxnLst/>
              <a:rect l="0" t="0" r="0" b="0"/>
              <a:pathLst>
                <a:path w="177801" h="125745">
                  <a:moveTo>
                    <a:pt x="177800" y="11555"/>
                  </a:moveTo>
                  <a:lnTo>
                    <a:pt x="177800" y="11555"/>
                  </a:lnTo>
                  <a:lnTo>
                    <a:pt x="172025" y="6486"/>
                  </a:lnTo>
                  <a:lnTo>
                    <a:pt x="161900" y="1430"/>
                  </a:lnTo>
                  <a:lnTo>
                    <a:pt x="154035" y="0"/>
                  </a:lnTo>
                  <a:lnTo>
                    <a:pt x="126643" y="4151"/>
                  </a:lnTo>
                  <a:lnTo>
                    <a:pt x="100946" y="10459"/>
                  </a:lnTo>
                  <a:lnTo>
                    <a:pt x="91196" y="17183"/>
                  </a:lnTo>
                  <a:lnTo>
                    <a:pt x="86393" y="22993"/>
                  </a:lnTo>
                  <a:lnTo>
                    <a:pt x="85112" y="25531"/>
                  </a:lnTo>
                  <a:lnTo>
                    <a:pt x="86375" y="28633"/>
                  </a:lnTo>
                  <a:lnTo>
                    <a:pt x="93421" y="35843"/>
                  </a:lnTo>
                  <a:lnTo>
                    <a:pt x="121245" y="49230"/>
                  </a:lnTo>
                  <a:lnTo>
                    <a:pt x="151773" y="64546"/>
                  </a:lnTo>
                  <a:lnTo>
                    <a:pt x="161764" y="69914"/>
                  </a:lnTo>
                  <a:lnTo>
                    <a:pt x="164993" y="73039"/>
                  </a:lnTo>
                  <a:lnTo>
                    <a:pt x="168579" y="80274"/>
                  </a:lnTo>
                  <a:lnTo>
                    <a:pt x="168125" y="84178"/>
                  </a:lnTo>
                  <a:lnTo>
                    <a:pt x="161449" y="95711"/>
                  </a:lnTo>
                  <a:lnTo>
                    <a:pt x="156893" y="101404"/>
                  </a:lnTo>
                  <a:lnTo>
                    <a:pt x="140247" y="108576"/>
                  </a:lnTo>
                  <a:lnTo>
                    <a:pt x="110044" y="117320"/>
                  </a:lnTo>
                  <a:lnTo>
                    <a:pt x="82964" y="123960"/>
                  </a:lnTo>
                  <a:lnTo>
                    <a:pt x="59860" y="125293"/>
                  </a:lnTo>
                  <a:lnTo>
                    <a:pt x="30560" y="125744"/>
                  </a:lnTo>
                  <a:lnTo>
                    <a:pt x="0" y="1195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748">
              <a:extLst>
                <a:ext uri="{FF2B5EF4-FFF2-40B4-BE49-F238E27FC236}">
                  <a16:creationId xmlns:a16="http://schemas.microsoft.com/office/drawing/2014/main" id="{96397F97-38ED-A15A-F2AD-EB8240CF129C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901981" y="4192543"/>
              <a:ext cx="447722" cy="130043"/>
            </a:xfrm>
            <a:custGeom>
              <a:avLst/>
              <a:gdLst/>
              <a:ahLst/>
              <a:cxnLst/>
              <a:rect l="0" t="0" r="0" b="0"/>
              <a:pathLst>
                <a:path w="447722" h="130043">
                  <a:moveTo>
                    <a:pt x="92419" y="42907"/>
                  </a:moveTo>
                  <a:lnTo>
                    <a:pt x="92419" y="42907"/>
                  </a:lnTo>
                  <a:lnTo>
                    <a:pt x="101146" y="33473"/>
                  </a:lnTo>
                  <a:lnTo>
                    <a:pt x="103353" y="28601"/>
                  </a:lnTo>
                  <a:lnTo>
                    <a:pt x="108097" y="24084"/>
                  </a:lnTo>
                  <a:lnTo>
                    <a:pt x="119270" y="15435"/>
                  </a:lnTo>
                  <a:lnTo>
                    <a:pt x="121991" y="11177"/>
                  </a:lnTo>
                  <a:lnTo>
                    <a:pt x="122717" y="9054"/>
                  </a:lnTo>
                  <a:lnTo>
                    <a:pt x="121790" y="6932"/>
                  </a:lnTo>
                  <a:lnTo>
                    <a:pt x="116996" y="2694"/>
                  </a:lnTo>
                  <a:lnTo>
                    <a:pt x="108280" y="340"/>
                  </a:lnTo>
                  <a:lnTo>
                    <a:pt x="96646" y="0"/>
                  </a:lnTo>
                  <a:lnTo>
                    <a:pt x="66181" y="5530"/>
                  </a:lnTo>
                  <a:lnTo>
                    <a:pt x="51125" y="10067"/>
                  </a:lnTo>
                  <a:lnTo>
                    <a:pt x="28079" y="26359"/>
                  </a:lnTo>
                  <a:lnTo>
                    <a:pt x="11501" y="45530"/>
                  </a:lnTo>
                  <a:lnTo>
                    <a:pt x="3538" y="61006"/>
                  </a:lnTo>
                  <a:lnTo>
                    <a:pt x="0" y="77292"/>
                  </a:lnTo>
                  <a:lnTo>
                    <a:pt x="1379" y="98956"/>
                  </a:lnTo>
                  <a:lnTo>
                    <a:pt x="6256" y="115410"/>
                  </a:lnTo>
                  <a:lnTo>
                    <a:pt x="12026" y="122873"/>
                  </a:lnTo>
                  <a:lnTo>
                    <a:pt x="19295" y="127836"/>
                  </a:lnTo>
                  <a:lnTo>
                    <a:pt x="27229" y="130042"/>
                  </a:lnTo>
                  <a:lnTo>
                    <a:pt x="43000" y="127913"/>
                  </a:lnTo>
                  <a:lnTo>
                    <a:pt x="57708" y="119443"/>
                  </a:lnTo>
                  <a:lnTo>
                    <a:pt x="82375" y="91486"/>
                  </a:lnTo>
                  <a:lnTo>
                    <a:pt x="93284" y="79565"/>
                  </a:lnTo>
                  <a:lnTo>
                    <a:pt x="96332" y="73781"/>
                  </a:lnTo>
                  <a:lnTo>
                    <a:pt x="98750" y="49715"/>
                  </a:lnTo>
                  <a:lnTo>
                    <a:pt x="99474" y="77808"/>
                  </a:lnTo>
                  <a:lnTo>
                    <a:pt x="103839" y="93230"/>
                  </a:lnTo>
                  <a:lnTo>
                    <a:pt x="119968" y="120157"/>
                  </a:lnTo>
                  <a:lnTo>
                    <a:pt x="129666" y="127258"/>
                  </a:lnTo>
                  <a:lnTo>
                    <a:pt x="132773" y="128068"/>
                  </a:lnTo>
                  <a:lnTo>
                    <a:pt x="135550" y="127904"/>
                  </a:lnTo>
                  <a:lnTo>
                    <a:pt x="140515" y="125839"/>
                  </a:lnTo>
                  <a:lnTo>
                    <a:pt x="169166" y="104495"/>
                  </a:lnTo>
                  <a:lnTo>
                    <a:pt x="188447" y="85694"/>
                  </a:lnTo>
                  <a:lnTo>
                    <a:pt x="193779" y="77535"/>
                  </a:lnTo>
                  <a:lnTo>
                    <a:pt x="200028" y="72879"/>
                  </a:lnTo>
                  <a:lnTo>
                    <a:pt x="207508" y="70339"/>
                  </a:lnTo>
                  <a:lnTo>
                    <a:pt x="230931" y="68426"/>
                  </a:lnTo>
                  <a:lnTo>
                    <a:pt x="233444" y="69092"/>
                  </a:lnTo>
                  <a:lnTo>
                    <a:pt x="235119" y="70241"/>
                  </a:lnTo>
                  <a:lnTo>
                    <a:pt x="236235" y="71713"/>
                  </a:lnTo>
                  <a:lnTo>
                    <a:pt x="237476" y="75230"/>
                  </a:lnTo>
                  <a:lnTo>
                    <a:pt x="240057" y="83058"/>
                  </a:lnTo>
                  <a:lnTo>
                    <a:pt x="241644" y="86608"/>
                  </a:lnTo>
                  <a:lnTo>
                    <a:pt x="241997" y="89680"/>
                  </a:lnTo>
                  <a:lnTo>
                    <a:pt x="238470" y="106380"/>
                  </a:lnTo>
                  <a:lnTo>
                    <a:pt x="243937" y="106405"/>
                  </a:lnTo>
                  <a:lnTo>
                    <a:pt x="274587" y="83102"/>
                  </a:lnTo>
                  <a:lnTo>
                    <a:pt x="306130" y="59017"/>
                  </a:lnTo>
                  <a:lnTo>
                    <a:pt x="322151" y="56056"/>
                  </a:lnTo>
                  <a:lnTo>
                    <a:pt x="323890" y="56612"/>
                  </a:lnTo>
                  <a:lnTo>
                    <a:pt x="325050" y="57688"/>
                  </a:lnTo>
                  <a:lnTo>
                    <a:pt x="328563" y="62574"/>
                  </a:lnTo>
                  <a:lnTo>
                    <a:pt x="330281" y="64485"/>
                  </a:lnTo>
                  <a:lnTo>
                    <a:pt x="332192" y="72253"/>
                  </a:lnTo>
                  <a:lnTo>
                    <a:pt x="333659" y="103360"/>
                  </a:lnTo>
                  <a:lnTo>
                    <a:pt x="333714" y="115498"/>
                  </a:lnTo>
                  <a:lnTo>
                    <a:pt x="333719" y="113257"/>
                  </a:lnTo>
                  <a:lnTo>
                    <a:pt x="357483" y="85634"/>
                  </a:lnTo>
                  <a:lnTo>
                    <a:pt x="383258" y="59143"/>
                  </a:lnTo>
                  <a:lnTo>
                    <a:pt x="414834" y="38191"/>
                  </a:lnTo>
                  <a:lnTo>
                    <a:pt x="419546" y="35530"/>
                  </a:lnTo>
                  <a:lnTo>
                    <a:pt x="423393" y="34461"/>
                  </a:lnTo>
                  <a:lnTo>
                    <a:pt x="426663" y="34454"/>
                  </a:lnTo>
                  <a:lnTo>
                    <a:pt x="429548" y="35155"/>
                  </a:lnTo>
                  <a:lnTo>
                    <a:pt x="434635" y="39697"/>
                  </a:lnTo>
                  <a:lnTo>
                    <a:pt x="436981" y="42884"/>
                  </a:lnTo>
                  <a:lnTo>
                    <a:pt x="439585" y="52068"/>
                  </a:lnTo>
                  <a:lnTo>
                    <a:pt x="445759" y="79966"/>
                  </a:lnTo>
                  <a:lnTo>
                    <a:pt x="447721" y="101871"/>
                  </a:lnTo>
                  <a:lnTo>
                    <a:pt x="441669" y="1254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749">
              <a:extLst>
                <a:ext uri="{FF2B5EF4-FFF2-40B4-BE49-F238E27FC236}">
                  <a16:creationId xmlns:a16="http://schemas.microsoft.com/office/drawing/2014/main" id="{2D990899-9CF3-C9D8-F88C-B63AB0BE3210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6394473" y="4223867"/>
              <a:ext cx="99392" cy="270583"/>
            </a:xfrm>
            <a:custGeom>
              <a:avLst/>
              <a:gdLst/>
              <a:ahLst/>
              <a:cxnLst/>
              <a:rect l="0" t="0" r="0" b="0"/>
              <a:pathLst>
                <a:path w="99392" h="270583">
                  <a:moveTo>
                    <a:pt x="12677" y="62383"/>
                  </a:moveTo>
                  <a:lnTo>
                    <a:pt x="12677" y="62383"/>
                  </a:lnTo>
                  <a:lnTo>
                    <a:pt x="18145" y="51448"/>
                  </a:lnTo>
                  <a:lnTo>
                    <a:pt x="10111" y="81821"/>
                  </a:lnTo>
                  <a:lnTo>
                    <a:pt x="7448" y="107340"/>
                  </a:lnTo>
                  <a:lnTo>
                    <a:pt x="6660" y="137244"/>
                  </a:lnTo>
                  <a:lnTo>
                    <a:pt x="3054" y="161704"/>
                  </a:lnTo>
                  <a:lnTo>
                    <a:pt x="4260" y="189100"/>
                  </a:lnTo>
                  <a:lnTo>
                    <a:pt x="5715" y="219560"/>
                  </a:lnTo>
                  <a:lnTo>
                    <a:pt x="6145" y="247557"/>
                  </a:lnTo>
                  <a:lnTo>
                    <a:pt x="6323" y="270582"/>
                  </a:lnTo>
                  <a:lnTo>
                    <a:pt x="2955" y="261419"/>
                  </a:lnTo>
                  <a:lnTo>
                    <a:pt x="565" y="234997"/>
                  </a:lnTo>
                  <a:lnTo>
                    <a:pt x="93" y="208663"/>
                  </a:lnTo>
                  <a:lnTo>
                    <a:pt x="0" y="183078"/>
                  </a:lnTo>
                  <a:lnTo>
                    <a:pt x="5051" y="153278"/>
                  </a:lnTo>
                  <a:lnTo>
                    <a:pt x="10961" y="124396"/>
                  </a:lnTo>
                  <a:lnTo>
                    <a:pt x="15708" y="95093"/>
                  </a:lnTo>
                  <a:lnTo>
                    <a:pt x="29670" y="64955"/>
                  </a:lnTo>
                  <a:lnTo>
                    <a:pt x="48416" y="33341"/>
                  </a:lnTo>
                  <a:lnTo>
                    <a:pt x="55372" y="23370"/>
                  </a:lnTo>
                  <a:lnTo>
                    <a:pt x="69777" y="11234"/>
                  </a:lnTo>
                  <a:lnTo>
                    <a:pt x="87090" y="1396"/>
                  </a:lnTo>
                  <a:lnTo>
                    <a:pt x="94199" y="0"/>
                  </a:lnTo>
                  <a:lnTo>
                    <a:pt x="96658" y="1039"/>
                  </a:lnTo>
                  <a:lnTo>
                    <a:pt x="98298" y="3142"/>
                  </a:lnTo>
                  <a:lnTo>
                    <a:pt x="99391" y="5956"/>
                  </a:lnTo>
                  <a:lnTo>
                    <a:pt x="97559" y="23400"/>
                  </a:lnTo>
                  <a:lnTo>
                    <a:pt x="88626" y="54035"/>
                  </a:lnTo>
                  <a:lnTo>
                    <a:pt x="83827" y="63612"/>
                  </a:lnTo>
                  <a:lnTo>
                    <a:pt x="76989" y="72571"/>
                  </a:lnTo>
                  <a:lnTo>
                    <a:pt x="61836" y="82178"/>
                  </a:lnTo>
                  <a:lnTo>
                    <a:pt x="40571" y="86122"/>
                  </a:lnTo>
                  <a:lnTo>
                    <a:pt x="12677" y="814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750">
              <a:extLst>
                <a:ext uri="{FF2B5EF4-FFF2-40B4-BE49-F238E27FC236}">
                  <a16:creationId xmlns:a16="http://schemas.microsoft.com/office/drawing/2014/main" id="{A78954CA-3331-54FA-96A0-CC964D339CC6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6489700" y="4097932"/>
              <a:ext cx="62202" cy="245469"/>
            </a:xfrm>
            <a:custGeom>
              <a:avLst/>
              <a:gdLst/>
              <a:ahLst/>
              <a:cxnLst/>
              <a:rect l="0" t="0" r="0" b="0"/>
              <a:pathLst>
                <a:path w="62202" h="245469">
                  <a:moveTo>
                    <a:pt x="38100" y="29568"/>
                  </a:moveTo>
                  <a:lnTo>
                    <a:pt x="38100" y="29568"/>
                  </a:lnTo>
                  <a:lnTo>
                    <a:pt x="56924" y="8864"/>
                  </a:lnTo>
                  <a:lnTo>
                    <a:pt x="62201" y="0"/>
                  </a:lnTo>
                  <a:lnTo>
                    <a:pt x="52593" y="29733"/>
                  </a:lnTo>
                  <a:lnTo>
                    <a:pt x="47177" y="45217"/>
                  </a:lnTo>
                  <a:lnTo>
                    <a:pt x="43107" y="73137"/>
                  </a:lnTo>
                  <a:lnTo>
                    <a:pt x="35719" y="102615"/>
                  </a:lnTo>
                  <a:lnTo>
                    <a:pt x="31828" y="131251"/>
                  </a:lnTo>
                  <a:lnTo>
                    <a:pt x="24998" y="161471"/>
                  </a:lnTo>
                  <a:lnTo>
                    <a:pt x="19128" y="190113"/>
                  </a:lnTo>
                  <a:lnTo>
                    <a:pt x="12298" y="210310"/>
                  </a:lnTo>
                  <a:lnTo>
                    <a:pt x="10314" y="213563"/>
                  </a:lnTo>
                  <a:lnTo>
                    <a:pt x="0" y="245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751">
              <a:extLst>
                <a:ext uri="{FF2B5EF4-FFF2-40B4-BE49-F238E27FC236}">
                  <a16:creationId xmlns:a16="http://schemas.microsoft.com/office/drawing/2014/main" id="{91059774-8C3D-4F22-6035-D20993551CC8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6572250" y="4198627"/>
              <a:ext cx="152401" cy="106504"/>
            </a:xfrm>
            <a:custGeom>
              <a:avLst/>
              <a:gdLst/>
              <a:ahLst/>
              <a:cxnLst/>
              <a:rect l="0" t="0" r="0" b="0"/>
              <a:pathLst>
                <a:path w="152401" h="106504">
                  <a:moveTo>
                    <a:pt x="0" y="62223"/>
                  </a:moveTo>
                  <a:lnTo>
                    <a:pt x="0" y="62223"/>
                  </a:lnTo>
                  <a:lnTo>
                    <a:pt x="20722" y="60342"/>
                  </a:lnTo>
                  <a:lnTo>
                    <a:pt x="51726" y="51392"/>
                  </a:lnTo>
                  <a:lnTo>
                    <a:pt x="81269" y="43124"/>
                  </a:lnTo>
                  <a:lnTo>
                    <a:pt x="104327" y="34696"/>
                  </a:lnTo>
                  <a:lnTo>
                    <a:pt x="118087" y="24982"/>
                  </a:lnTo>
                  <a:lnTo>
                    <a:pt x="120352" y="21874"/>
                  </a:lnTo>
                  <a:lnTo>
                    <a:pt x="121157" y="19096"/>
                  </a:lnTo>
                  <a:lnTo>
                    <a:pt x="120750" y="9568"/>
                  </a:lnTo>
                  <a:lnTo>
                    <a:pt x="118600" y="7364"/>
                  </a:lnTo>
                  <a:lnTo>
                    <a:pt x="110566" y="3034"/>
                  </a:lnTo>
                  <a:lnTo>
                    <a:pt x="90772" y="0"/>
                  </a:lnTo>
                  <a:lnTo>
                    <a:pt x="73775" y="2472"/>
                  </a:lnTo>
                  <a:lnTo>
                    <a:pt x="46012" y="11638"/>
                  </a:lnTo>
                  <a:lnTo>
                    <a:pt x="36678" y="16458"/>
                  </a:lnTo>
                  <a:lnTo>
                    <a:pt x="14908" y="35090"/>
                  </a:lnTo>
                  <a:lnTo>
                    <a:pt x="5515" y="54262"/>
                  </a:lnTo>
                  <a:lnTo>
                    <a:pt x="1634" y="71075"/>
                  </a:lnTo>
                  <a:lnTo>
                    <a:pt x="3855" y="88364"/>
                  </a:lnTo>
                  <a:lnTo>
                    <a:pt x="6803" y="93056"/>
                  </a:lnTo>
                  <a:lnTo>
                    <a:pt x="15725" y="100151"/>
                  </a:lnTo>
                  <a:lnTo>
                    <a:pt x="26744" y="103774"/>
                  </a:lnTo>
                  <a:lnTo>
                    <a:pt x="54436" y="106100"/>
                  </a:lnTo>
                  <a:lnTo>
                    <a:pt x="82138" y="106503"/>
                  </a:lnTo>
                  <a:lnTo>
                    <a:pt x="108600" y="105934"/>
                  </a:lnTo>
                  <a:lnTo>
                    <a:pt x="140332" y="100203"/>
                  </a:lnTo>
                  <a:lnTo>
                    <a:pt x="152400" y="939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SMARTInkShape-Group145">
            <a:extLst>
              <a:ext uri="{FF2B5EF4-FFF2-40B4-BE49-F238E27FC236}">
                <a16:creationId xmlns:a16="http://schemas.microsoft.com/office/drawing/2014/main" id="{725220EF-4112-83B7-616D-083F26A68663}"/>
              </a:ext>
            </a:extLst>
          </p:cNvPr>
          <p:cNvGrpSpPr/>
          <p:nvPr/>
        </p:nvGrpSpPr>
        <p:grpSpPr>
          <a:xfrm>
            <a:off x="7054850" y="4019550"/>
            <a:ext cx="1225551" cy="273051"/>
            <a:chOff x="7054850" y="4019550"/>
            <a:chExt cx="1225551" cy="273051"/>
          </a:xfrm>
        </p:grpSpPr>
        <p:sp>
          <p:nvSpPr>
            <p:cNvPr id="308" name="SMARTInkShape-752">
              <a:extLst>
                <a:ext uri="{FF2B5EF4-FFF2-40B4-BE49-F238E27FC236}">
                  <a16:creationId xmlns:a16="http://schemas.microsoft.com/office/drawing/2014/main" id="{D2BA4248-B7EA-4811-5FEB-03B4DCB8B9E2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7054850" y="4172289"/>
              <a:ext cx="147386" cy="107456"/>
            </a:xfrm>
            <a:custGeom>
              <a:avLst/>
              <a:gdLst/>
              <a:ahLst/>
              <a:cxnLst/>
              <a:rect l="0" t="0" r="0" b="0"/>
              <a:pathLst>
                <a:path w="147386" h="107456">
                  <a:moveTo>
                    <a:pt x="101600" y="12361"/>
                  </a:moveTo>
                  <a:lnTo>
                    <a:pt x="101600" y="12361"/>
                  </a:lnTo>
                  <a:lnTo>
                    <a:pt x="101600" y="806"/>
                  </a:lnTo>
                  <a:lnTo>
                    <a:pt x="94859" y="0"/>
                  </a:lnTo>
                  <a:lnTo>
                    <a:pt x="70504" y="9867"/>
                  </a:lnTo>
                  <a:lnTo>
                    <a:pt x="41557" y="29524"/>
                  </a:lnTo>
                  <a:lnTo>
                    <a:pt x="36109" y="35982"/>
                  </a:lnTo>
                  <a:lnTo>
                    <a:pt x="34657" y="38692"/>
                  </a:lnTo>
                  <a:lnTo>
                    <a:pt x="35099" y="41909"/>
                  </a:lnTo>
                  <a:lnTo>
                    <a:pt x="39353" y="49248"/>
                  </a:lnTo>
                  <a:lnTo>
                    <a:pt x="47829" y="55331"/>
                  </a:lnTo>
                  <a:lnTo>
                    <a:pt x="62619" y="60841"/>
                  </a:lnTo>
                  <a:lnTo>
                    <a:pt x="87001" y="66073"/>
                  </a:lnTo>
                  <a:lnTo>
                    <a:pt x="118288" y="74607"/>
                  </a:lnTo>
                  <a:lnTo>
                    <a:pt x="145347" y="89816"/>
                  </a:lnTo>
                  <a:lnTo>
                    <a:pt x="146993" y="91514"/>
                  </a:lnTo>
                  <a:lnTo>
                    <a:pt x="147385" y="92646"/>
                  </a:lnTo>
                  <a:lnTo>
                    <a:pt x="146939" y="93401"/>
                  </a:lnTo>
                  <a:lnTo>
                    <a:pt x="139571" y="97835"/>
                  </a:lnTo>
                  <a:lnTo>
                    <a:pt x="115006" y="104948"/>
                  </a:lnTo>
                  <a:lnTo>
                    <a:pt x="87158" y="107085"/>
                  </a:lnTo>
                  <a:lnTo>
                    <a:pt x="61102" y="107455"/>
                  </a:lnTo>
                  <a:lnTo>
                    <a:pt x="32921" y="105684"/>
                  </a:lnTo>
                  <a:lnTo>
                    <a:pt x="0" y="1012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753">
              <a:extLst>
                <a:ext uri="{FF2B5EF4-FFF2-40B4-BE49-F238E27FC236}">
                  <a16:creationId xmlns:a16="http://schemas.microsoft.com/office/drawing/2014/main" id="{3C92D3E9-1207-5897-520C-EB4A6DAA0914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7278360" y="4052706"/>
              <a:ext cx="100341" cy="235845"/>
            </a:xfrm>
            <a:custGeom>
              <a:avLst/>
              <a:gdLst/>
              <a:ahLst/>
              <a:cxnLst/>
              <a:rect l="0" t="0" r="0" b="0"/>
              <a:pathLst>
                <a:path w="100341" h="235845">
                  <a:moveTo>
                    <a:pt x="43190" y="17644"/>
                  </a:moveTo>
                  <a:lnTo>
                    <a:pt x="43190" y="17644"/>
                  </a:lnTo>
                  <a:lnTo>
                    <a:pt x="51917" y="8210"/>
                  </a:lnTo>
                  <a:lnTo>
                    <a:pt x="55366" y="0"/>
                  </a:lnTo>
                  <a:lnTo>
                    <a:pt x="49393" y="26805"/>
                  </a:lnTo>
                  <a:lnTo>
                    <a:pt x="40775" y="56114"/>
                  </a:lnTo>
                  <a:lnTo>
                    <a:pt x="31264" y="85017"/>
                  </a:lnTo>
                  <a:lnTo>
                    <a:pt x="22880" y="110279"/>
                  </a:lnTo>
                  <a:lnTo>
                    <a:pt x="13726" y="137072"/>
                  </a:lnTo>
                  <a:lnTo>
                    <a:pt x="5124" y="162329"/>
                  </a:lnTo>
                  <a:lnTo>
                    <a:pt x="0" y="193920"/>
                  </a:lnTo>
                  <a:lnTo>
                    <a:pt x="3932" y="223230"/>
                  </a:lnTo>
                  <a:lnTo>
                    <a:pt x="4318" y="226668"/>
                  </a:lnTo>
                  <a:lnTo>
                    <a:pt x="5987" y="229666"/>
                  </a:lnTo>
                  <a:lnTo>
                    <a:pt x="11604" y="234878"/>
                  </a:lnTo>
                  <a:lnTo>
                    <a:pt x="15782" y="235844"/>
                  </a:lnTo>
                  <a:lnTo>
                    <a:pt x="41193" y="233133"/>
                  </a:lnTo>
                  <a:lnTo>
                    <a:pt x="69164" y="224745"/>
                  </a:lnTo>
                  <a:lnTo>
                    <a:pt x="100340" y="208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754">
              <a:extLst>
                <a:ext uri="{FF2B5EF4-FFF2-40B4-BE49-F238E27FC236}">
                  <a16:creationId xmlns:a16="http://schemas.microsoft.com/office/drawing/2014/main" id="{CA158DA0-1C31-9938-5B02-05545D31C49E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7241691" y="4174883"/>
              <a:ext cx="162410" cy="22468"/>
            </a:xfrm>
            <a:custGeom>
              <a:avLst/>
              <a:gdLst/>
              <a:ahLst/>
              <a:cxnLst/>
              <a:rect l="0" t="0" r="0" b="0"/>
              <a:pathLst>
                <a:path w="162410" h="22468">
                  <a:moveTo>
                    <a:pt x="3659" y="22467"/>
                  </a:moveTo>
                  <a:lnTo>
                    <a:pt x="3659" y="22467"/>
                  </a:lnTo>
                  <a:lnTo>
                    <a:pt x="287" y="22467"/>
                  </a:lnTo>
                  <a:lnTo>
                    <a:pt x="0" y="21762"/>
                  </a:lnTo>
                  <a:lnTo>
                    <a:pt x="1562" y="19096"/>
                  </a:lnTo>
                  <a:lnTo>
                    <a:pt x="13151" y="13629"/>
                  </a:lnTo>
                  <a:lnTo>
                    <a:pt x="36732" y="7540"/>
                  </a:lnTo>
                  <a:lnTo>
                    <a:pt x="57869" y="5249"/>
                  </a:lnTo>
                  <a:lnTo>
                    <a:pt x="86043" y="2079"/>
                  </a:lnTo>
                  <a:lnTo>
                    <a:pt x="98835" y="0"/>
                  </a:lnTo>
                  <a:lnTo>
                    <a:pt x="127279" y="2828"/>
                  </a:lnTo>
                  <a:lnTo>
                    <a:pt x="162409" y="97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755">
              <a:extLst>
                <a:ext uri="{FF2B5EF4-FFF2-40B4-BE49-F238E27FC236}">
                  <a16:creationId xmlns:a16="http://schemas.microsoft.com/office/drawing/2014/main" id="{8FF1A0F1-E74A-027C-1430-ECFAB712BA0B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7411172" y="4194403"/>
              <a:ext cx="145329" cy="93887"/>
            </a:xfrm>
            <a:custGeom>
              <a:avLst/>
              <a:gdLst/>
              <a:ahLst/>
              <a:cxnLst/>
              <a:rect l="0" t="0" r="0" b="0"/>
              <a:pathLst>
                <a:path w="145329" h="93887">
                  <a:moveTo>
                    <a:pt x="81828" y="28347"/>
                  </a:moveTo>
                  <a:lnTo>
                    <a:pt x="81828" y="28347"/>
                  </a:lnTo>
                  <a:lnTo>
                    <a:pt x="81828" y="7769"/>
                  </a:lnTo>
                  <a:lnTo>
                    <a:pt x="81123" y="6162"/>
                  </a:lnTo>
                  <a:lnTo>
                    <a:pt x="79946" y="5090"/>
                  </a:lnTo>
                  <a:lnTo>
                    <a:pt x="76758" y="3194"/>
                  </a:lnTo>
                  <a:lnTo>
                    <a:pt x="72991" y="0"/>
                  </a:lnTo>
                  <a:lnTo>
                    <a:pt x="63319" y="1873"/>
                  </a:lnTo>
                  <a:lnTo>
                    <a:pt x="34114" y="17943"/>
                  </a:lnTo>
                  <a:lnTo>
                    <a:pt x="23463" y="29368"/>
                  </a:lnTo>
                  <a:lnTo>
                    <a:pt x="7504" y="57320"/>
                  </a:lnTo>
                  <a:lnTo>
                    <a:pt x="1715" y="71582"/>
                  </a:lnTo>
                  <a:lnTo>
                    <a:pt x="0" y="83648"/>
                  </a:lnTo>
                  <a:lnTo>
                    <a:pt x="1480" y="90084"/>
                  </a:lnTo>
                  <a:lnTo>
                    <a:pt x="2863" y="92789"/>
                  </a:lnTo>
                  <a:lnTo>
                    <a:pt x="5195" y="93886"/>
                  </a:lnTo>
                  <a:lnTo>
                    <a:pt x="11551" y="93223"/>
                  </a:lnTo>
                  <a:lnTo>
                    <a:pt x="19691" y="88884"/>
                  </a:lnTo>
                  <a:lnTo>
                    <a:pt x="30174" y="81096"/>
                  </a:lnTo>
                  <a:lnTo>
                    <a:pt x="53780" y="70658"/>
                  </a:lnTo>
                  <a:lnTo>
                    <a:pt x="56780" y="67843"/>
                  </a:lnTo>
                  <a:lnTo>
                    <a:pt x="65359" y="52511"/>
                  </a:lnTo>
                  <a:lnTo>
                    <a:pt x="66616" y="51512"/>
                  </a:lnTo>
                  <a:lnTo>
                    <a:pt x="67453" y="51551"/>
                  </a:lnTo>
                  <a:lnTo>
                    <a:pt x="68011" y="52284"/>
                  </a:lnTo>
                  <a:lnTo>
                    <a:pt x="67678" y="52771"/>
                  </a:lnTo>
                  <a:lnTo>
                    <a:pt x="65426" y="53313"/>
                  </a:lnTo>
                  <a:lnTo>
                    <a:pt x="64543" y="54869"/>
                  </a:lnTo>
                  <a:lnTo>
                    <a:pt x="62846" y="74751"/>
                  </a:lnTo>
                  <a:lnTo>
                    <a:pt x="62798" y="81215"/>
                  </a:lnTo>
                  <a:lnTo>
                    <a:pt x="64669" y="85476"/>
                  </a:lnTo>
                  <a:lnTo>
                    <a:pt x="66155" y="87600"/>
                  </a:lnTo>
                  <a:lnTo>
                    <a:pt x="68557" y="88310"/>
                  </a:lnTo>
                  <a:lnTo>
                    <a:pt x="100050" y="85132"/>
                  </a:lnTo>
                  <a:lnTo>
                    <a:pt x="145328" y="727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756">
              <a:extLst>
                <a:ext uri="{FF2B5EF4-FFF2-40B4-BE49-F238E27FC236}">
                  <a16:creationId xmlns:a16="http://schemas.microsoft.com/office/drawing/2014/main" id="{E1869435-806B-B781-08DF-57CE01780856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7569840" y="4034015"/>
              <a:ext cx="107311" cy="228937"/>
            </a:xfrm>
            <a:custGeom>
              <a:avLst/>
              <a:gdLst/>
              <a:ahLst/>
              <a:cxnLst/>
              <a:rect l="0" t="0" r="0" b="0"/>
              <a:pathLst>
                <a:path w="107311" h="228937">
                  <a:moveTo>
                    <a:pt x="56510" y="10935"/>
                  </a:moveTo>
                  <a:lnTo>
                    <a:pt x="56510" y="10935"/>
                  </a:lnTo>
                  <a:lnTo>
                    <a:pt x="59882" y="4193"/>
                  </a:lnTo>
                  <a:lnTo>
                    <a:pt x="61580" y="2207"/>
                  </a:lnTo>
                  <a:lnTo>
                    <a:pt x="65347" y="0"/>
                  </a:lnTo>
                  <a:lnTo>
                    <a:pt x="66635" y="823"/>
                  </a:lnTo>
                  <a:lnTo>
                    <a:pt x="68065" y="5500"/>
                  </a:lnTo>
                  <a:lnTo>
                    <a:pt x="63209" y="31551"/>
                  </a:lnTo>
                  <a:lnTo>
                    <a:pt x="53948" y="61963"/>
                  </a:lnTo>
                  <a:lnTo>
                    <a:pt x="44140" y="92275"/>
                  </a:lnTo>
                  <a:lnTo>
                    <a:pt x="32038" y="118646"/>
                  </a:lnTo>
                  <a:lnTo>
                    <a:pt x="21128" y="144238"/>
                  </a:lnTo>
                  <a:lnTo>
                    <a:pt x="10297" y="171557"/>
                  </a:lnTo>
                  <a:lnTo>
                    <a:pt x="4221" y="187450"/>
                  </a:lnTo>
                  <a:lnTo>
                    <a:pt x="0" y="218948"/>
                  </a:lnTo>
                  <a:lnTo>
                    <a:pt x="1526" y="225211"/>
                  </a:lnTo>
                  <a:lnTo>
                    <a:pt x="2921" y="227869"/>
                  </a:lnTo>
                  <a:lnTo>
                    <a:pt x="5967" y="228936"/>
                  </a:lnTo>
                  <a:lnTo>
                    <a:pt x="31980" y="227251"/>
                  </a:lnTo>
                  <a:lnTo>
                    <a:pt x="61046" y="221848"/>
                  </a:lnTo>
                  <a:lnTo>
                    <a:pt x="87902" y="212105"/>
                  </a:lnTo>
                  <a:lnTo>
                    <a:pt x="98684" y="205472"/>
                  </a:lnTo>
                  <a:lnTo>
                    <a:pt x="107310" y="195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757">
              <a:extLst>
                <a:ext uri="{FF2B5EF4-FFF2-40B4-BE49-F238E27FC236}">
                  <a16:creationId xmlns:a16="http://schemas.microsoft.com/office/drawing/2014/main" id="{0782AA27-5350-94E1-38D2-4F990CA22041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7600950" y="4175435"/>
              <a:ext cx="68750" cy="110816"/>
            </a:xfrm>
            <a:custGeom>
              <a:avLst/>
              <a:gdLst/>
              <a:ahLst/>
              <a:cxnLst/>
              <a:rect l="0" t="0" r="0" b="0"/>
              <a:pathLst>
                <a:path w="68750" h="110816">
                  <a:moveTo>
                    <a:pt x="0" y="28265"/>
                  </a:moveTo>
                  <a:lnTo>
                    <a:pt x="0" y="28265"/>
                  </a:lnTo>
                  <a:lnTo>
                    <a:pt x="9433" y="19537"/>
                  </a:lnTo>
                  <a:lnTo>
                    <a:pt x="38637" y="2768"/>
                  </a:lnTo>
                  <a:lnTo>
                    <a:pt x="42692" y="684"/>
                  </a:lnTo>
                  <a:lnTo>
                    <a:pt x="46806" y="0"/>
                  </a:lnTo>
                  <a:lnTo>
                    <a:pt x="55140" y="1121"/>
                  </a:lnTo>
                  <a:lnTo>
                    <a:pt x="57927" y="2408"/>
                  </a:lnTo>
                  <a:lnTo>
                    <a:pt x="59784" y="3972"/>
                  </a:lnTo>
                  <a:lnTo>
                    <a:pt x="66136" y="14921"/>
                  </a:lnTo>
                  <a:lnTo>
                    <a:pt x="68749" y="36698"/>
                  </a:lnTo>
                  <a:lnTo>
                    <a:pt x="65269" y="65522"/>
                  </a:lnTo>
                  <a:lnTo>
                    <a:pt x="63850" y="91598"/>
                  </a:lnTo>
                  <a:lnTo>
                    <a:pt x="63500" y="1108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758">
              <a:extLst>
                <a:ext uri="{FF2B5EF4-FFF2-40B4-BE49-F238E27FC236}">
                  <a16:creationId xmlns:a16="http://schemas.microsoft.com/office/drawing/2014/main" id="{3D1A674C-8701-5C26-F16A-16F696D24008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7727950" y="4114800"/>
              <a:ext cx="25401" cy="31751"/>
            </a:xfrm>
            <a:custGeom>
              <a:avLst/>
              <a:gdLst/>
              <a:ahLst/>
              <a:cxnLst/>
              <a:rect l="0" t="0" r="0" b="0"/>
              <a:pathLst>
                <a:path w="25401" h="31751">
                  <a:moveTo>
                    <a:pt x="0" y="31750"/>
                  </a:moveTo>
                  <a:lnTo>
                    <a:pt x="0" y="31750"/>
                  </a:lnTo>
                  <a:lnTo>
                    <a:pt x="0" y="19541"/>
                  </a:lnTo>
                  <a:lnTo>
                    <a:pt x="2117" y="16555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759">
              <a:extLst>
                <a:ext uri="{FF2B5EF4-FFF2-40B4-BE49-F238E27FC236}">
                  <a16:creationId xmlns:a16="http://schemas.microsoft.com/office/drawing/2014/main" id="{1D01CE39-0F7E-E14F-477D-D9810D4E062D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7721600" y="4187890"/>
              <a:ext cx="112012" cy="104711"/>
            </a:xfrm>
            <a:custGeom>
              <a:avLst/>
              <a:gdLst/>
              <a:ahLst/>
              <a:cxnLst/>
              <a:rect l="0" t="0" r="0" b="0"/>
              <a:pathLst>
                <a:path w="112012" h="104711">
                  <a:moveTo>
                    <a:pt x="88900" y="9460"/>
                  </a:moveTo>
                  <a:lnTo>
                    <a:pt x="88900" y="9460"/>
                  </a:lnTo>
                  <a:lnTo>
                    <a:pt x="99039" y="8755"/>
                  </a:lnTo>
                  <a:lnTo>
                    <a:pt x="112011" y="3993"/>
                  </a:lnTo>
                  <a:lnTo>
                    <a:pt x="111363" y="2993"/>
                  </a:lnTo>
                  <a:lnTo>
                    <a:pt x="106880" y="0"/>
                  </a:lnTo>
                  <a:lnTo>
                    <a:pt x="96421" y="82"/>
                  </a:lnTo>
                  <a:lnTo>
                    <a:pt x="70082" y="5883"/>
                  </a:lnTo>
                  <a:lnTo>
                    <a:pt x="41883" y="20081"/>
                  </a:lnTo>
                  <a:lnTo>
                    <a:pt x="35850" y="28286"/>
                  </a:lnTo>
                  <a:lnTo>
                    <a:pt x="35189" y="31888"/>
                  </a:lnTo>
                  <a:lnTo>
                    <a:pt x="36336" y="39654"/>
                  </a:lnTo>
                  <a:lnTo>
                    <a:pt x="42821" y="55432"/>
                  </a:lnTo>
                  <a:lnTo>
                    <a:pt x="46783" y="61171"/>
                  </a:lnTo>
                  <a:lnTo>
                    <a:pt x="56352" y="68369"/>
                  </a:lnTo>
                  <a:lnTo>
                    <a:pt x="86141" y="77055"/>
                  </a:lnTo>
                  <a:lnTo>
                    <a:pt x="96393" y="79347"/>
                  </a:lnTo>
                  <a:lnTo>
                    <a:pt x="98129" y="80746"/>
                  </a:lnTo>
                  <a:lnTo>
                    <a:pt x="99286" y="82384"/>
                  </a:lnTo>
                  <a:lnTo>
                    <a:pt x="98646" y="83476"/>
                  </a:lnTo>
                  <a:lnTo>
                    <a:pt x="79097" y="89832"/>
                  </a:lnTo>
                  <a:lnTo>
                    <a:pt x="50345" y="95094"/>
                  </a:lnTo>
                  <a:lnTo>
                    <a:pt x="23595" y="101444"/>
                  </a:lnTo>
                  <a:lnTo>
                    <a:pt x="0" y="1047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760">
              <a:extLst>
                <a:ext uri="{FF2B5EF4-FFF2-40B4-BE49-F238E27FC236}">
                  <a16:creationId xmlns:a16="http://schemas.microsoft.com/office/drawing/2014/main" id="{7AE59E65-D2DD-65E8-5500-3B993D6CD486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7896774" y="4019550"/>
              <a:ext cx="97877" cy="256327"/>
            </a:xfrm>
            <a:custGeom>
              <a:avLst/>
              <a:gdLst/>
              <a:ahLst/>
              <a:cxnLst/>
              <a:rect l="0" t="0" r="0" b="0"/>
              <a:pathLst>
                <a:path w="97877" h="256327">
                  <a:moveTo>
                    <a:pt x="72476" y="0"/>
                  </a:moveTo>
                  <a:lnTo>
                    <a:pt x="72476" y="0"/>
                  </a:lnTo>
                  <a:lnTo>
                    <a:pt x="81313" y="0"/>
                  </a:lnTo>
                  <a:lnTo>
                    <a:pt x="82601" y="2117"/>
                  </a:lnTo>
                  <a:lnTo>
                    <a:pt x="84837" y="29886"/>
                  </a:lnTo>
                  <a:lnTo>
                    <a:pt x="80040" y="56782"/>
                  </a:lnTo>
                  <a:lnTo>
                    <a:pt x="72298" y="82477"/>
                  </a:lnTo>
                  <a:lnTo>
                    <a:pt x="60603" y="111307"/>
                  </a:lnTo>
                  <a:lnTo>
                    <a:pt x="48811" y="135834"/>
                  </a:lnTo>
                  <a:lnTo>
                    <a:pt x="32889" y="164336"/>
                  </a:lnTo>
                  <a:lnTo>
                    <a:pt x="20337" y="190349"/>
                  </a:lnTo>
                  <a:lnTo>
                    <a:pt x="7850" y="215870"/>
                  </a:lnTo>
                  <a:lnTo>
                    <a:pt x="0" y="239883"/>
                  </a:lnTo>
                  <a:lnTo>
                    <a:pt x="989" y="247255"/>
                  </a:lnTo>
                  <a:lnTo>
                    <a:pt x="5513" y="255372"/>
                  </a:lnTo>
                  <a:lnTo>
                    <a:pt x="8784" y="256326"/>
                  </a:lnTo>
                  <a:lnTo>
                    <a:pt x="38558" y="251075"/>
                  </a:lnTo>
                  <a:lnTo>
                    <a:pt x="67700" y="239113"/>
                  </a:lnTo>
                  <a:lnTo>
                    <a:pt x="97876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761">
              <a:extLst>
                <a:ext uri="{FF2B5EF4-FFF2-40B4-BE49-F238E27FC236}">
                  <a16:creationId xmlns:a16="http://schemas.microsoft.com/office/drawing/2014/main" id="{9D61E832-327B-1C7C-EA9D-DFB18C14CF0E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7905750" y="4173150"/>
              <a:ext cx="112052" cy="113101"/>
            </a:xfrm>
            <a:custGeom>
              <a:avLst/>
              <a:gdLst/>
              <a:ahLst/>
              <a:cxnLst/>
              <a:rect l="0" t="0" r="0" b="0"/>
              <a:pathLst>
                <a:path w="112052" h="113101">
                  <a:moveTo>
                    <a:pt x="0" y="43250"/>
                  </a:moveTo>
                  <a:lnTo>
                    <a:pt x="0" y="43250"/>
                  </a:lnTo>
                  <a:lnTo>
                    <a:pt x="3372" y="39879"/>
                  </a:lnTo>
                  <a:lnTo>
                    <a:pt x="34305" y="25538"/>
                  </a:lnTo>
                  <a:lnTo>
                    <a:pt x="55773" y="14691"/>
                  </a:lnTo>
                  <a:lnTo>
                    <a:pt x="86702" y="2849"/>
                  </a:lnTo>
                  <a:lnTo>
                    <a:pt x="96088" y="0"/>
                  </a:lnTo>
                  <a:lnTo>
                    <a:pt x="102913" y="1215"/>
                  </a:lnTo>
                  <a:lnTo>
                    <a:pt x="106709" y="2526"/>
                  </a:lnTo>
                  <a:lnTo>
                    <a:pt x="109239" y="4812"/>
                  </a:lnTo>
                  <a:lnTo>
                    <a:pt x="112051" y="11115"/>
                  </a:lnTo>
                  <a:lnTo>
                    <a:pt x="110263" y="25967"/>
                  </a:lnTo>
                  <a:lnTo>
                    <a:pt x="99314" y="56988"/>
                  </a:lnTo>
                  <a:lnTo>
                    <a:pt x="90760" y="87837"/>
                  </a:lnTo>
                  <a:lnTo>
                    <a:pt x="89021" y="99050"/>
                  </a:lnTo>
                  <a:lnTo>
                    <a:pt x="82550" y="113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762">
              <a:extLst>
                <a:ext uri="{FF2B5EF4-FFF2-40B4-BE49-F238E27FC236}">
                  <a16:creationId xmlns:a16="http://schemas.microsoft.com/office/drawing/2014/main" id="{55D1F064-536C-2BC9-5F58-C2E7344C7170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8039100" y="4133850"/>
              <a:ext cx="19051" cy="25401"/>
            </a:xfrm>
            <a:custGeom>
              <a:avLst/>
              <a:gdLst/>
              <a:ahLst/>
              <a:cxnLst/>
              <a:rect l="0" t="0" r="0" b="0"/>
              <a:pathLst>
                <a:path w="19051" h="25401">
                  <a:moveTo>
                    <a:pt x="0" y="25400"/>
                  </a:moveTo>
                  <a:lnTo>
                    <a:pt x="0" y="25400"/>
                  </a:lnTo>
                  <a:lnTo>
                    <a:pt x="4364" y="15261"/>
                  </a:lnTo>
                  <a:lnTo>
                    <a:pt x="5468" y="7724"/>
                  </a:lnTo>
                  <a:lnTo>
                    <a:pt x="7173" y="5149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763">
              <a:extLst>
                <a:ext uri="{FF2B5EF4-FFF2-40B4-BE49-F238E27FC236}">
                  <a16:creationId xmlns:a16="http://schemas.microsoft.com/office/drawing/2014/main" id="{8B87D95E-10B9-ACD2-A104-1A391CDFEBDB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8059807" y="4141160"/>
              <a:ext cx="220594" cy="134867"/>
            </a:xfrm>
            <a:custGeom>
              <a:avLst/>
              <a:gdLst/>
              <a:ahLst/>
              <a:cxnLst/>
              <a:rect l="0" t="0" r="0" b="0"/>
              <a:pathLst>
                <a:path w="220594" h="134867">
                  <a:moveTo>
                    <a:pt x="144393" y="11740"/>
                  </a:moveTo>
                  <a:lnTo>
                    <a:pt x="144393" y="11740"/>
                  </a:lnTo>
                  <a:lnTo>
                    <a:pt x="149861" y="6273"/>
                  </a:lnTo>
                  <a:lnTo>
                    <a:pt x="150482" y="2280"/>
                  </a:lnTo>
                  <a:lnTo>
                    <a:pt x="149158" y="1200"/>
                  </a:lnTo>
                  <a:lnTo>
                    <a:pt x="143923" y="0"/>
                  </a:lnTo>
                  <a:lnTo>
                    <a:pt x="129672" y="2696"/>
                  </a:lnTo>
                  <a:lnTo>
                    <a:pt x="102822" y="16969"/>
                  </a:lnTo>
                  <a:lnTo>
                    <a:pt x="89228" y="22530"/>
                  </a:lnTo>
                  <a:lnTo>
                    <a:pt x="61128" y="45050"/>
                  </a:lnTo>
                  <a:lnTo>
                    <a:pt x="31880" y="70420"/>
                  </a:lnTo>
                  <a:lnTo>
                    <a:pt x="17922" y="84630"/>
                  </a:lnTo>
                  <a:lnTo>
                    <a:pt x="13513" y="87850"/>
                  </a:lnTo>
                  <a:lnTo>
                    <a:pt x="6731" y="98954"/>
                  </a:lnTo>
                  <a:lnTo>
                    <a:pt x="0" y="118965"/>
                  </a:lnTo>
                  <a:lnTo>
                    <a:pt x="154" y="122029"/>
                  </a:lnTo>
                  <a:lnTo>
                    <a:pt x="2206" y="127315"/>
                  </a:lnTo>
                  <a:lnTo>
                    <a:pt x="9231" y="132016"/>
                  </a:lnTo>
                  <a:lnTo>
                    <a:pt x="14069" y="134257"/>
                  </a:lnTo>
                  <a:lnTo>
                    <a:pt x="26970" y="134866"/>
                  </a:lnTo>
                  <a:lnTo>
                    <a:pt x="54876" y="132879"/>
                  </a:lnTo>
                  <a:lnTo>
                    <a:pt x="81102" y="129163"/>
                  </a:lnTo>
                  <a:lnTo>
                    <a:pt x="102858" y="127428"/>
                  </a:lnTo>
                  <a:lnTo>
                    <a:pt x="125934" y="125952"/>
                  </a:lnTo>
                  <a:lnTo>
                    <a:pt x="156641" y="121859"/>
                  </a:lnTo>
                  <a:lnTo>
                    <a:pt x="182613" y="118237"/>
                  </a:lnTo>
                  <a:lnTo>
                    <a:pt x="220593" y="1069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1" name="SMARTInkShape-764">
            <a:extLst>
              <a:ext uri="{FF2B5EF4-FFF2-40B4-BE49-F238E27FC236}">
                <a16:creationId xmlns:a16="http://schemas.microsoft.com/office/drawing/2014/main" id="{7CCA72E0-CD69-CB02-A766-E5BFA7F1FC5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420100" y="4286250"/>
            <a:ext cx="6351" cy="19051"/>
          </a:xfrm>
          <a:custGeom>
            <a:avLst/>
            <a:gdLst/>
            <a:ahLst/>
            <a:cxnLst/>
            <a:rect l="0" t="0" r="0" b="0"/>
            <a:pathLst>
              <a:path w="6351" h="19051">
                <a:moveTo>
                  <a:pt x="6350" y="19050"/>
                </a:moveTo>
                <a:lnTo>
                  <a:pt x="6350" y="19050"/>
                </a:lnTo>
                <a:lnTo>
                  <a:pt x="6350" y="15679"/>
                </a:lnTo>
                <a:lnTo>
                  <a:pt x="4468" y="12143"/>
                </a:lnTo>
                <a:lnTo>
                  <a:pt x="2978" y="10212"/>
                </a:lnTo>
                <a:lnTo>
                  <a:pt x="2691" y="8925"/>
                </a:lnTo>
                <a:lnTo>
                  <a:pt x="3205" y="8067"/>
                </a:lnTo>
                <a:lnTo>
                  <a:pt x="4253" y="7495"/>
                </a:lnTo>
                <a:lnTo>
                  <a:pt x="4247" y="6408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Distribution of a Statistic (cont.)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987" y="1790700"/>
            <a:ext cx="477202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22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366092"/>
      </a:dk1>
      <a:lt1>
        <a:srgbClr val="FFFFFF"/>
      </a:lt1>
      <a:dk2>
        <a:srgbClr val="4F81BD"/>
      </a:dk2>
      <a:lt2>
        <a:srgbClr val="FFFFFF"/>
      </a:lt2>
      <a:accent1>
        <a:srgbClr val="1F497D"/>
      </a:accent1>
      <a:accent2>
        <a:srgbClr val="366092"/>
      </a:accent2>
      <a:accent3>
        <a:srgbClr val="FFFFCC"/>
      </a:accent3>
      <a:accent4>
        <a:srgbClr val="B8CCE4"/>
      </a:accent4>
      <a:accent5>
        <a:srgbClr val="DBE5F1"/>
      </a:accent5>
      <a:accent6>
        <a:srgbClr val="C6D9F0"/>
      </a:accent6>
      <a:hlink>
        <a:srgbClr val="92CDDC"/>
      </a:hlink>
      <a:folHlink>
        <a:srgbClr val="8DB3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26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Section 9.2</vt:lpstr>
      <vt:lpstr>Sampling Distribution of a Statistic</vt:lpstr>
      <vt:lpstr>Sampling Distribution of a Statistic (cont.)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Statistics and Data 3e</dc:title>
  <dc:creator>Hawkes Learning</dc:creator>
  <cp:lastModifiedBy>Jayjit</cp:lastModifiedBy>
  <cp:revision>241</cp:revision>
  <dcterms:created xsi:type="dcterms:W3CDTF">2013-04-26T14:43:13Z</dcterms:created>
  <dcterms:modified xsi:type="dcterms:W3CDTF">2023-09-11T13:59:10Z</dcterms:modified>
</cp:coreProperties>
</file>