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9" r:id="rId3"/>
    <p:sldId id="300" r:id="rId4"/>
    <p:sldId id="301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  <a:srgbClr val="2D7D9F"/>
    <a:srgbClr val="0000FF"/>
    <a:srgbClr val="000000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111" d="100"/>
          <a:sy n="111" d="100"/>
        </p:scale>
        <p:origin x="19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9/11/2023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433" Type="http://schemas.openxmlformats.org/officeDocument/2006/relationships/tags" Target="../tags/tag433.xml"/><Relationship Id="rId268" Type="http://schemas.openxmlformats.org/officeDocument/2006/relationships/tags" Target="../tags/tag268.xml"/><Relationship Id="rId475" Type="http://schemas.openxmlformats.org/officeDocument/2006/relationships/tags" Target="../tags/tag475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402" Type="http://schemas.openxmlformats.org/officeDocument/2006/relationships/tags" Target="../tags/tag402.xml"/><Relationship Id="rId279" Type="http://schemas.openxmlformats.org/officeDocument/2006/relationships/tags" Target="../tags/tag279.xml"/><Relationship Id="rId444" Type="http://schemas.openxmlformats.org/officeDocument/2006/relationships/tags" Target="../tags/tag444.xml"/><Relationship Id="rId486" Type="http://schemas.openxmlformats.org/officeDocument/2006/relationships/tags" Target="../tags/tag486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388" Type="http://schemas.openxmlformats.org/officeDocument/2006/relationships/tags" Target="../tags/tag388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413" Type="http://schemas.openxmlformats.org/officeDocument/2006/relationships/tags" Target="../tags/tag413.xml"/><Relationship Id="rId248" Type="http://schemas.openxmlformats.org/officeDocument/2006/relationships/tags" Target="../tags/tag248.xml"/><Relationship Id="rId455" Type="http://schemas.openxmlformats.org/officeDocument/2006/relationships/tags" Target="../tags/tag455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399" Type="http://schemas.openxmlformats.org/officeDocument/2006/relationships/tags" Target="../tags/tag399.xml"/><Relationship Id="rId259" Type="http://schemas.openxmlformats.org/officeDocument/2006/relationships/tags" Target="../tags/tag259.xml"/><Relationship Id="rId424" Type="http://schemas.openxmlformats.org/officeDocument/2006/relationships/tags" Target="../tags/tag424.xml"/><Relationship Id="rId466" Type="http://schemas.openxmlformats.org/officeDocument/2006/relationships/tags" Target="../tags/tag46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435" Type="http://schemas.openxmlformats.org/officeDocument/2006/relationships/tags" Target="../tags/tag435.xml"/><Relationship Id="rId477" Type="http://schemas.openxmlformats.org/officeDocument/2006/relationships/tags" Target="../tags/tag477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390" Type="http://schemas.openxmlformats.org/officeDocument/2006/relationships/tags" Target="../tags/tag390.xml"/><Relationship Id="rId404" Type="http://schemas.openxmlformats.org/officeDocument/2006/relationships/tags" Target="../tags/tag404.xml"/><Relationship Id="rId446" Type="http://schemas.openxmlformats.org/officeDocument/2006/relationships/tags" Target="../tags/tag446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88" Type="http://schemas.openxmlformats.org/officeDocument/2006/relationships/tags" Target="../tags/tag488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415" Type="http://schemas.openxmlformats.org/officeDocument/2006/relationships/tags" Target="../tags/tag415.xml"/><Relationship Id="rId457" Type="http://schemas.openxmlformats.org/officeDocument/2006/relationships/tags" Target="../tags/tag457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426" Type="http://schemas.openxmlformats.org/officeDocument/2006/relationships/tags" Target="../tags/tag426.xml"/><Relationship Id="rId230" Type="http://schemas.openxmlformats.org/officeDocument/2006/relationships/tags" Target="../tags/tag230.xml"/><Relationship Id="rId468" Type="http://schemas.openxmlformats.org/officeDocument/2006/relationships/tags" Target="../tags/tag468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437" Type="http://schemas.openxmlformats.org/officeDocument/2006/relationships/tags" Target="../tags/tag437.xml"/><Relationship Id="rId479" Type="http://schemas.openxmlformats.org/officeDocument/2006/relationships/tags" Target="../tags/tag479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490" Type="http://schemas.openxmlformats.org/officeDocument/2006/relationships/tags" Target="../tags/tag490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406" Type="http://schemas.openxmlformats.org/officeDocument/2006/relationships/tags" Target="../tags/tag406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392" Type="http://schemas.openxmlformats.org/officeDocument/2006/relationships/tags" Target="../tags/tag392.xml"/><Relationship Id="rId448" Type="http://schemas.openxmlformats.org/officeDocument/2006/relationships/tags" Target="../tags/tag448.xml"/><Relationship Id="rId252" Type="http://schemas.openxmlformats.org/officeDocument/2006/relationships/tags" Target="../tags/tag252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47" Type="http://schemas.openxmlformats.org/officeDocument/2006/relationships/tags" Target="../tags/tag47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54" Type="http://schemas.openxmlformats.org/officeDocument/2006/relationships/tags" Target="../tags/tag154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417" Type="http://schemas.openxmlformats.org/officeDocument/2006/relationships/tags" Target="../tags/tag417.xml"/><Relationship Id="rId459" Type="http://schemas.openxmlformats.org/officeDocument/2006/relationships/tags" Target="../tags/tag459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63" Type="http://schemas.openxmlformats.org/officeDocument/2006/relationships/tags" Target="../tags/tag263.xml"/><Relationship Id="rId319" Type="http://schemas.openxmlformats.org/officeDocument/2006/relationships/tags" Target="../tags/tag319.xml"/><Relationship Id="rId470" Type="http://schemas.openxmlformats.org/officeDocument/2006/relationships/tags" Target="../tags/tag470.xml"/><Relationship Id="rId58" Type="http://schemas.openxmlformats.org/officeDocument/2006/relationships/tags" Target="../tags/tag58.xml"/><Relationship Id="rId123" Type="http://schemas.openxmlformats.org/officeDocument/2006/relationships/tags" Target="../tags/tag123.xml"/><Relationship Id="rId330" Type="http://schemas.openxmlformats.org/officeDocument/2006/relationships/tags" Target="../tags/tag330.xml"/><Relationship Id="rId165" Type="http://schemas.openxmlformats.org/officeDocument/2006/relationships/tags" Target="../tags/tag165.xml"/><Relationship Id="rId372" Type="http://schemas.openxmlformats.org/officeDocument/2006/relationships/tags" Target="../tags/tag372.xml"/><Relationship Id="rId428" Type="http://schemas.openxmlformats.org/officeDocument/2006/relationships/tags" Target="../tags/tag428.xml"/><Relationship Id="rId232" Type="http://schemas.openxmlformats.org/officeDocument/2006/relationships/tags" Target="../tags/tag232.xml"/><Relationship Id="rId274" Type="http://schemas.openxmlformats.org/officeDocument/2006/relationships/tags" Target="../tags/tag274.xml"/><Relationship Id="rId481" Type="http://schemas.openxmlformats.org/officeDocument/2006/relationships/tags" Target="../tags/tag481.xml"/><Relationship Id="rId27" Type="http://schemas.openxmlformats.org/officeDocument/2006/relationships/tags" Target="../tags/tag27.xml"/><Relationship Id="rId69" Type="http://schemas.openxmlformats.org/officeDocument/2006/relationships/tags" Target="../tags/tag69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76" Type="http://schemas.openxmlformats.org/officeDocument/2006/relationships/tags" Target="../tags/tag176.xml"/><Relationship Id="rId341" Type="http://schemas.openxmlformats.org/officeDocument/2006/relationships/tags" Target="../tags/tag341.xml"/><Relationship Id="rId383" Type="http://schemas.openxmlformats.org/officeDocument/2006/relationships/tags" Target="../tags/tag383.xml"/><Relationship Id="rId439" Type="http://schemas.openxmlformats.org/officeDocument/2006/relationships/tags" Target="../tags/tag439.xml"/><Relationship Id="rId201" Type="http://schemas.openxmlformats.org/officeDocument/2006/relationships/tags" Target="../tags/tag201.xml"/><Relationship Id="rId243" Type="http://schemas.openxmlformats.org/officeDocument/2006/relationships/tags" Target="../tags/tag243.xml"/><Relationship Id="rId285" Type="http://schemas.openxmlformats.org/officeDocument/2006/relationships/tags" Target="../tags/tag285.xml"/><Relationship Id="rId450" Type="http://schemas.openxmlformats.org/officeDocument/2006/relationships/tags" Target="../tags/tag450.xml"/><Relationship Id="rId38" Type="http://schemas.openxmlformats.org/officeDocument/2006/relationships/tags" Target="../tags/tag38.xml"/><Relationship Id="rId103" Type="http://schemas.openxmlformats.org/officeDocument/2006/relationships/tags" Target="../tags/tag103.xml"/><Relationship Id="rId310" Type="http://schemas.openxmlformats.org/officeDocument/2006/relationships/tags" Target="../tags/tag310.xml"/><Relationship Id="rId492" Type="http://schemas.openxmlformats.org/officeDocument/2006/relationships/slideLayout" Target="../slideLayouts/slideLayout2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87" Type="http://schemas.openxmlformats.org/officeDocument/2006/relationships/tags" Target="../tags/tag187.xml"/><Relationship Id="rId352" Type="http://schemas.openxmlformats.org/officeDocument/2006/relationships/tags" Target="../tags/tag352.xml"/><Relationship Id="rId394" Type="http://schemas.openxmlformats.org/officeDocument/2006/relationships/tags" Target="../tags/tag394.xml"/><Relationship Id="rId408" Type="http://schemas.openxmlformats.org/officeDocument/2006/relationships/tags" Target="../tags/tag408.xml"/><Relationship Id="rId212" Type="http://schemas.openxmlformats.org/officeDocument/2006/relationships/tags" Target="../tags/tag212.xml"/><Relationship Id="rId254" Type="http://schemas.openxmlformats.org/officeDocument/2006/relationships/tags" Target="../tags/tag254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96" Type="http://schemas.openxmlformats.org/officeDocument/2006/relationships/tags" Target="../tags/tag296.xml"/><Relationship Id="rId461" Type="http://schemas.openxmlformats.org/officeDocument/2006/relationships/tags" Target="../tags/tag461.xml"/><Relationship Id="rId60" Type="http://schemas.openxmlformats.org/officeDocument/2006/relationships/tags" Target="../tags/tag60.xml"/><Relationship Id="rId156" Type="http://schemas.openxmlformats.org/officeDocument/2006/relationships/tags" Target="../tags/tag156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63" Type="http://schemas.openxmlformats.org/officeDocument/2006/relationships/tags" Target="../tags/tag363.xml"/><Relationship Id="rId419" Type="http://schemas.openxmlformats.org/officeDocument/2006/relationships/tags" Target="../tags/tag419.xml"/><Relationship Id="rId223" Type="http://schemas.openxmlformats.org/officeDocument/2006/relationships/tags" Target="../tags/tag223.xml"/><Relationship Id="rId430" Type="http://schemas.openxmlformats.org/officeDocument/2006/relationships/tags" Target="../tags/tag430.xml"/><Relationship Id="rId18" Type="http://schemas.openxmlformats.org/officeDocument/2006/relationships/tags" Target="../tags/tag18.xml"/><Relationship Id="rId265" Type="http://schemas.openxmlformats.org/officeDocument/2006/relationships/tags" Target="../tags/tag265.xml"/><Relationship Id="rId472" Type="http://schemas.openxmlformats.org/officeDocument/2006/relationships/tags" Target="../tags/tag472.xml"/><Relationship Id="rId125" Type="http://schemas.openxmlformats.org/officeDocument/2006/relationships/tags" Target="../tags/tag125.xml"/><Relationship Id="rId167" Type="http://schemas.openxmlformats.org/officeDocument/2006/relationships/tags" Target="../tags/tag167.xml"/><Relationship Id="rId332" Type="http://schemas.openxmlformats.org/officeDocument/2006/relationships/tags" Target="../tags/tag332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76" Type="http://schemas.openxmlformats.org/officeDocument/2006/relationships/tags" Target="../tags/tag276.xml"/><Relationship Id="rId441" Type="http://schemas.openxmlformats.org/officeDocument/2006/relationships/tags" Target="../tags/tag441.xml"/><Relationship Id="rId483" Type="http://schemas.openxmlformats.org/officeDocument/2006/relationships/tags" Target="../tags/tag483.xml"/><Relationship Id="rId40" Type="http://schemas.openxmlformats.org/officeDocument/2006/relationships/tags" Target="../tags/tag40.xml"/><Relationship Id="rId136" Type="http://schemas.openxmlformats.org/officeDocument/2006/relationships/tags" Target="../tags/tag136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43" Type="http://schemas.openxmlformats.org/officeDocument/2006/relationships/tags" Target="../tags/tag343.xml"/><Relationship Id="rId82" Type="http://schemas.openxmlformats.org/officeDocument/2006/relationships/tags" Target="../tags/tag82.xml"/><Relationship Id="rId203" Type="http://schemas.openxmlformats.org/officeDocument/2006/relationships/tags" Target="../tags/tag203.xml"/><Relationship Id="rId385" Type="http://schemas.openxmlformats.org/officeDocument/2006/relationships/tags" Target="../tags/tag385.xml"/><Relationship Id="rId245" Type="http://schemas.openxmlformats.org/officeDocument/2006/relationships/tags" Target="../tags/tag245.xml"/><Relationship Id="rId287" Type="http://schemas.openxmlformats.org/officeDocument/2006/relationships/tags" Target="../tags/tag287.xml"/><Relationship Id="rId410" Type="http://schemas.openxmlformats.org/officeDocument/2006/relationships/tags" Target="../tags/tag410.xml"/><Relationship Id="rId452" Type="http://schemas.openxmlformats.org/officeDocument/2006/relationships/tags" Target="../tags/tag452.xml"/><Relationship Id="rId105" Type="http://schemas.openxmlformats.org/officeDocument/2006/relationships/tags" Target="../tags/tag105.xml"/><Relationship Id="rId147" Type="http://schemas.openxmlformats.org/officeDocument/2006/relationships/tags" Target="../tags/tag147.xml"/><Relationship Id="rId312" Type="http://schemas.openxmlformats.org/officeDocument/2006/relationships/tags" Target="../tags/tag312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96" Type="http://schemas.openxmlformats.org/officeDocument/2006/relationships/tags" Target="../tags/tag396.xml"/><Relationship Id="rId214" Type="http://schemas.openxmlformats.org/officeDocument/2006/relationships/tags" Target="../tags/tag214.xml"/><Relationship Id="rId256" Type="http://schemas.openxmlformats.org/officeDocument/2006/relationships/tags" Target="../tags/tag256.xml"/><Relationship Id="rId298" Type="http://schemas.openxmlformats.org/officeDocument/2006/relationships/tags" Target="../tags/tag298.xml"/><Relationship Id="rId421" Type="http://schemas.openxmlformats.org/officeDocument/2006/relationships/tags" Target="../tags/tag421.xml"/><Relationship Id="rId463" Type="http://schemas.openxmlformats.org/officeDocument/2006/relationships/tags" Target="../tags/tag463.xml"/><Relationship Id="rId116" Type="http://schemas.openxmlformats.org/officeDocument/2006/relationships/tags" Target="../tags/tag116.xml"/><Relationship Id="rId158" Type="http://schemas.openxmlformats.org/officeDocument/2006/relationships/tags" Target="../tags/tag158.xml"/><Relationship Id="rId323" Type="http://schemas.openxmlformats.org/officeDocument/2006/relationships/tags" Target="../tags/tag323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386" Type="http://schemas.openxmlformats.org/officeDocument/2006/relationships/tags" Target="../tags/tag386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411" Type="http://schemas.openxmlformats.org/officeDocument/2006/relationships/tags" Target="../tags/tag411.xml"/><Relationship Id="rId432" Type="http://schemas.openxmlformats.org/officeDocument/2006/relationships/tags" Target="../tags/tag432.xml"/><Relationship Id="rId453" Type="http://schemas.openxmlformats.org/officeDocument/2006/relationships/tags" Target="../tags/tag453.xml"/><Relationship Id="rId474" Type="http://schemas.openxmlformats.org/officeDocument/2006/relationships/tags" Target="../tags/tag474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397" Type="http://schemas.openxmlformats.org/officeDocument/2006/relationships/tags" Target="../tags/tag397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401" Type="http://schemas.openxmlformats.org/officeDocument/2006/relationships/tags" Target="../tags/tag401.xml"/><Relationship Id="rId422" Type="http://schemas.openxmlformats.org/officeDocument/2006/relationships/tags" Target="../tags/tag422.xml"/><Relationship Id="rId443" Type="http://schemas.openxmlformats.org/officeDocument/2006/relationships/tags" Target="../tags/tag443.xml"/><Relationship Id="rId464" Type="http://schemas.openxmlformats.org/officeDocument/2006/relationships/tags" Target="../tags/tag464.xml"/><Relationship Id="rId303" Type="http://schemas.openxmlformats.org/officeDocument/2006/relationships/tags" Target="../tags/tag303.xml"/><Relationship Id="rId485" Type="http://schemas.openxmlformats.org/officeDocument/2006/relationships/tags" Target="../tags/tag485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387" Type="http://schemas.openxmlformats.org/officeDocument/2006/relationships/tags" Target="../tags/tag387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412" Type="http://schemas.openxmlformats.org/officeDocument/2006/relationships/tags" Target="../tags/tag412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454" Type="http://schemas.openxmlformats.org/officeDocument/2006/relationships/tags" Target="../tags/tag454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398" Type="http://schemas.openxmlformats.org/officeDocument/2006/relationships/tags" Target="../tags/tag398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423" Type="http://schemas.openxmlformats.org/officeDocument/2006/relationships/tags" Target="../tags/tag423.xml"/><Relationship Id="rId258" Type="http://schemas.openxmlformats.org/officeDocument/2006/relationships/tags" Target="../tags/tag258.xml"/><Relationship Id="rId465" Type="http://schemas.openxmlformats.org/officeDocument/2006/relationships/tags" Target="../tags/tag465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434" Type="http://schemas.openxmlformats.org/officeDocument/2006/relationships/tags" Target="../tags/tag434.xml"/><Relationship Id="rId476" Type="http://schemas.openxmlformats.org/officeDocument/2006/relationships/tags" Target="../tags/tag476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403" Type="http://schemas.openxmlformats.org/officeDocument/2006/relationships/tags" Target="../tags/tag403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445" Type="http://schemas.openxmlformats.org/officeDocument/2006/relationships/tags" Target="../tags/tag445.xml"/><Relationship Id="rId487" Type="http://schemas.openxmlformats.org/officeDocument/2006/relationships/tags" Target="../tags/tag487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389" Type="http://schemas.openxmlformats.org/officeDocument/2006/relationships/tags" Target="../tags/tag389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414" Type="http://schemas.openxmlformats.org/officeDocument/2006/relationships/tags" Target="../tags/tag414.xml"/><Relationship Id="rId456" Type="http://schemas.openxmlformats.org/officeDocument/2006/relationships/tags" Target="../tags/tag456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425" Type="http://schemas.openxmlformats.org/officeDocument/2006/relationships/tags" Target="../tags/tag425.xml"/><Relationship Id="rId467" Type="http://schemas.openxmlformats.org/officeDocument/2006/relationships/tags" Target="../tags/tag467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436" Type="http://schemas.openxmlformats.org/officeDocument/2006/relationships/tags" Target="../tags/tag436.xml"/><Relationship Id="rId240" Type="http://schemas.openxmlformats.org/officeDocument/2006/relationships/tags" Target="../tags/tag240.xml"/><Relationship Id="rId478" Type="http://schemas.openxmlformats.org/officeDocument/2006/relationships/tags" Target="../tags/tag478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391" Type="http://schemas.openxmlformats.org/officeDocument/2006/relationships/tags" Target="../tags/tag391.xml"/><Relationship Id="rId405" Type="http://schemas.openxmlformats.org/officeDocument/2006/relationships/tags" Target="../tags/tag405.xml"/><Relationship Id="rId447" Type="http://schemas.openxmlformats.org/officeDocument/2006/relationships/tags" Target="../tags/tag447.xml"/><Relationship Id="rId251" Type="http://schemas.openxmlformats.org/officeDocument/2006/relationships/tags" Target="../tags/tag251.xml"/><Relationship Id="rId489" Type="http://schemas.openxmlformats.org/officeDocument/2006/relationships/tags" Target="../tags/tag489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416" Type="http://schemas.openxmlformats.org/officeDocument/2006/relationships/tags" Target="../tags/tag416.xml"/><Relationship Id="rId220" Type="http://schemas.openxmlformats.org/officeDocument/2006/relationships/tags" Target="../tags/tag220.xml"/><Relationship Id="rId458" Type="http://schemas.openxmlformats.org/officeDocument/2006/relationships/tags" Target="../tags/tag458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Relationship Id="rId427" Type="http://schemas.openxmlformats.org/officeDocument/2006/relationships/tags" Target="../tags/tag427.xml"/><Relationship Id="rId469" Type="http://schemas.openxmlformats.org/officeDocument/2006/relationships/tags" Target="../tags/tag469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73" Type="http://schemas.openxmlformats.org/officeDocument/2006/relationships/tags" Target="../tags/tag273.xml"/><Relationship Id="rId329" Type="http://schemas.openxmlformats.org/officeDocument/2006/relationships/tags" Target="../tags/tag329.xml"/><Relationship Id="rId480" Type="http://schemas.openxmlformats.org/officeDocument/2006/relationships/tags" Target="../tags/tag480.xml"/><Relationship Id="rId68" Type="http://schemas.openxmlformats.org/officeDocument/2006/relationships/tags" Target="../tags/tag68.xml"/><Relationship Id="rId133" Type="http://schemas.openxmlformats.org/officeDocument/2006/relationships/tags" Target="../tags/tag133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200" Type="http://schemas.openxmlformats.org/officeDocument/2006/relationships/tags" Target="../tags/tag200.xml"/><Relationship Id="rId382" Type="http://schemas.openxmlformats.org/officeDocument/2006/relationships/tags" Target="../tags/tag382.xml"/><Relationship Id="rId438" Type="http://schemas.openxmlformats.org/officeDocument/2006/relationships/tags" Target="../tags/tag438.xml"/><Relationship Id="rId242" Type="http://schemas.openxmlformats.org/officeDocument/2006/relationships/tags" Target="../tags/tag242.xml"/><Relationship Id="rId284" Type="http://schemas.openxmlformats.org/officeDocument/2006/relationships/tags" Target="../tags/tag284.xml"/><Relationship Id="rId491" Type="http://schemas.openxmlformats.org/officeDocument/2006/relationships/tags" Target="../tags/tag491.xml"/><Relationship Id="rId37" Type="http://schemas.openxmlformats.org/officeDocument/2006/relationships/tags" Target="../tags/tag37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93" Type="http://schemas.openxmlformats.org/officeDocument/2006/relationships/tags" Target="../tags/tag393.xml"/><Relationship Id="rId407" Type="http://schemas.openxmlformats.org/officeDocument/2006/relationships/tags" Target="../tags/tag407.xml"/><Relationship Id="rId449" Type="http://schemas.openxmlformats.org/officeDocument/2006/relationships/tags" Target="../tags/tag449.xml"/><Relationship Id="rId211" Type="http://schemas.openxmlformats.org/officeDocument/2006/relationships/tags" Target="../tags/tag211.xml"/><Relationship Id="rId253" Type="http://schemas.openxmlformats.org/officeDocument/2006/relationships/tags" Target="../tags/tag253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460" Type="http://schemas.openxmlformats.org/officeDocument/2006/relationships/tags" Target="../tags/tag460.xml"/><Relationship Id="rId48" Type="http://schemas.openxmlformats.org/officeDocument/2006/relationships/tags" Target="../tags/tag48.xml"/><Relationship Id="rId113" Type="http://schemas.openxmlformats.org/officeDocument/2006/relationships/tags" Target="../tags/tag113.xml"/><Relationship Id="rId320" Type="http://schemas.openxmlformats.org/officeDocument/2006/relationships/tags" Target="../tags/tag320.xml"/><Relationship Id="rId155" Type="http://schemas.openxmlformats.org/officeDocument/2006/relationships/tags" Target="../tags/tag155.xml"/><Relationship Id="rId197" Type="http://schemas.openxmlformats.org/officeDocument/2006/relationships/tags" Target="../tags/tag197.xml"/><Relationship Id="rId362" Type="http://schemas.openxmlformats.org/officeDocument/2006/relationships/tags" Target="../tags/tag362.xml"/><Relationship Id="rId418" Type="http://schemas.openxmlformats.org/officeDocument/2006/relationships/tags" Target="../tags/tag418.xml"/><Relationship Id="rId222" Type="http://schemas.openxmlformats.org/officeDocument/2006/relationships/tags" Target="../tags/tag222.xml"/><Relationship Id="rId264" Type="http://schemas.openxmlformats.org/officeDocument/2006/relationships/tags" Target="../tags/tag264.xml"/><Relationship Id="rId471" Type="http://schemas.openxmlformats.org/officeDocument/2006/relationships/tags" Target="../tags/tag471.xml"/><Relationship Id="rId17" Type="http://schemas.openxmlformats.org/officeDocument/2006/relationships/tags" Target="../tags/tag17.xml"/><Relationship Id="rId59" Type="http://schemas.openxmlformats.org/officeDocument/2006/relationships/tags" Target="../tags/tag59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166" Type="http://schemas.openxmlformats.org/officeDocument/2006/relationships/tags" Target="../tags/tag166.xml"/><Relationship Id="rId331" Type="http://schemas.openxmlformats.org/officeDocument/2006/relationships/tags" Target="../tags/tag331.xml"/><Relationship Id="rId373" Type="http://schemas.openxmlformats.org/officeDocument/2006/relationships/tags" Target="../tags/tag373.xml"/><Relationship Id="rId429" Type="http://schemas.openxmlformats.org/officeDocument/2006/relationships/tags" Target="../tags/tag429.xml"/><Relationship Id="rId1" Type="http://schemas.openxmlformats.org/officeDocument/2006/relationships/tags" Target="../tags/tag1.xml"/><Relationship Id="rId233" Type="http://schemas.openxmlformats.org/officeDocument/2006/relationships/tags" Target="../tags/tag233.xml"/><Relationship Id="rId440" Type="http://schemas.openxmlformats.org/officeDocument/2006/relationships/tags" Target="../tags/tag440.xml"/><Relationship Id="rId28" Type="http://schemas.openxmlformats.org/officeDocument/2006/relationships/tags" Target="../tags/tag28.xml"/><Relationship Id="rId275" Type="http://schemas.openxmlformats.org/officeDocument/2006/relationships/tags" Target="../tags/tag275.xml"/><Relationship Id="rId300" Type="http://schemas.openxmlformats.org/officeDocument/2006/relationships/tags" Target="../tags/tag300.xml"/><Relationship Id="rId482" Type="http://schemas.openxmlformats.org/officeDocument/2006/relationships/tags" Target="../tags/tag482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77" Type="http://schemas.openxmlformats.org/officeDocument/2006/relationships/tags" Target="../tags/tag177.xml"/><Relationship Id="rId342" Type="http://schemas.openxmlformats.org/officeDocument/2006/relationships/tags" Target="../tags/tag342.xml"/><Relationship Id="rId384" Type="http://schemas.openxmlformats.org/officeDocument/2006/relationships/tags" Target="../tags/tag384.xml"/><Relationship Id="rId202" Type="http://schemas.openxmlformats.org/officeDocument/2006/relationships/tags" Target="../tags/tag202.xml"/><Relationship Id="rId244" Type="http://schemas.openxmlformats.org/officeDocument/2006/relationships/tags" Target="../tags/tag244.xml"/><Relationship Id="rId39" Type="http://schemas.openxmlformats.org/officeDocument/2006/relationships/tags" Target="../tags/tag39.xml"/><Relationship Id="rId286" Type="http://schemas.openxmlformats.org/officeDocument/2006/relationships/tags" Target="../tags/tag286.xml"/><Relationship Id="rId451" Type="http://schemas.openxmlformats.org/officeDocument/2006/relationships/tags" Target="../tags/tag451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46" Type="http://schemas.openxmlformats.org/officeDocument/2006/relationships/tags" Target="../tags/tag146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53" Type="http://schemas.openxmlformats.org/officeDocument/2006/relationships/tags" Target="../tags/tag353.xml"/><Relationship Id="rId395" Type="http://schemas.openxmlformats.org/officeDocument/2006/relationships/tags" Target="../tags/tag395.xml"/><Relationship Id="rId409" Type="http://schemas.openxmlformats.org/officeDocument/2006/relationships/tags" Target="../tags/tag409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420" Type="http://schemas.openxmlformats.org/officeDocument/2006/relationships/tags" Target="../tags/tag420.xml"/><Relationship Id="rId255" Type="http://schemas.openxmlformats.org/officeDocument/2006/relationships/tags" Target="../tags/tag255.xml"/><Relationship Id="rId297" Type="http://schemas.openxmlformats.org/officeDocument/2006/relationships/tags" Target="../tags/tag297.xml"/><Relationship Id="rId462" Type="http://schemas.openxmlformats.org/officeDocument/2006/relationships/tags" Target="../tags/tag462.xml"/><Relationship Id="rId115" Type="http://schemas.openxmlformats.org/officeDocument/2006/relationships/tags" Target="../tags/tag115.xml"/><Relationship Id="rId157" Type="http://schemas.openxmlformats.org/officeDocument/2006/relationships/tags" Target="../tags/tag157.xml"/><Relationship Id="rId322" Type="http://schemas.openxmlformats.org/officeDocument/2006/relationships/tags" Target="../tags/tag322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199" Type="http://schemas.openxmlformats.org/officeDocument/2006/relationships/tags" Target="../tags/tag19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66" Type="http://schemas.openxmlformats.org/officeDocument/2006/relationships/tags" Target="../tags/tag266.xml"/><Relationship Id="rId431" Type="http://schemas.openxmlformats.org/officeDocument/2006/relationships/tags" Target="../tags/tag431.xml"/><Relationship Id="rId473" Type="http://schemas.openxmlformats.org/officeDocument/2006/relationships/tags" Target="../tags/tag473.xml"/><Relationship Id="rId30" Type="http://schemas.openxmlformats.org/officeDocument/2006/relationships/tags" Target="../tags/tag30.xml"/><Relationship Id="rId126" Type="http://schemas.openxmlformats.org/officeDocument/2006/relationships/tags" Target="../tags/tag126.xml"/><Relationship Id="rId168" Type="http://schemas.openxmlformats.org/officeDocument/2006/relationships/tags" Target="../tags/tag168.xml"/><Relationship Id="rId333" Type="http://schemas.openxmlformats.org/officeDocument/2006/relationships/tags" Target="../tags/tag333.xml"/><Relationship Id="rId72" Type="http://schemas.openxmlformats.org/officeDocument/2006/relationships/tags" Target="../tags/tag72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35" Type="http://schemas.openxmlformats.org/officeDocument/2006/relationships/tags" Target="../tags/tag235.xml"/><Relationship Id="rId277" Type="http://schemas.openxmlformats.org/officeDocument/2006/relationships/tags" Target="../tags/tag277.xml"/><Relationship Id="rId400" Type="http://schemas.openxmlformats.org/officeDocument/2006/relationships/tags" Target="../tags/tag400.xml"/><Relationship Id="rId442" Type="http://schemas.openxmlformats.org/officeDocument/2006/relationships/tags" Target="../tags/tag442.xml"/><Relationship Id="rId484" Type="http://schemas.openxmlformats.org/officeDocument/2006/relationships/tags" Target="../tags/tag484.xml"/><Relationship Id="rId137" Type="http://schemas.openxmlformats.org/officeDocument/2006/relationships/tags" Target="../tags/tag137.xml"/><Relationship Id="rId302" Type="http://schemas.openxmlformats.org/officeDocument/2006/relationships/tags" Target="../tags/tag302.xml"/><Relationship Id="rId344" Type="http://schemas.openxmlformats.org/officeDocument/2006/relationships/tags" Target="../tags/tag3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Random Samples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Samples representing a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1936 United States presidential election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Poll from </a:t>
            </a:r>
            <a:r>
              <a:rPr lang="en-US" i="1" dirty="0"/>
              <a:t>automobile registrations</a:t>
            </a:r>
            <a:r>
              <a:rPr lang="en-US" dirty="0"/>
              <a:t> and </a:t>
            </a:r>
            <a:r>
              <a:rPr lang="en-US" i="1" dirty="0"/>
              <a:t>telephones books</a:t>
            </a:r>
            <a:endParaRPr lang="en-US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Indicated Landon – 57% and Roosevelt – 43%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Actual election: Roosevelt – 62% and Landon – 38% for Landon.</a:t>
            </a:r>
          </a:p>
        </p:txBody>
      </p:sp>
    </p:spTree>
    <p:extLst>
      <p:ext uri="{BB962C8B-B14F-4D97-AF65-F5344CB8AC3E}">
        <p14:creationId xmlns:p14="http://schemas.microsoft.com/office/powerpoint/2010/main" val="298612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Samples (cont.)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4AC0CC5-CE81-490F-A9D8-AADD9FA3C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01" y="1371600"/>
            <a:ext cx="5520899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01C3D0-88DB-41B7-9D95-DC17082D77E5}"/>
              </a:ext>
            </a:extLst>
          </p:cNvPr>
          <p:cNvSpPr txBox="1"/>
          <p:nvPr/>
        </p:nvSpPr>
        <p:spPr>
          <a:xfrm>
            <a:off x="457200" y="5498068"/>
            <a:ext cx="571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https://en.wikipedia.org/wiki/Survivorship_bias</a:t>
            </a:r>
          </a:p>
        </p:txBody>
      </p:sp>
    </p:spTree>
    <p:extLst>
      <p:ext uri="{BB962C8B-B14F-4D97-AF65-F5344CB8AC3E}">
        <p14:creationId xmlns:p14="http://schemas.microsoft.com/office/powerpoint/2010/main" val="401370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Voluntary sampling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Biased or selected sample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Selection bias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Simple </a:t>
            </a:r>
            <a:r>
              <a:rPr lang="en-US"/>
              <a:t>random sample</a:t>
            </a:r>
            <a:endParaRPr lang="en-US" dirty="0"/>
          </a:p>
        </p:txBody>
      </p:sp>
      <p:grpSp>
        <p:nvGrpSpPr>
          <p:cNvPr id="6" name="SMARTInkShape-Group1">
            <a:extLst>
              <a:ext uri="{FF2B5EF4-FFF2-40B4-BE49-F238E27FC236}">
                <a16:creationId xmlns:a16="http://schemas.microsoft.com/office/drawing/2014/main" id="{4C171A04-AAEB-D5BC-1F2D-750A3F83DCC6}"/>
              </a:ext>
            </a:extLst>
          </p:cNvPr>
          <p:cNvGrpSpPr/>
          <p:nvPr/>
        </p:nvGrpSpPr>
        <p:grpSpPr>
          <a:xfrm>
            <a:off x="3848100" y="1175651"/>
            <a:ext cx="284143" cy="221350"/>
            <a:chOff x="3848100" y="1175651"/>
            <a:chExt cx="284143" cy="221350"/>
          </a:xfrm>
        </p:grpSpPr>
        <p:sp>
          <p:nvSpPr>
            <p:cNvPr id="4" name="SMARTInkShape-1">
              <a:extLst>
                <a:ext uri="{FF2B5EF4-FFF2-40B4-BE49-F238E27FC236}">
                  <a16:creationId xmlns:a16="http://schemas.microsoft.com/office/drawing/2014/main" id="{B5012FEC-0184-3EE7-BACD-4E9BA791A82D}"/>
                </a:ext>
              </a:extLst>
            </p:cNvPr>
            <p:cNvSpPr/>
            <p:nvPr>
              <p:custDataLst>
                <p:tags r:id="rId490"/>
              </p:custDataLst>
            </p:nvPr>
          </p:nvSpPr>
          <p:spPr>
            <a:xfrm>
              <a:off x="3848100" y="1206500"/>
              <a:ext cx="273051" cy="190501"/>
            </a:xfrm>
            <a:custGeom>
              <a:avLst/>
              <a:gdLst/>
              <a:ahLst/>
              <a:cxnLst/>
              <a:rect l="0" t="0" r="0" b="0"/>
              <a:pathLst>
                <a:path w="273051" h="190501">
                  <a:moveTo>
                    <a:pt x="6350" y="190500"/>
                  </a:moveTo>
                  <a:lnTo>
                    <a:pt x="6350" y="190500"/>
                  </a:lnTo>
                  <a:lnTo>
                    <a:pt x="2692" y="190500"/>
                  </a:lnTo>
                  <a:lnTo>
                    <a:pt x="4254" y="190500"/>
                  </a:lnTo>
                  <a:lnTo>
                    <a:pt x="2277" y="190500"/>
                  </a:lnTo>
                  <a:lnTo>
                    <a:pt x="4124" y="190500"/>
                  </a:lnTo>
                  <a:lnTo>
                    <a:pt x="2241" y="190500"/>
                  </a:lnTo>
                  <a:lnTo>
                    <a:pt x="4113" y="190500"/>
                  </a:lnTo>
                  <a:lnTo>
                    <a:pt x="2" y="190500"/>
                  </a:lnTo>
                  <a:lnTo>
                    <a:pt x="0" y="187129"/>
                  </a:lnTo>
                  <a:lnTo>
                    <a:pt x="1881" y="183593"/>
                  </a:lnTo>
                  <a:lnTo>
                    <a:pt x="22782" y="156364"/>
                  </a:lnTo>
                  <a:lnTo>
                    <a:pt x="51291" y="132060"/>
                  </a:lnTo>
                  <a:lnTo>
                    <a:pt x="81367" y="112059"/>
                  </a:lnTo>
                  <a:lnTo>
                    <a:pt x="106816" y="94586"/>
                  </a:lnTo>
                  <a:lnTo>
                    <a:pt x="134974" y="76709"/>
                  </a:lnTo>
                  <a:lnTo>
                    <a:pt x="166048" y="57669"/>
                  </a:lnTo>
                  <a:lnTo>
                    <a:pt x="195783" y="40319"/>
                  </a:lnTo>
                  <a:lnTo>
                    <a:pt x="226578" y="25971"/>
                  </a:lnTo>
                  <a:lnTo>
                    <a:pt x="257318" y="9194"/>
                  </a:lnTo>
                  <a:lnTo>
                    <a:pt x="266519" y="5030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id="{402B28A7-0804-AA97-173B-B5FF7AB58BBA}"/>
                </a:ext>
              </a:extLst>
            </p:cNvPr>
            <p:cNvSpPr/>
            <p:nvPr>
              <p:custDataLst>
                <p:tags r:id="rId491"/>
              </p:custDataLst>
            </p:nvPr>
          </p:nvSpPr>
          <p:spPr>
            <a:xfrm>
              <a:off x="3994150" y="1175651"/>
              <a:ext cx="138093" cy="119750"/>
            </a:xfrm>
            <a:custGeom>
              <a:avLst/>
              <a:gdLst/>
              <a:ahLst/>
              <a:cxnLst/>
              <a:rect l="0" t="0" r="0" b="0"/>
              <a:pathLst>
                <a:path w="138093" h="119750">
                  <a:moveTo>
                    <a:pt x="0" y="24499"/>
                  </a:moveTo>
                  <a:lnTo>
                    <a:pt x="0" y="24499"/>
                  </a:lnTo>
                  <a:lnTo>
                    <a:pt x="0" y="21128"/>
                  </a:lnTo>
                  <a:lnTo>
                    <a:pt x="1881" y="17592"/>
                  </a:lnTo>
                  <a:lnTo>
                    <a:pt x="8838" y="9572"/>
                  </a:lnTo>
                  <a:lnTo>
                    <a:pt x="12865" y="7281"/>
                  </a:lnTo>
                  <a:lnTo>
                    <a:pt x="43928" y="89"/>
                  </a:lnTo>
                  <a:lnTo>
                    <a:pt x="60992" y="0"/>
                  </a:lnTo>
                  <a:lnTo>
                    <a:pt x="90077" y="4164"/>
                  </a:lnTo>
                  <a:lnTo>
                    <a:pt x="116885" y="5985"/>
                  </a:lnTo>
                  <a:lnTo>
                    <a:pt x="125092" y="8745"/>
                  </a:lnTo>
                  <a:lnTo>
                    <a:pt x="131561" y="14205"/>
                  </a:lnTo>
                  <a:lnTo>
                    <a:pt x="136083" y="20629"/>
                  </a:lnTo>
                  <a:lnTo>
                    <a:pt x="138092" y="25837"/>
                  </a:lnTo>
                  <a:lnTo>
                    <a:pt x="135222" y="34266"/>
                  </a:lnTo>
                  <a:lnTo>
                    <a:pt x="122308" y="57274"/>
                  </a:lnTo>
                  <a:lnTo>
                    <a:pt x="94287" y="88225"/>
                  </a:lnTo>
                  <a:lnTo>
                    <a:pt x="73328" y="104822"/>
                  </a:lnTo>
                  <a:lnTo>
                    <a:pt x="71396" y="109117"/>
                  </a:lnTo>
                  <a:lnTo>
                    <a:pt x="70308" y="115501"/>
                  </a:lnTo>
                  <a:lnTo>
                    <a:pt x="71567" y="116917"/>
                  </a:lnTo>
                  <a:lnTo>
                    <a:pt x="82550" y="119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2">
            <a:extLst>
              <a:ext uri="{FF2B5EF4-FFF2-40B4-BE49-F238E27FC236}">
                <a16:creationId xmlns:a16="http://schemas.microsoft.com/office/drawing/2014/main" id="{87A67EED-7A5C-46CA-AD5D-A46410EFF22E}"/>
              </a:ext>
            </a:extLst>
          </p:cNvPr>
          <p:cNvGrpSpPr/>
          <p:nvPr/>
        </p:nvGrpSpPr>
        <p:grpSpPr>
          <a:xfrm>
            <a:off x="4363732" y="1093160"/>
            <a:ext cx="367019" cy="210963"/>
            <a:chOff x="4363732" y="1093160"/>
            <a:chExt cx="367019" cy="210963"/>
          </a:xfrm>
        </p:grpSpPr>
        <p:sp>
          <p:nvSpPr>
            <p:cNvPr id="7" name="SMARTInkShape-3">
              <a:extLst>
                <a:ext uri="{FF2B5EF4-FFF2-40B4-BE49-F238E27FC236}">
                  <a16:creationId xmlns:a16="http://schemas.microsoft.com/office/drawing/2014/main" id="{DB8C4D76-FD2D-16A2-F42C-1978F05E134E}"/>
                </a:ext>
              </a:extLst>
            </p:cNvPr>
            <p:cNvSpPr/>
            <p:nvPr>
              <p:custDataLst>
                <p:tags r:id="rId486"/>
              </p:custDataLst>
            </p:nvPr>
          </p:nvSpPr>
          <p:spPr>
            <a:xfrm>
              <a:off x="4363732" y="1181100"/>
              <a:ext cx="102213" cy="123023"/>
            </a:xfrm>
            <a:custGeom>
              <a:avLst/>
              <a:gdLst/>
              <a:ahLst/>
              <a:cxnLst/>
              <a:rect l="0" t="0" r="0" b="0"/>
              <a:pathLst>
                <a:path w="102213" h="123023">
                  <a:moveTo>
                    <a:pt x="55868" y="31750"/>
                  </a:moveTo>
                  <a:lnTo>
                    <a:pt x="55868" y="31750"/>
                  </a:lnTo>
                  <a:lnTo>
                    <a:pt x="59239" y="28379"/>
                  </a:lnTo>
                  <a:lnTo>
                    <a:pt x="60894" y="24843"/>
                  </a:lnTo>
                  <a:lnTo>
                    <a:pt x="62195" y="9691"/>
                  </a:lnTo>
                  <a:lnTo>
                    <a:pt x="61497" y="8577"/>
                  </a:lnTo>
                  <a:lnTo>
                    <a:pt x="60327" y="7835"/>
                  </a:lnTo>
                  <a:lnTo>
                    <a:pt x="56749" y="6643"/>
                  </a:lnTo>
                  <a:lnTo>
                    <a:pt x="49802" y="269"/>
                  </a:lnTo>
                  <a:lnTo>
                    <a:pt x="46231" y="80"/>
                  </a:lnTo>
                  <a:lnTo>
                    <a:pt x="37333" y="6766"/>
                  </a:lnTo>
                  <a:lnTo>
                    <a:pt x="16765" y="31952"/>
                  </a:lnTo>
                  <a:lnTo>
                    <a:pt x="5215" y="63039"/>
                  </a:lnTo>
                  <a:lnTo>
                    <a:pt x="0" y="88809"/>
                  </a:lnTo>
                  <a:lnTo>
                    <a:pt x="3051" y="99678"/>
                  </a:lnTo>
                  <a:lnTo>
                    <a:pt x="13136" y="114783"/>
                  </a:lnTo>
                  <a:lnTo>
                    <a:pt x="23137" y="122282"/>
                  </a:lnTo>
                  <a:lnTo>
                    <a:pt x="34736" y="123022"/>
                  </a:lnTo>
                  <a:lnTo>
                    <a:pt x="58436" y="117748"/>
                  </a:lnTo>
                  <a:lnTo>
                    <a:pt x="75679" y="108580"/>
                  </a:lnTo>
                  <a:lnTo>
                    <a:pt x="90822" y="93555"/>
                  </a:lnTo>
                  <a:lnTo>
                    <a:pt x="100876" y="75698"/>
                  </a:lnTo>
                  <a:lnTo>
                    <a:pt x="102212" y="67040"/>
                  </a:lnTo>
                  <a:lnTo>
                    <a:pt x="97321" y="48991"/>
                  </a:lnTo>
                  <a:lnTo>
                    <a:pt x="88220" y="31214"/>
                  </a:lnTo>
                  <a:lnTo>
                    <a:pt x="78713" y="22575"/>
                  </a:lnTo>
                  <a:lnTo>
                    <a:pt x="54251" y="9636"/>
                  </a:lnTo>
                  <a:lnTo>
                    <a:pt x="304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">
              <a:extLst>
                <a:ext uri="{FF2B5EF4-FFF2-40B4-BE49-F238E27FC236}">
                  <a16:creationId xmlns:a16="http://schemas.microsoft.com/office/drawing/2014/main" id="{8F24AAA3-8F3A-6D4A-FE9C-4CAD7F62D0AF}"/>
                </a:ext>
              </a:extLst>
            </p:cNvPr>
            <p:cNvSpPr/>
            <p:nvPr>
              <p:custDataLst>
                <p:tags r:id="rId487"/>
              </p:custDataLst>
            </p:nvPr>
          </p:nvSpPr>
          <p:spPr>
            <a:xfrm>
              <a:off x="4483100" y="1093160"/>
              <a:ext cx="87199" cy="209224"/>
            </a:xfrm>
            <a:custGeom>
              <a:avLst/>
              <a:gdLst/>
              <a:ahLst/>
              <a:cxnLst/>
              <a:rect l="0" t="0" r="0" b="0"/>
              <a:pathLst>
                <a:path w="87199" h="209224">
                  <a:moveTo>
                    <a:pt x="12700" y="11740"/>
                  </a:moveTo>
                  <a:lnTo>
                    <a:pt x="12700" y="11740"/>
                  </a:lnTo>
                  <a:lnTo>
                    <a:pt x="12700" y="0"/>
                  </a:lnTo>
                  <a:lnTo>
                    <a:pt x="14582" y="1348"/>
                  </a:lnTo>
                  <a:lnTo>
                    <a:pt x="16071" y="2695"/>
                  </a:lnTo>
                  <a:lnTo>
                    <a:pt x="17726" y="9837"/>
                  </a:lnTo>
                  <a:lnTo>
                    <a:pt x="18171" y="37726"/>
                  </a:lnTo>
                  <a:lnTo>
                    <a:pt x="13559" y="68967"/>
                  </a:lnTo>
                  <a:lnTo>
                    <a:pt x="12870" y="100080"/>
                  </a:lnTo>
                  <a:lnTo>
                    <a:pt x="12750" y="128540"/>
                  </a:lnTo>
                  <a:lnTo>
                    <a:pt x="12710" y="160035"/>
                  </a:lnTo>
                  <a:lnTo>
                    <a:pt x="12707" y="165636"/>
                  </a:lnTo>
                  <a:lnTo>
                    <a:pt x="19444" y="183633"/>
                  </a:lnTo>
                  <a:lnTo>
                    <a:pt x="26515" y="192324"/>
                  </a:lnTo>
                  <a:lnTo>
                    <a:pt x="42554" y="207023"/>
                  </a:lnTo>
                  <a:lnTo>
                    <a:pt x="47419" y="208957"/>
                  </a:lnTo>
                  <a:lnTo>
                    <a:pt x="58470" y="209223"/>
                  </a:lnTo>
                  <a:lnTo>
                    <a:pt x="73220" y="205406"/>
                  </a:lnTo>
                  <a:lnTo>
                    <a:pt x="80285" y="198003"/>
                  </a:lnTo>
                  <a:lnTo>
                    <a:pt x="86347" y="185698"/>
                  </a:lnTo>
                  <a:lnTo>
                    <a:pt x="87198" y="182745"/>
                  </a:lnTo>
                  <a:lnTo>
                    <a:pt x="85025" y="168477"/>
                  </a:lnTo>
                  <a:lnTo>
                    <a:pt x="76541" y="154215"/>
                  </a:lnTo>
                  <a:lnTo>
                    <a:pt x="61719" y="141052"/>
                  </a:lnTo>
                  <a:lnTo>
                    <a:pt x="48127" y="136239"/>
                  </a:lnTo>
                  <a:lnTo>
                    <a:pt x="19777" y="133150"/>
                  </a:lnTo>
                  <a:lnTo>
                    <a:pt x="0" y="13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>
              <a:extLst>
                <a:ext uri="{FF2B5EF4-FFF2-40B4-BE49-F238E27FC236}">
                  <a16:creationId xmlns:a16="http://schemas.microsoft.com/office/drawing/2014/main" id="{2EF0423D-988A-0CA8-5C14-9AC8E42C6B26}"/>
                </a:ext>
              </a:extLst>
            </p:cNvPr>
            <p:cNvSpPr/>
            <p:nvPr>
              <p:custDataLst>
                <p:tags r:id="rId488"/>
              </p:custDataLst>
            </p:nvPr>
          </p:nvSpPr>
          <p:spPr>
            <a:xfrm>
              <a:off x="4578350" y="1177442"/>
              <a:ext cx="105382" cy="117959"/>
            </a:xfrm>
            <a:custGeom>
              <a:avLst/>
              <a:gdLst/>
              <a:ahLst/>
              <a:cxnLst/>
              <a:rect l="0" t="0" r="0" b="0"/>
              <a:pathLst>
                <a:path w="105382" h="117959">
                  <a:moveTo>
                    <a:pt x="101600" y="3658"/>
                  </a:moveTo>
                  <a:lnTo>
                    <a:pt x="101600" y="3658"/>
                  </a:lnTo>
                  <a:lnTo>
                    <a:pt x="98229" y="287"/>
                  </a:lnTo>
                  <a:lnTo>
                    <a:pt x="96530" y="0"/>
                  </a:lnTo>
                  <a:lnTo>
                    <a:pt x="94693" y="514"/>
                  </a:lnTo>
                  <a:lnTo>
                    <a:pt x="92762" y="1562"/>
                  </a:lnTo>
                  <a:lnTo>
                    <a:pt x="68686" y="7145"/>
                  </a:lnTo>
                  <a:lnTo>
                    <a:pt x="39638" y="24657"/>
                  </a:lnTo>
                  <a:lnTo>
                    <a:pt x="27345" y="34496"/>
                  </a:lnTo>
                  <a:lnTo>
                    <a:pt x="22737" y="44175"/>
                  </a:lnTo>
                  <a:lnTo>
                    <a:pt x="21394" y="54121"/>
                  </a:lnTo>
                  <a:lnTo>
                    <a:pt x="23149" y="60894"/>
                  </a:lnTo>
                  <a:lnTo>
                    <a:pt x="25310" y="62982"/>
                  </a:lnTo>
                  <a:lnTo>
                    <a:pt x="50589" y="71155"/>
                  </a:lnTo>
                  <a:lnTo>
                    <a:pt x="81523" y="78396"/>
                  </a:lnTo>
                  <a:lnTo>
                    <a:pt x="86099" y="78884"/>
                  </a:lnTo>
                  <a:lnTo>
                    <a:pt x="94946" y="83188"/>
                  </a:lnTo>
                  <a:lnTo>
                    <a:pt x="105381" y="90707"/>
                  </a:lnTo>
                  <a:lnTo>
                    <a:pt x="104827" y="92030"/>
                  </a:lnTo>
                  <a:lnTo>
                    <a:pt x="100447" y="95381"/>
                  </a:lnTo>
                  <a:lnTo>
                    <a:pt x="72340" y="106939"/>
                  </a:lnTo>
                  <a:lnTo>
                    <a:pt x="43060" y="112567"/>
                  </a:lnTo>
                  <a:lnTo>
                    <a:pt x="0" y="117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">
              <a:extLst>
                <a:ext uri="{FF2B5EF4-FFF2-40B4-BE49-F238E27FC236}">
                  <a16:creationId xmlns:a16="http://schemas.microsoft.com/office/drawing/2014/main" id="{4986908C-B950-16C1-7E92-0050A4363625}"/>
                </a:ext>
              </a:extLst>
            </p:cNvPr>
            <p:cNvSpPr/>
            <p:nvPr>
              <p:custDataLst>
                <p:tags r:id="rId489"/>
              </p:custDataLst>
            </p:nvPr>
          </p:nvSpPr>
          <p:spPr>
            <a:xfrm>
              <a:off x="4730750" y="1295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">
            <a:extLst>
              <a:ext uri="{FF2B5EF4-FFF2-40B4-BE49-F238E27FC236}">
                <a16:creationId xmlns:a16="http://schemas.microsoft.com/office/drawing/2014/main" id="{457F8092-B43F-EA7D-DCFA-52652DCEDF3B}"/>
              </a:ext>
            </a:extLst>
          </p:cNvPr>
          <p:cNvGrpSpPr/>
          <p:nvPr/>
        </p:nvGrpSpPr>
        <p:grpSpPr>
          <a:xfrm>
            <a:off x="5003800" y="1086994"/>
            <a:ext cx="1619173" cy="360807"/>
            <a:chOff x="5003800" y="1086994"/>
            <a:chExt cx="1619173" cy="360807"/>
          </a:xfrm>
        </p:grpSpPr>
        <p:sp>
          <p:nvSpPr>
            <p:cNvPr id="12" name="SMARTInkShape-7">
              <a:extLst>
                <a:ext uri="{FF2B5EF4-FFF2-40B4-BE49-F238E27FC236}">
                  <a16:creationId xmlns:a16="http://schemas.microsoft.com/office/drawing/2014/main" id="{4446EACD-9F94-C639-A2B2-BA58967D7572}"/>
                </a:ext>
              </a:extLst>
            </p:cNvPr>
            <p:cNvSpPr/>
            <p:nvPr>
              <p:custDataLst>
                <p:tags r:id="rId471"/>
              </p:custDataLst>
            </p:nvPr>
          </p:nvSpPr>
          <p:spPr>
            <a:xfrm>
              <a:off x="5003800" y="1187450"/>
              <a:ext cx="95251" cy="99236"/>
            </a:xfrm>
            <a:custGeom>
              <a:avLst/>
              <a:gdLst/>
              <a:ahLst/>
              <a:cxnLst/>
              <a:rect l="0" t="0" r="0" b="0"/>
              <a:pathLst>
                <a:path w="95251" h="99236">
                  <a:moveTo>
                    <a:pt x="0" y="31750"/>
                  </a:moveTo>
                  <a:lnTo>
                    <a:pt x="0" y="31750"/>
                  </a:lnTo>
                  <a:lnTo>
                    <a:pt x="0" y="25478"/>
                  </a:lnTo>
                  <a:lnTo>
                    <a:pt x="6741" y="28794"/>
                  </a:lnTo>
                  <a:lnTo>
                    <a:pt x="8727" y="30485"/>
                  </a:lnTo>
                  <a:lnTo>
                    <a:pt x="10934" y="34245"/>
                  </a:lnTo>
                  <a:lnTo>
                    <a:pt x="19376" y="54552"/>
                  </a:lnTo>
                  <a:lnTo>
                    <a:pt x="39655" y="84813"/>
                  </a:lnTo>
                  <a:lnTo>
                    <a:pt x="42318" y="93198"/>
                  </a:lnTo>
                  <a:lnTo>
                    <a:pt x="44440" y="95999"/>
                  </a:lnTo>
                  <a:lnTo>
                    <a:pt x="50561" y="99111"/>
                  </a:lnTo>
                  <a:lnTo>
                    <a:pt x="53463" y="99235"/>
                  </a:lnTo>
                  <a:lnTo>
                    <a:pt x="58570" y="97491"/>
                  </a:lnTo>
                  <a:lnTo>
                    <a:pt x="63190" y="92483"/>
                  </a:lnTo>
                  <a:lnTo>
                    <a:pt x="77701" y="65697"/>
                  </a:lnTo>
                  <a:lnTo>
                    <a:pt x="80395" y="57891"/>
                  </a:lnTo>
                  <a:lnTo>
                    <a:pt x="84148" y="278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">
              <a:extLst>
                <a:ext uri="{FF2B5EF4-FFF2-40B4-BE49-F238E27FC236}">
                  <a16:creationId xmlns:a16="http://schemas.microsoft.com/office/drawing/2014/main" id="{83E22BAD-8079-B57B-DF5F-E53589D16914}"/>
                </a:ext>
              </a:extLst>
            </p:cNvPr>
            <p:cNvSpPr/>
            <p:nvPr>
              <p:custDataLst>
                <p:tags r:id="rId472"/>
              </p:custDataLst>
            </p:nvPr>
          </p:nvSpPr>
          <p:spPr>
            <a:xfrm>
              <a:off x="5183189" y="1168400"/>
              <a:ext cx="58432" cy="99695"/>
            </a:xfrm>
            <a:custGeom>
              <a:avLst/>
              <a:gdLst/>
              <a:ahLst/>
              <a:cxnLst/>
              <a:rect l="0" t="0" r="0" b="0"/>
              <a:pathLst>
                <a:path w="58432" h="99695">
                  <a:moveTo>
                    <a:pt x="42861" y="38100"/>
                  </a:moveTo>
                  <a:lnTo>
                    <a:pt x="42861" y="38100"/>
                  </a:lnTo>
                  <a:lnTo>
                    <a:pt x="39490" y="34729"/>
                  </a:lnTo>
                  <a:lnTo>
                    <a:pt x="39202" y="33736"/>
                  </a:lnTo>
                  <a:lnTo>
                    <a:pt x="39716" y="33074"/>
                  </a:lnTo>
                  <a:lnTo>
                    <a:pt x="42240" y="32012"/>
                  </a:lnTo>
                  <a:lnTo>
                    <a:pt x="31116" y="20012"/>
                  </a:lnTo>
                  <a:lnTo>
                    <a:pt x="27074" y="19335"/>
                  </a:lnTo>
                  <a:lnTo>
                    <a:pt x="18036" y="22506"/>
                  </a:lnTo>
                  <a:lnTo>
                    <a:pt x="12307" y="27876"/>
                  </a:lnTo>
                  <a:lnTo>
                    <a:pt x="5116" y="40715"/>
                  </a:lnTo>
                  <a:lnTo>
                    <a:pt x="1391" y="52668"/>
                  </a:lnTo>
                  <a:lnTo>
                    <a:pt x="0" y="73853"/>
                  </a:lnTo>
                  <a:lnTo>
                    <a:pt x="2174" y="84799"/>
                  </a:lnTo>
                  <a:lnTo>
                    <a:pt x="7375" y="92487"/>
                  </a:lnTo>
                  <a:lnTo>
                    <a:pt x="10736" y="95524"/>
                  </a:lnTo>
                  <a:lnTo>
                    <a:pt x="20117" y="98900"/>
                  </a:lnTo>
                  <a:lnTo>
                    <a:pt x="30635" y="99694"/>
                  </a:lnTo>
                  <a:lnTo>
                    <a:pt x="40015" y="97696"/>
                  </a:lnTo>
                  <a:lnTo>
                    <a:pt x="43785" y="94764"/>
                  </a:lnTo>
                  <a:lnTo>
                    <a:pt x="49857" y="85862"/>
                  </a:lnTo>
                  <a:lnTo>
                    <a:pt x="55139" y="57830"/>
                  </a:lnTo>
                  <a:lnTo>
                    <a:pt x="58431" y="41695"/>
                  </a:lnTo>
                  <a:lnTo>
                    <a:pt x="56601" y="28879"/>
                  </a:lnTo>
                  <a:lnTo>
                    <a:pt x="50380" y="18480"/>
                  </a:lnTo>
                  <a:lnTo>
                    <a:pt x="301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">
              <a:extLst>
                <a:ext uri="{FF2B5EF4-FFF2-40B4-BE49-F238E27FC236}">
                  <a16:creationId xmlns:a16="http://schemas.microsoft.com/office/drawing/2014/main" id="{B13AF09F-87D5-76C8-DE38-74FC7C1BE297}"/>
                </a:ext>
              </a:extLst>
            </p:cNvPr>
            <p:cNvSpPr/>
            <p:nvPr>
              <p:custDataLst>
                <p:tags r:id="rId473"/>
              </p:custDataLst>
            </p:nvPr>
          </p:nvSpPr>
          <p:spPr>
            <a:xfrm>
              <a:off x="5308600" y="1086994"/>
              <a:ext cx="6351" cy="183007"/>
            </a:xfrm>
            <a:custGeom>
              <a:avLst/>
              <a:gdLst/>
              <a:ahLst/>
              <a:cxnLst/>
              <a:rect l="0" t="0" r="0" b="0"/>
              <a:pathLst>
                <a:path w="6351" h="1830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9"/>
                  </a:lnTo>
                  <a:lnTo>
                    <a:pt x="3371" y="2718"/>
                  </a:lnTo>
                  <a:lnTo>
                    <a:pt x="3659" y="1431"/>
                  </a:lnTo>
                  <a:lnTo>
                    <a:pt x="3145" y="572"/>
                  </a:lnTo>
                  <a:lnTo>
                    <a:pt x="2097" y="0"/>
                  </a:lnTo>
                  <a:lnTo>
                    <a:pt x="1397" y="1735"/>
                  </a:lnTo>
                  <a:lnTo>
                    <a:pt x="184" y="28842"/>
                  </a:lnTo>
                  <a:lnTo>
                    <a:pt x="55" y="52504"/>
                  </a:lnTo>
                  <a:lnTo>
                    <a:pt x="16" y="80760"/>
                  </a:lnTo>
                  <a:lnTo>
                    <a:pt x="4" y="112480"/>
                  </a:lnTo>
                  <a:lnTo>
                    <a:pt x="1882" y="143309"/>
                  </a:lnTo>
                  <a:lnTo>
                    <a:pt x="6350" y="183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">
              <a:extLst>
                <a:ext uri="{FF2B5EF4-FFF2-40B4-BE49-F238E27FC236}">
                  <a16:creationId xmlns:a16="http://schemas.microsoft.com/office/drawing/2014/main" id="{CC3F7F46-BAB7-65B4-E6DD-3933EAB44C18}"/>
                </a:ext>
              </a:extLst>
            </p:cNvPr>
            <p:cNvSpPr/>
            <p:nvPr>
              <p:custDataLst>
                <p:tags r:id="rId474"/>
              </p:custDataLst>
            </p:nvPr>
          </p:nvSpPr>
          <p:spPr>
            <a:xfrm>
              <a:off x="5387779" y="1187450"/>
              <a:ext cx="59843" cy="99940"/>
            </a:xfrm>
            <a:custGeom>
              <a:avLst/>
              <a:gdLst/>
              <a:ahLst/>
              <a:cxnLst/>
              <a:rect l="0" t="0" r="0" b="0"/>
              <a:pathLst>
                <a:path w="59843" h="99940">
                  <a:moveTo>
                    <a:pt x="3371" y="12700"/>
                  </a:moveTo>
                  <a:lnTo>
                    <a:pt x="3371" y="12700"/>
                  </a:lnTo>
                  <a:lnTo>
                    <a:pt x="0" y="19442"/>
                  </a:lnTo>
                  <a:lnTo>
                    <a:pt x="2439" y="50364"/>
                  </a:lnTo>
                  <a:lnTo>
                    <a:pt x="2750" y="56859"/>
                  </a:lnTo>
                  <a:lnTo>
                    <a:pt x="6859" y="67839"/>
                  </a:lnTo>
                  <a:lnTo>
                    <a:pt x="29838" y="95995"/>
                  </a:lnTo>
                  <a:lnTo>
                    <a:pt x="34653" y="99109"/>
                  </a:lnTo>
                  <a:lnTo>
                    <a:pt x="36927" y="99939"/>
                  </a:lnTo>
                  <a:lnTo>
                    <a:pt x="43214" y="98980"/>
                  </a:lnTo>
                  <a:lnTo>
                    <a:pt x="46866" y="97737"/>
                  </a:lnTo>
                  <a:lnTo>
                    <a:pt x="52805" y="90711"/>
                  </a:lnTo>
                  <a:lnTo>
                    <a:pt x="57092" y="79827"/>
                  </a:lnTo>
                  <a:lnTo>
                    <a:pt x="59842" y="49844"/>
                  </a:lnTo>
                  <a:lnTo>
                    <a:pt x="59726" y="19185"/>
                  </a:lnTo>
                  <a:lnTo>
                    <a:pt x="541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">
              <a:extLst>
                <a:ext uri="{FF2B5EF4-FFF2-40B4-BE49-F238E27FC236}">
                  <a16:creationId xmlns:a16="http://schemas.microsoft.com/office/drawing/2014/main" id="{F891ACA8-39B9-FE9A-931D-0D0BC16DA708}"/>
                </a:ext>
              </a:extLst>
            </p:cNvPr>
            <p:cNvSpPr/>
            <p:nvPr>
              <p:custDataLst>
                <p:tags r:id="rId475"/>
              </p:custDataLst>
            </p:nvPr>
          </p:nvSpPr>
          <p:spPr>
            <a:xfrm>
              <a:off x="5486400" y="1201734"/>
              <a:ext cx="123189" cy="119067"/>
            </a:xfrm>
            <a:custGeom>
              <a:avLst/>
              <a:gdLst/>
              <a:ahLst/>
              <a:cxnLst/>
              <a:rect l="0" t="0" r="0" b="0"/>
              <a:pathLst>
                <a:path w="123189" h="119067">
                  <a:moveTo>
                    <a:pt x="0" y="36516"/>
                  </a:moveTo>
                  <a:lnTo>
                    <a:pt x="0" y="36516"/>
                  </a:lnTo>
                  <a:lnTo>
                    <a:pt x="0" y="33145"/>
                  </a:lnTo>
                  <a:lnTo>
                    <a:pt x="22478" y="1979"/>
                  </a:lnTo>
                  <a:lnTo>
                    <a:pt x="24101" y="0"/>
                  </a:lnTo>
                  <a:lnTo>
                    <a:pt x="25240" y="177"/>
                  </a:lnTo>
                  <a:lnTo>
                    <a:pt x="28386" y="2256"/>
                  </a:lnTo>
                  <a:lnTo>
                    <a:pt x="30254" y="7414"/>
                  </a:lnTo>
                  <a:lnTo>
                    <a:pt x="35917" y="32056"/>
                  </a:lnTo>
                  <a:lnTo>
                    <a:pt x="37669" y="58944"/>
                  </a:lnTo>
                  <a:lnTo>
                    <a:pt x="38614" y="69062"/>
                  </a:lnTo>
                  <a:lnTo>
                    <a:pt x="44181" y="86521"/>
                  </a:lnTo>
                  <a:lnTo>
                    <a:pt x="46213" y="85081"/>
                  </a:lnTo>
                  <a:lnTo>
                    <a:pt x="74529" y="55343"/>
                  </a:lnTo>
                  <a:lnTo>
                    <a:pt x="77203" y="51184"/>
                  </a:lnTo>
                  <a:lnTo>
                    <a:pt x="85818" y="44681"/>
                  </a:lnTo>
                  <a:lnTo>
                    <a:pt x="114982" y="28156"/>
                  </a:lnTo>
                  <a:lnTo>
                    <a:pt x="117576" y="27415"/>
                  </a:lnTo>
                  <a:lnTo>
                    <a:pt x="120012" y="27626"/>
                  </a:lnTo>
                  <a:lnTo>
                    <a:pt x="122341" y="28473"/>
                  </a:lnTo>
                  <a:lnTo>
                    <a:pt x="123188" y="30448"/>
                  </a:lnTo>
                  <a:lnTo>
                    <a:pt x="118979" y="57712"/>
                  </a:lnTo>
                  <a:lnTo>
                    <a:pt x="115224" y="74648"/>
                  </a:lnTo>
                  <a:lnTo>
                    <a:pt x="118142" y="89857"/>
                  </a:lnTo>
                  <a:lnTo>
                    <a:pt x="114300" y="119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">
              <a:extLst>
                <a:ext uri="{FF2B5EF4-FFF2-40B4-BE49-F238E27FC236}">
                  <a16:creationId xmlns:a16="http://schemas.microsoft.com/office/drawing/2014/main" id="{10E850B8-027D-7BF9-67E0-72212CA2A2CD}"/>
                </a:ext>
              </a:extLst>
            </p:cNvPr>
            <p:cNvSpPr/>
            <p:nvPr>
              <p:custDataLst>
                <p:tags r:id="rId476"/>
              </p:custDataLst>
            </p:nvPr>
          </p:nvSpPr>
          <p:spPr>
            <a:xfrm>
              <a:off x="5670550" y="1136650"/>
              <a:ext cx="69851" cy="183797"/>
            </a:xfrm>
            <a:custGeom>
              <a:avLst/>
              <a:gdLst/>
              <a:ahLst/>
              <a:cxnLst/>
              <a:rect l="0" t="0" r="0" b="0"/>
              <a:pathLst>
                <a:path w="69851" h="183797">
                  <a:moveTo>
                    <a:pt x="0" y="0"/>
                  </a:moveTo>
                  <a:lnTo>
                    <a:pt x="0" y="0"/>
                  </a:lnTo>
                  <a:lnTo>
                    <a:pt x="5468" y="0"/>
                  </a:lnTo>
                  <a:lnTo>
                    <a:pt x="9460" y="10113"/>
                  </a:lnTo>
                  <a:lnTo>
                    <a:pt x="12060" y="38268"/>
                  </a:lnTo>
                  <a:lnTo>
                    <a:pt x="11805" y="66215"/>
                  </a:lnTo>
                  <a:lnTo>
                    <a:pt x="8280" y="91978"/>
                  </a:lnTo>
                  <a:lnTo>
                    <a:pt x="4850" y="120004"/>
                  </a:lnTo>
                  <a:lnTo>
                    <a:pt x="2861" y="133768"/>
                  </a:lnTo>
                  <a:lnTo>
                    <a:pt x="3570" y="163719"/>
                  </a:lnTo>
                  <a:lnTo>
                    <a:pt x="705" y="180114"/>
                  </a:lnTo>
                  <a:lnTo>
                    <a:pt x="1881" y="181459"/>
                  </a:lnTo>
                  <a:lnTo>
                    <a:pt x="6950" y="182954"/>
                  </a:lnTo>
                  <a:lnTo>
                    <a:pt x="17738" y="183796"/>
                  </a:lnTo>
                  <a:lnTo>
                    <a:pt x="23876" y="182111"/>
                  </a:lnTo>
                  <a:lnTo>
                    <a:pt x="53105" y="166431"/>
                  </a:lnTo>
                  <a:lnTo>
                    <a:pt x="698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">
              <a:extLst>
                <a:ext uri="{FF2B5EF4-FFF2-40B4-BE49-F238E27FC236}">
                  <a16:creationId xmlns:a16="http://schemas.microsoft.com/office/drawing/2014/main" id="{D9F7365B-CBB6-C51E-3664-71B2D4C40362}"/>
                </a:ext>
              </a:extLst>
            </p:cNvPr>
            <p:cNvSpPr/>
            <p:nvPr>
              <p:custDataLst>
                <p:tags r:id="rId477"/>
              </p:custDataLst>
            </p:nvPr>
          </p:nvSpPr>
          <p:spPr>
            <a:xfrm>
              <a:off x="5632450" y="121285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32604" y="19802"/>
                  </a:lnTo>
                  <a:lnTo>
                    <a:pt x="57319" y="537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">
              <a:extLst>
                <a:ext uri="{FF2B5EF4-FFF2-40B4-BE49-F238E27FC236}">
                  <a16:creationId xmlns:a16="http://schemas.microsoft.com/office/drawing/2014/main" id="{20A522BD-D28F-7A5C-61FD-99051217B6A0}"/>
                </a:ext>
              </a:extLst>
            </p:cNvPr>
            <p:cNvSpPr/>
            <p:nvPr>
              <p:custDataLst>
                <p:tags r:id="rId478"/>
              </p:custDataLst>
            </p:nvPr>
          </p:nvSpPr>
          <p:spPr>
            <a:xfrm>
              <a:off x="5742031" y="1203947"/>
              <a:ext cx="85723" cy="103144"/>
            </a:xfrm>
            <a:custGeom>
              <a:avLst/>
              <a:gdLst/>
              <a:ahLst/>
              <a:cxnLst/>
              <a:rect l="0" t="0" r="0" b="0"/>
              <a:pathLst>
                <a:path w="85723" h="103144">
                  <a:moveTo>
                    <a:pt x="11069" y="40653"/>
                  </a:moveTo>
                  <a:lnTo>
                    <a:pt x="11069" y="40653"/>
                  </a:lnTo>
                  <a:lnTo>
                    <a:pt x="21208" y="45017"/>
                  </a:lnTo>
                  <a:lnTo>
                    <a:pt x="40923" y="46741"/>
                  </a:lnTo>
                  <a:lnTo>
                    <a:pt x="53467" y="43554"/>
                  </a:lnTo>
                  <a:lnTo>
                    <a:pt x="73340" y="32069"/>
                  </a:lnTo>
                  <a:lnTo>
                    <a:pt x="79433" y="26019"/>
                  </a:lnTo>
                  <a:lnTo>
                    <a:pt x="83786" y="19333"/>
                  </a:lnTo>
                  <a:lnTo>
                    <a:pt x="85722" y="14009"/>
                  </a:lnTo>
                  <a:lnTo>
                    <a:pt x="84827" y="11601"/>
                  </a:lnTo>
                  <a:lnTo>
                    <a:pt x="80069" y="7045"/>
                  </a:lnTo>
                  <a:lnTo>
                    <a:pt x="69456" y="513"/>
                  </a:lnTo>
                  <a:lnTo>
                    <a:pt x="59597" y="0"/>
                  </a:lnTo>
                  <a:lnTo>
                    <a:pt x="54004" y="851"/>
                  </a:lnTo>
                  <a:lnTo>
                    <a:pt x="44027" y="7441"/>
                  </a:lnTo>
                  <a:lnTo>
                    <a:pt x="13256" y="38451"/>
                  </a:lnTo>
                  <a:lnTo>
                    <a:pt x="3877" y="54582"/>
                  </a:lnTo>
                  <a:lnTo>
                    <a:pt x="0" y="76138"/>
                  </a:lnTo>
                  <a:lnTo>
                    <a:pt x="976" y="86528"/>
                  </a:lnTo>
                  <a:lnTo>
                    <a:pt x="2223" y="90286"/>
                  </a:lnTo>
                  <a:lnTo>
                    <a:pt x="7373" y="96344"/>
                  </a:lnTo>
                  <a:lnTo>
                    <a:pt x="14365" y="100682"/>
                  </a:lnTo>
                  <a:lnTo>
                    <a:pt x="26940" y="103125"/>
                  </a:lnTo>
                  <a:lnTo>
                    <a:pt x="43758" y="103143"/>
                  </a:lnTo>
                  <a:lnTo>
                    <a:pt x="74569" y="97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">
              <a:extLst>
                <a:ext uri="{FF2B5EF4-FFF2-40B4-BE49-F238E27FC236}">
                  <a16:creationId xmlns:a16="http://schemas.microsoft.com/office/drawing/2014/main" id="{BD3D2541-E133-77E9-69BF-A1398A680260}"/>
                </a:ext>
              </a:extLst>
            </p:cNvPr>
            <p:cNvSpPr/>
            <p:nvPr>
              <p:custDataLst>
                <p:tags r:id="rId479"/>
              </p:custDataLst>
            </p:nvPr>
          </p:nvSpPr>
          <p:spPr>
            <a:xfrm>
              <a:off x="5846950" y="1210271"/>
              <a:ext cx="96651" cy="99944"/>
            </a:xfrm>
            <a:custGeom>
              <a:avLst/>
              <a:gdLst/>
              <a:ahLst/>
              <a:cxnLst/>
              <a:rect l="0" t="0" r="0" b="0"/>
              <a:pathLst>
                <a:path w="96651" h="99944">
                  <a:moveTo>
                    <a:pt x="20450" y="53379"/>
                  </a:moveTo>
                  <a:lnTo>
                    <a:pt x="20450" y="53379"/>
                  </a:lnTo>
                  <a:lnTo>
                    <a:pt x="23821" y="53379"/>
                  </a:lnTo>
                  <a:lnTo>
                    <a:pt x="48288" y="46206"/>
                  </a:lnTo>
                  <a:lnTo>
                    <a:pt x="63082" y="37093"/>
                  </a:lnTo>
                  <a:lnTo>
                    <a:pt x="65805" y="36172"/>
                  </a:lnTo>
                  <a:lnTo>
                    <a:pt x="85078" y="20185"/>
                  </a:lnTo>
                  <a:lnTo>
                    <a:pt x="87979" y="15578"/>
                  </a:lnTo>
                  <a:lnTo>
                    <a:pt x="88753" y="13362"/>
                  </a:lnTo>
                  <a:lnTo>
                    <a:pt x="87858" y="11179"/>
                  </a:lnTo>
                  <a:lnTo>
                    <a:pt x="83099" y="6871"/>
                  </a:lnTo>
                  <a:lnTo>
                    <a:pt x="69116" y="480"/>
                  </a:lnTo>
                  <a:lnTo>
                    <a:pt x="57602" y="0"/>
                  </a:lnTo>
                  <a:lnTo>
                    <a:pt x="45428" y="2844"/>
                  </a:lnTo>
                  <a:lnTo>
                    <a:pt x="20786" y="16734"/>
                  </a:lnTo>
                  <a:lnTo>
                    <a:pt x="9339" y="30292"/>
                  </a:lnTo>
                  <a:lnTo>
                    <a:pt x="381" y="51085"/>
                  </a:lnTo>
                  <a:lnTo>
                    <a:pt x="0" y="75120"/>
                  </a:lnTo>
                  <a:lnTo>
                    <a:pt x="4356" y="90003"/>
                  </a:lnTo>
                  <a:lnTo>
                    <a:pt x="11886" y="96232"/>
                  </a:lnTo>
                  <a:lnTo>
                    <a:pt x="16858" y="98881"/>
                  </a:lnTo>
                  <a:lnTo>
                    <a:pt x="28026" y="99943"/>
                  </a:lnTo>
                  <a:lnTo>
                    <a:pt x="54347" y="97402"/>
                  </a:lnTo>
                  <a:lnTo>
                    <a:pt x="96650" y="851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">
              <a:extLst>
                <a:ext uri="{FF2B5EF4-FFF2-40B4-BE49-F238E27FC236}">
                  <a16:creationId xmlns:a16="http://schemas.microsoft.com/office/drawing/2014/main" id="{530E0443-F3E4-4986-42F1-425B57BA719C}"/>
                </a:ext>
              </a:extLst>
            </p:cNvPr>
            <p:cNvSpPr/>
            <p:nvPr>
              <p:custDataLst>
                <p:tags r:id="rId480"/>
              </p:custDataLst>
            </p:nvPr>
          </p:nvSpPr>
          <p:spPr>
            <a:xfrm>
              <a:off x="5943600" y="1225550"/>
              <a:ext cx="152401" cy="80904"/>
            </a:xfrm>
            <a:custGeom>
              <a:avLst/>
              <a:gdLst/>
              <a:ahLst/>
              <a:cxnLst/>
              <a:rect l="0" t="0" r="0" b="0"/>
              <a:pathLst>
                <a:path w="152401" h="80904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32756" y="7494"/>
                  </a:lnTo>
                  <a:lnTo>
                    <a:pt x="41369" y="10621"/>
                  </a:lnTo>
                  <a:lnTo>
                    <a:pt x="50842" y="16715"/>
                  </a:lnTo>
                  <a:lnTo>
                    <a:pt x="57403" y="24127"/>
                  </a:lnTo>
                  <a:lnTo>
                    <a:pt x="71803" y="54225"/>
                  </a:lnTo>
                  <a:lnTo>
                    <a:pt x="80648" y="74212"/>
                  </a:lnTo>
                  <a:lnTo>
                    <a:pt x="81282" y="76991"/>
                  </a:lnTo>
                  <a:lnTo>
                    <a:pt x="80293" y="78844"/>
                  </a:lnTo>
                  <a:lnTo>
                    <a:pt x="78224" y="80080"/>
                  </a:lnTo>
                  <a:lnTo>
                    <a:pt x="75433" y="80903"/>
                  </a:lnTo>
                  <a:lnTo>
                    <a:pt x="68568" y="79937"/>
                  </a:lnTo>
                  <a:lnTo>
                    <a:pt x="64762" y="78691"/>
                  </a:lnTo>
                  <a:lnTo>
                    <a:pt x="58652" y="73544"/>
                  </a:lnTo>
                  <a:lnTo>
                    <a:pt x="56034" y="70196"/>
                  </a:lnTo>
                  <a:lnTo>
                    <a:pt x="53127" y="60832"/>
                  </a:lnTo>
                  <a:lnTo>
                    <a:pt x="52539" y="51025"/>
                  </a:lnTo>
                  <a:lnTo>
                    <a:pt x="54631" y="44315"/>
                  </a:lnTo>
                  <a:lnTo>
                    <a:pt x="71861" y="29189"/>
                  </a:lnTo>
                  <a:lnTo>
                    <a:pt x="88790" y="18213"/>
                  </a:lnTo>
                  <a:lnTo>
                    <a:pt x="115261" y="1005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">
              <a:extLst>
                <a:ext uri="{FF2B5EF4-FFF2-40B4-BE49-F238E27FC236}">
                  <a16:creationId xmlns:a16="http://schemas.microsoft.com/office/drawing/2014/main" id="{06B13477-6D61-7266-F1C3-C0D6D3C4F5A9}"/>
                </a:ext>
              </a:extLst>
            </p:cNvPr>
            <p:cNvSpPr/>
            <p:nvPr>
              <p:custDataLst>
                <p:tags r:id="rId481"/>
              </p:custDataLst>
            </p:nvPr>
          </p:nvSpPr>
          <p:spPr>
            <a:xfrm>
              <a:off x="6121400" y="1232162"/>
              <a:ext cx="19051" cy="94989"/>
            </a:xfrm>
            <a:custGeom>
              <a:avLst/>
              <a:gdLst/>
              <a:ahLst/>
              <a:cxnLst/>
              <a:rect l="0" t="0" r="0" b="0"/>
              <a:pathLst>
                <a:path w="19051" h="9498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5" y="1724"/>
                  </a:lnTo>
                  <a:lnTo>
                    <a:pt x="1882" y="1062"/>
                  </a:lnTo>
                  <a:lnTo>
                    <a:pt x="5468" y="0"/>
                  </a:lnTo>
                  <a:lnTo>
                    <a:pt x="11342" y="30505"/>
                  </a:lnTo>
                  <a:lnTo>
                    <a:pt x="12521" y="60548"/>
                  </a:lnTo>
                  <a:lnTo>
                    <a:pt x="13353" y="72475"/>
                  </a:lnTo>
                  <a:lnTo>
                    <a:pt x="19050" y="94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">
              <a:extLst>
                <a:ext uri="{FF2B5EF4-FFF2-40B4-BE49-F238E27FC236}">
                  <a16:creationId xmlns:a16="http://schemas.microsoft.com/office/drawing/2014/main" id="{511FB677-292E-F961-662E-64E6646DD535}"/>
                </a:ext>
              </a:extLst>
            </p:cNvPr>
            <p:cNvSpPr/>
            <p:nvPr>
              <p:custDataLst>
                <p:tags r:id="rId482"/>
              </p:custDataLst>
            </p:nvPr>
          </p:nvSpPr>
          <p:spPr>
            <a:xfrm>
              <a:off x="6127750" y="11747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31750"/>
                  </a:moveTo>
                  <a:lnTo>
                    <a:pt x="0" y="31750"/>
                  </a:lnTo>
                  <a:lnTo>
                    <a:pt x="5026" y="19817"/>
                  </a:lnTo>
                  <a:lnTo>
                    <a:pt x="6272" y="4278"/>
                  </a:lnTo>
                  <a:lnTo>
                    <a:pt x="7710" y="285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">
              <a:extLst>
                <a:ext uri="{FF2B5EF4-FFF2-40B4-BE49-F238E27FC236}">
                  <a16:creationId xmlns:a16="http://schemas.microsoft.com/office/drawing/2014/main" id="{ABBD6079-3C14-9D0F-45AA-76C745DA0FE0}"/>
                </a:ext>
              </a:extLst>
            </p:cNvPr>
            <p:cNvSpPr/>
            <p:nvPr>
              <p:custDataLst>
                <p:tags r:id="rId483"/>
              </p:custDataLst>
            </p:nvPr>
          </p:nvSpPr>
          <p:spPr>
            <a:xfrm>
              <a:off x="6172200" y="1238726"/>
              <a:ext cx="145318" cy="88425"/>
            </a:xfrm>
            <a:custGeom>
              <a:avLst/>
              <a:gdLst/>
              <a:ahLst/>
              <a:cxnLst/>
              <a:rect l="0" t="0" r="0" b="0"/>
              <a:pathLst>
                <a:path w="145318" h="88425">
                  <a:moveTo>
                    <a:pt x="0" y="43974"/>
                  </a:moveTo>
                  <a:lnTo>
                    <a:pt x="0" y="43974"/>
                  </a:lnTo>
                  <a:lnTo>
                    <a:pt x="8790" y="30159"/>
                  </a:lnTo>
                  <a:lnTo>
                    <a:pt x="32756" y="4946"/>
                  </a:lnTo>
                  <a:lnTo>
                    <a:pt x="39488" y="1934"/>
                  </a:lnTo>
                  <a:lnTo>
                    <a:pt x="51937" y="0"/>
                  </a:lnTo>
                  <a:lnTo>
                    <a:pt x="54380" y="1253"/>
                  </a:lnTo>
                  <a:lnTo>
                    <a:pt x="58976" y="6407"/>
                  </a:lnTo>
                  <a:lnTo>
                    <a:pt x="61489" y="15283"/>
                  </a:lnTo>
                  <a:lnTo>
                    <a:pt x="66893" y="43671"/>
                  </a:lnTo>
                  <a:lnTo>
                    <a:pt x="63674" y="73121"/>
                  </a:lnTo>
                  <a:lnTo>
                    <a:pt x="64322" y="73283"/>
                  </a:lnTo>
                  <a:lnTo>
                    <a:pt x="66922" y="71582"/>
                  </a:lnTo>
                  <a:lnTo>
                    <a:pt x="72352" y="66657"/>
                  </a:lnTo>
                  <a:lnTo>
                    <a:pt x="88071" y="40199"/>
                  </a:lnTo>
                  <a:lnTo>
                    <a:pt x="115675" y="18757"/>
                  </a:lnTo>
                  <a:lnTo>
                    <a:pt x="125527" y="14160"/>
                  </a:lnTo>
                  <a:lnTo>
                    <a:pt x="128134" y="13515"/>
                  </a:lnTo>
                  <a:lnTo>
                    <a:pt x="130578" y="13790"/>
                  </a:lnTo>
                  <a:lnTo>
                    <a:pt x="135175" y="15977"/>
                  </a:lnTo>
                  <a:lnTo>
                    <a:pt x="141730" y="24547"/>
                  </a:lnTo>
                  <a:lnTo>
                    <a:pt x="142249" y="33928"/>
                  </a:lnTo>
                  <a:lnTo>
                    <a:pt x="141539" y="43743"/>
                  </a:lnTo>
                  <a:lnTo>
                    <a:pt x="145317" y="61574"/>
                  </a:lnTo>
                  <a:lnTo>
                    <a:pt x="139700" y="88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">
              <a:extLst>
                <a:ext uri="{FF2B5EF4-FFF2-40B4-BE49-F238E27FC236}">
                  <a16:creationId xmlns:a16="http://schemas.microsoft.com/office/drawing/2014/main" id="{C0ECED2E-76AB-D23C-6DF8-BAA0E90C609A}"/>
                </a:ext>
              </a:extLst>
            </p:cNvPr>
            <p:cNvSpPr/>
            <p:nvPr>
              <p:custDataLst>
                <p:tags r:id="rId484"/>
              </p:custDataLst>
            </p:nvPr>
          </p:nvSpPr>
          <p:spPr>
            <a:xfrm>
              <a:off x="6349383" y="1238253"/>
              <a:ext cx="133968" cy="183737"/>
            </a:xfrm>
            <a:custGeom>
              <a:avLst/>
              <a:gdLst/>
              <a:ahLst/>
              <a:cxnLst/>
              <a:rect l="0" t="0" r="0" b="0"/>
              <a:pathLst>
                <a:path w="133968" h="183737">
                  <a:moveTo>
                    <a:pt x="13317" y="31747"/>
                  </a:moveTo>
                  <a:lnTo>
                    <a:pt x="13317" y="31747"/>
                  </a:lnTo>
                  <a:lnTo>
                    <a:pt x="16689" y="28376"/>
                  </a:lnTo>
                  <a:lnTo>
                    <a:pt x="20224" y="26721"/>
                  </a:lnTo>
                  <a:lnTo>
                    <a:pt x="22154" y="26280"/>
                  </a:lnTo>
                  <a:lnTo>
                    <a:pt x="23442" y="25280"/>
                  </a:lnTo>
                  <a:lnTo>
                    <a:pt x="44958" y="106"/>
                  </a:lnTo>
                  <a:lnTo>
                    <a:pt x="45058" y="7"/>
                  </a:lnTo>
                  <a:lnTo>
                    <a:pt x="41694" y="0"/>
                  </a:lnTo>
                  <a:lnTo>
                    <a:pt x="32858" y="3369"/>
                  </a:lnTo>
                  <a:lnTo>
                    <a:pt x="21303" y="12207"/>
                  </a:lnTo>
                  <a:lnTo>
                    <a:pt x="1809" y="41590"/>
                  </a:lnTo>
                  <a:lnTo>
                    <a:pt x="0" y="46776"/>
                  </a:lnTo>
                  <a:lnTo>
                    <a:pt x="397" y="73133"/>
                  </a:lnTo>
                  <a:lnTo>
                    <a:pt x="1176" y="76271"/>
                  </a:lnTo>
                  <a:lnTo>
                    <a:pt x="2400" y="78363"/>
                  </a:lnTo>
                  <a:lnTo>
                    <a:pt x="3922" y="79758"/>
                  </a:lnTo>
                  <a:lnTo>
                    <a:pt x="7054" y="79276"/>
                  </a:lnTo>
                  <a:lnTo>
                    <a:pt x="23526" y="70246"/>
                  </a:lnTo>
                  <a:lnTo>
                    <a:pt x="52979" y="42804"/>
                  </a:lnTo>
                  <a:lnTo>
                    <a:pt x="68116" y="28447"/>
                  </a:lnTo>
                  <a:lnTo>
                    <a:pt x="72479" y="26752"/>
                  </a:lnTo>
                  <a:lnTo>
                    <a:pt x="73925" y="27006"/>
                  </a:lnTo>
                  <a:lnTo>
                    <a:pt x="74890" y="27881"/>
                  </a:lnTo>
                  <a:lnTo>
                    <a:pt x="76666" y="30734"/>
                  </a:lnTo>
                  <a:lnTo>
                    <a:pt x="79806" y="34354"/>
                  </a:lnTo>
                  <a:lnTo>
                    <a:pt x="85543" y="50472"/>
                  </a:lnTo>
                  <a:lnTo>
                    <a:pt x="85074" y="79791"/>
                  </a:lnTo>
                  <a:lnTo>
                    <a:pt x="88430" y="106279"/>
                  </a:lnTo>
                  <a:lnTo>
                    <a:pt x="89196" y="132853"/>
                  </a:lnTo>
                  <a:lnTo>
                    <a:pt x="87540" y="158600"/>
                  </a:lnTo>
                  <a:lnTo>
                    <a:pt x="82581" y="178459"/>
                  </a:lnTo>
                  <a:lnTo>
                    <a:pt x="80660" y="182472"/>
                  </a:lnTo>
                  <a:lnTo>
                    <a:pt x="77968" y="183736"/>
                  </a:lnTo>
                  <a:lnTo>
                    <a:pt x="74762" y="183167"/>
                  </a:lnTo>
                  <a:lnTo>
                    <a:pt x="63508" y="175625"/>
                  </a:lnTo>
                  <a:lnTo>
                    <a:pt x="47063" y="157064"/>
                  </a:lnTo>
                  <a:lnTo>
                    <a:pt x="42426" y="143417"/>
                  </a:lnTo>
                  <a:lnTo>
                    <a:pt x="41072" y="127945"/>
                  </a:lnTo>
                  <a:lnTo>
                    <a:pt x="44275" y="105484"/>
                  </a:lnTo>
                  <a:lnTo>
                    <a:pt x="49693" y="93420"/>
                  </a:lnTo>
                  <a:lnTo>
                    <a:pt x="53708" y="87850"/>
                  </a:lnTo>
                  <a:lnTo>
                    <a:pt x="83926" y="70803"/>
                  </a:lnTo>
                  <a:lnTo>
                    <a:pt x="114727" y="59561"/>
                  </a:lnTo>
                  <a:lnTo>
                    <a:pt x="133967" y="50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">
              <a:extLst>
                <a:ext uri="{FF2B5EF4-FFF2-40B4-BE49-F238E27FC236}">
                  <a16:creationId xmlns:a16="http://schemas.microsoft.com/office/drawing/2014/main" id="{A8F09E85-598D-DE7A-0A0D-558CA80BBF06}"/>
                </a:ext>
              </a:extLst>
            </p:cNvPr>
            <p:cNvSpPr/>
            <p:nvPr>
              <p:custDataLst>
                <p:tags r:id="rId485"/>
              </p:custDataLst>
            </p:nvPr>
          </p:nvSpPr>
          <p:spPr>
            <a:xfrm>
              <a:off x="6525742" y="1127230"/>
              <a:ext cx="97231" cy="320571"/>
            </a:xfrm>
            <a:custGeom>
              <a:avLst/>
              <a:gdLst/>
              <a:ahLst/>
              <a:cxnLst/>
              <a:rect l="0" t="0" r="0" b="0"/>
              <a:pathLst>
                <a:path w="97231" h="320571">
                  <a:moveTo>
                    <a:pt x="90958" y="9420"/>
                  </a:moveTo>
                  <a:lnTo>
                    <a:pt x="90958" y="9420"/>
                  </a:lnTo>
                  <a:lnTo>
                    <a:pt x="94330" y="6049"/>
                  </a:lnTo>
                  <a:lnTo>
                    <a:pt x="95984" y="2513"/>
                  </a:lnTo>
                  <a:lnTo>
                    <a:pt x="96426" y="582"/>
                  </a:lnTo>
                  <a:lnTo>
                    <a:pt x="96720" y="0"/>
                  </a:lnTo>
                  <a:lnTo>
                    <a:pt x="96916" y="318"/>
                  </a:lnTo>
                  <a:lnTo>
                    <a:pt x="97230" y="12639"/>
                  </a:lnTo>
                  <a:lnTo>
                    <a:pt x="92223" y="38278"/>
                  </a:lnTo>
                  <a:lnTo>
                    <a:pt x="88463" y="61287"/>
                  </a:lnTo>
                  <a:lnTo>
                    <a:pt x="79008" y="91894"/>
                  </a:lnTo>
                  <a:lnTo>
                    <a:pt x="70640" y="122208"/>
                  </a:lnTo>
                  <a:lnTo>
                    <a:pt x="63693" y="150161"/>
                  </a:lnTo>
                  <a:lnTo>
                    <a:pt x="53795" y="176318"/>
                  </a:lnTo>
                  <a:lnTo>
                    <a:pt x="42878" y="206077"/>
                  </a:lnTo>
                  <a:lnTo>
                    <a:pt x="33927" y="236518"/>
                  </a:lnTo>
                  <a:lnTo>
                    <a:pt x="25612" y="260388"/>
                  </a:lnTo>
                  <a:lnTo>
                    <a:pt x="14211" y="287922"/>
                  </a:lnTo>
                  <a:lnTo>
                    <a:pt x="0" y="315121"/>
                  </a:lnTo>
                  <a:lnTo>
                    <a:pt x="2058" y="320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">
            <a:extLst>
              <a:ext uri="{FF2B5EF4-FFF2-40B4-BE49-F238E27FC236}">
                <a16:creationId xmlns:a16="http://schemas.microsoft.com/office/drawing/2014/main" id="{0B6C6541-A8C9-C7CE-2F56-18E9DCB230A0}"/>
              </a:ext>
            </a:extLst>
          </p:cNvPr>
          <p:cNvGrpSpPr/>
          <p:nvPr/>
        </p:nvGrpSpPr>
        <p:grpSpPr>
          <a:xfrm>
            <a:off x="6718300" y="1149350"/>
            <a:ext cx="1428751" cy="322714"/>
            <a:chOff x="6718300" y="1149350"/>
            <a:chExt cx="1428751" cy="322714"/>
          </a:xfrm>
        </p:grpSpPr>
        <p:sp>
          <p:nvSpPr>
            <p:cNvPr id="28" name="SMARTInkShape-22">
              <a:extLst>
                <a:ext uri="{FF2B5EF4-FFF2-40B4-BE49-F238E27FC236}">
                  <a16:creationId xmlns:a16="http://schemas.microsoft.com/office/drawing/2014/main" id="{73BC58AD-7FD5-53C3-5048-59B4BA0CE946}"/>
                </a:ext>
              </a:extLst>
            </p:cNvPr>
            <p:cNvSpPr/>
            <p:nvPr>
              <p:custDataLst>
                <p:tags r:id="rId461"/>
              </p:custDataLst>
            </p:nvPr>
          </p:nvSpPr>
          <p:spPr>
            <a:xfrm>
              <a:off x="6718300" y="1184140"/>
              <a:ext cx="133351" cy="143011"/>
            </a:xfrm>
            <a:custGeom>
              <a:avLst/>
              <a:gdLst/>
              <a:ahLst/>
              <a:cxnLst/>
              <a:rect l="0" t="0" r="0" b="0"/>
              <a:pathLst>
                <a:path w="133351" h="143011">
                  <a:moveTo>
                    <a:pt x="133350" y="16010"/>
                  </a:moveTo>
                  <a:lnTo>
                    <a:pt x="133350" y="16010"/>
                  </a:lnTo>
                  <a:lnTo>
                    <a:pt x="129978" y="9268"/>
                  </a:lnTo>
                  <a:lnTo>
                    <a:pt x="128280" y="7282"/>
                  </a:lnTo>
                  <a:lnTo>
                    <a:pt x="118423" y="462"/>
                  </a:lnTo>
                  <a:lnTo>
                    <a:pt x="115638" y="0"/>
                  </a:lnTo>
                  <a:lnTo>
                    <a:pt x="88516" y="4338"/>
                  </a:lnTo>
                  <a:lnTo>
                    <a:pt x="62278" y="18966"/>
                  </a:lnTo>
                  <a:lnTo>
                    <a:pt x="52319" y="29586"/>
                  </a:lnTo>
                  <a:lnTo>
                    <a:pt x="47947" y="37566"/>
                  </a:lnTo>
                  <a:lnTo>
                    <a:pt x="44911" y="51652"/>
                  </a:lnTo>
                  <a:lnTo>
                    <a:pt x="47958" y="60124"/>
                  </a:lnTo>
                  <a:lnTo>
                    <a:pt x="53329" y="68200"/>
                  </a:lnTo>
                  <a:lnTo>
                    <a:pt x="82054" y="81563"/>
                  </a:lnTo>
                  <a:lnTo>
                    <a:pt x="110853" y="96440"/>
                  </a:lnTo>
                  <a:lnTo>
                    <a:pt x="115825" y="100675"/>
                  </a:lnTo>
                  <a:lnTo>
                    <a:pt x="116728" y="102792"/>
                  </a:lnTo>
                  <a:lnTo>
                    <a:pt x="116624" y="104909"/>
                  </a:lnTo>
                  <a:lnTo>
                    <a:pt x="114627" y="109143"/>
                  </a:lnTo>
                  <a:lnTo>
                    <a:pt x="111388" y="113377"/>
                  </a:lnTo>
                  <a:lnTo>
                    <a:pt x="102226" y="119727"/>
                  </a:lnTo>
                  <a:lnTo>
                    <a:pt x="73565" y="125284"/>
                  </a:lnTo>
                  <a:lnTo>
                    <a:pt x="45184" y="132688"/>
                  </a:lnTo>
                  <a:lnTo>
                    <a:pt x="14678" y="141163"/>
                  </a:lnTo>
                  <a:lnTo>
                    <a:pt x="0" y="143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">
              <a:extLst>
                <a:ext uri="{FF2B5EF4-FFF2-40B4-BE49-F238E27FC236}">
                  <a16:creationId xmlns:a16="http://schemas.microsoft.com/office/drawing/2014/main" id="{E43C4512-C8E8-C1DE-02C9-3919918C7E64}"/>
                </a:ext>
              </a:extLst>
            </p:cNvPr>
            <p:cNvSpPr/>
            <p:nvPr>
              <p:custDataLst>
                <p:tags r:id="rId462"/>
              </p:custDataLst>
            </p:nvPr>
          </p:nvSpPr>
          <p:spPr>
            <a:xfrm>
              <a:off x="6926753" y="1225917"/>
              <a:ext cx="153498" cy="104151"/>
            </a:xfrm>
            <a:custGeom>
              <a:avLst/>
              <a:gdLst/>
              <a:ahLst/>
              <a:cxnLst/>
              <a:rect l="0" t="0" r="0" b="0"/>
              <a:pathLst>
                <a:path w="153498" h="104151">
                  <a:moveTo>
                    <a:pt x="7447" y="56783"/>
                  </a:moveTo>
                  <a:lnTo>
                    <a:pt x="7447" y="56783"/>
                  </a:lnTo>
                  <a:lnTo>
                    <a:pt x="10819" y="53412"/>
                  </a:lnTo>
                  <a:lnTo>
                    <a:pt x="16236" y="51757"/>
                  </a:lnTo>
                  <a:lnTo>
                    <a:pt x="41912" y="48668"/>
                  </a:lnTo>
                  <a:lnTo>
                    <a:pt x="71954" y="44989"/>
                  </a:lnTo>
                  <a:lnTo>
                    <a:pt x="80332" y="42604"/>
                  </a:lnTo>
                  <a:lnTo>
                    <a:pt x="87113" y="39898"/>
                  </a:lnTo>
                  <a:lnTo>
                    <a:pt x="107108" y="34647"/>
                  </a:lnTo>
                  <a:lnTo>
                    <a:pt x="109871" y="32148"/>
                  </a:lnTo>
                  <a:lnTo>
                    <a:pt x="114669" y="20735"/>
                  </a:lnTo>
                  <a:lnTo>
                    <a:pt x="114206" y="19345"/>
                  </a:lnTo>
                  <a:lnTo>
                    <a:pt x="106495" y="10025"/>
                  </a:lnTo>
                  <a:lnTo>
                    <a:pt x="89650" y="2417"/>
                  </a:lnTo>
                  <a:lnTo>
                    <a:pt x="72321" y="0"/>
                  </a:lnTo>
                  <a:lnTo>
                    <a:pt x="56773" y="3113"/>
                  </a:lnTo>
                  <a:lnTo>
                    <a:pt x="31850" y="20625"/>
                  </a:lnTo>
                  <a:lnTo>
                    <a:pt x="10758" y="38308"/>
                  </a:lnTo>
                  <a:lnTo>
                    <a:pt x="2333" y="50689"/>
                  </a:lnTo>
                  <a:lnTo>
                    <a:pt x="0" y="63247"/>
                  </a:lnTo>
                  <a:lnTo>
                    <a:pt x="2021" y="75883"/>
                  </a:lnTo>
                  <a:lnTo>
                    <a:pt x="7622" y="88555"/>
                  </a:lnTo>
                  <a:lnTo>
                    <a:pt x="13914" y="92781"/>
                  </a:lnTo>
                  <a:lnTo>
                    <a:pt x="40878" y="99434"/>
                  </a:lnTo>
                  <a:lnTo>
                    <a:pt x="64625" y="104150"/>
                  </a:lnTo>
                  <a:lnTo>
                    <a:pt x="91965" y="102411"/>
                  </a:lnTo>
                  <a:lnTo>
                    <a:pt x="114099" y="100171"/>
                  </a:lnTo>
                  <a:lnTo>
                    <a:pt x="136778" y="89368"/>
                  </a:lnTo>
                  <a:lnTo>
                    <a:pt x="153497" y="75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">
              <a:extLst>
                <a:ext uri="{FF2B5EF4-FFF2-40B4-BE49-F238E27FC236}">
                  <a16:creationId xmlns:a16="http://schemas.microsoft.com/office/drawing/2014/main" id="{97E76AA6-4508-905E-710A-16471EED037B}"/>
                </a:ext>
              </a:extLst>
            </p:cNvPr>
            <p:cNvSpPr/>
            <p:nvPr>
              <p:custDataLst>
                <p:tags r:id="rId463"/>
              </p:custDataLst>
            </p:nvPr>
          </p:nvSpPr>
          <p:spPr>
            <a:xfrm>
              <a:off x="7131050" y="1165556"/>
              <a:ext cx="12701" cy="206045"/>
            </a:xfrm>
            <a:custGeom>
              <a:avLst/>
              <a:gdLst/>
              <a:ahLst/>
              <a:cxnLst/>
              <a:rect l="0" t="0" r="0" b="0"/>
              <a:pathLst>
                <a:path w="12701" h="206045">
                  <a:moveTo>
                    <a:pt x="0" y="21894"/>
                  </a:moveTo>
                  <a:lnTo>
                    <a:pt x="0" y="21894"/>
                  </a:lnTo>
                  <a:lnTo>
                    <a:pt x="10125" y="11063"/>
                  </a:lnTo>
                  <a:lnTo>
                    <a:pt x="11937" y="4887"/>
                  </a:lnTo>
                  <a:lnTo>
                    <a:pt x="12474" y="0"/>
                  </a:lnTo>
                  <a:lnTo>
                    <a:pt x="12550" y="242"/>
                  </a:lnTo>
                  <a:lnTo>
                    <a:pt x="12691" y="30481"/>
                  </a:lnTo>
                  <a:lnTo>
                    <a:pt x="12697" y="59167"/>
                  </a:lnTo>
                  <a:lnTo>
                    <a:pt x="10817" y="81499"/>
                  </a:lnTo>
                  <a:lnTo>
                    <a:pt x="7674" y="112227"/>
                  </a:lnTo>
                  <a:lnTo>
                    <a:pt x="6742" y="138500"/>
                  </a:lnTo>
                  <a:lnTo>
                    <a:pt x="6465" y="166746"/>
                  </a:lnTo>
                  <a:lnTo>
                    <a:pt x="8265" y="189226"/>
                  </a:lnTo>
                  <a:lnTo>
                    <a:pt x="12700" y="206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">
              <a:extLst>
                <a:ext uri="{FF2B5EF4-FFF2-40B4-BE49-F238E27FC236}">
                  <a16:creationId xmlns:a16="http://schemas.microsoft.com/office/drawing/2014/main" id="{EE9CB017-C4F1-A247-8809-38F7BBF18F40}"/>
                </a:ext>
              </a:extLst>
            </p:cNvPr>
            <p:cNvSpPr/>
            <p:nvPr>
              <p:custDataLst>
                <p:tags r:id="rId464"/>
              </p:custDataLst>
            </p:nvPr>
          </p:nvSpPr>
          <p:spPr>
            <a:xfrm>
              <a:off x="7237287" y="1251243"/>
              <a:ext cx="96326" cy="96047"/>
            </a:xfrm>
            <a:custGeom>
              <a:avLst/>
              <a:gdLst/>
              <a:ahLst/>
              <a:cxnLst/>
              <a:rect l="0" t="0" r="0" b="0"/>
              <a:pathLst>
                <a:path w="96326" h="96047">
                  <a:moveTo>
                    <a:pt x="14413" y="37807"/>
                  </a:moveTo>
                  <a:lnTo>
                    <a:pt x="14413" y="37807"/>
                  </a:lnTo>
                  <a:lnTo>
                    <a:pt x="17785" y="34436"/>
                  </a:lnTo>
                  <a:lnTo>
                    <a:pt x="29994" y="28969"/>
                  </a:lnTo>
                  <a:lnTo>
                    <a:pt x="56627" y="22075"/>
                  </a:lnTo>
                  <a:lnTo>
                    <a:pt x="86068" y="12286"/>
                  </a:lnTo>
                  <a:lnTo>
                    <a:pt x="94811" y="7288"/>
                  </a:lnTo>
                  <a:lnTo>
                    <a:pt x="95529" y="6172"/>
                  </a:lnTo>
                  <a:lnTo>
                    <a:pt x="96325" y="3051"/>
                  </a:lnTo>
                  <a:lnTo>
                    <a:pt x="93716" y="1936"/>
                  </a:lnTo>
                  <a:lnTo>
                    <a:pt x="64925" y="0"/>
                  </a:lnTo>
                  <a:lnTo>
                    <a:pt x="40462" y="4835"/>
                  </a:lnTo>
                  <a:lnTo>
                    <a:pt x="30459" y="8571"/>
                  </a:lnTo>
                  <a:lnTo>
                    <a:pt x="16893" y="21383"/>
                  </a:lnTo>
                  <a:lnTo>
                    <a:pt x="2318" y="50853"/>
                  </a:lnTo>
                  <a:lnTo>
                    <a:pt x="0" y="57088"/>
                  </a:lnTo>
                  <a:lnTo>
                    <a:pt x="108" y="79346"/>
                  </a:lnTo>
                  <a:lnTo>
                    <a:pt x="4609" y="93703"/>
                  </a:lnTo>
                  <a:lnTo>
                    <a:pt x="7172" y="95532"/>
                  </a:lnTo>
                  <a:lnTo>
                    <a:pt x="10291" y="96046"/>
                  </a:lnTo>
                  <a:lnTo>
                    <a:pt x="39923" y="89553"/>
                  </a:lnTo>
                  <a:lnTo>
                    <a:pt x="58863" y="822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">
              <a:extLst>
                <a:ext uri="{FF2B5EF4-FFF2-40B4-BE49-F238E27FC236}">
                  <a16:creationId xmlns:a16="http://schemas.microsoft.com/office/drawing/2014/main" id="{E952DC77-62C0-DD74-49A5-A88375213972}"/>
                </a:ext>
              </a:extLst>
            </p:cNvPr>
            <p:cNvSpPr/>
            <p:nvPr>
              <p:custDataLst>
                <p:tags r:id="rId465"/>
              </p:custDataLst>
            </p:nvPr>
          </p:nvSpPr>
          <p:spPr>
            <a:xfrm>
              <a:off x="7354479" y="1263912"/>
              <a:ext cx="87722" cy="73638"/>
            </a:xfrm>
            <a:custGeom>
              <a:avLst/>
              <a:gdLst/>
              <a:ahLst/>
              <a:cxnLst/>
              <a:rect l="0" t="0" r="0" b="0"/>
              <a:pathLst>
                <a:path w="87722" h="73638">
                  <a:moveTo>
                    <a:pt x="62321" y="6088"/>
                  </a:moveTo>
                  <a:lnTo>
                    <a:pt x="62321" y="6088"/>
                  </a:lnTo>
                  <a:lnTo>
                    <a:pt x="62321" y="621"/>
                  </a:lnTo>
                  <a:lnTo>
                    <a:pt x="55580" y="0"/>
                  </a:lnTo>
                  <a:lnTo>
                    <a:pt x="44645" y="3187"/>
                  </a:lnTo>
                  <a:lnTo>
                    <a:pt x="16552" y="23510"/>
                  </a:lnTo>
                  <a:lnTo>
                    <a:pt x="10229" y="29824"/>
                  </a:lnTo>
                  <a:lnTo>
                    <a:pt x="2799" y="46368"/>
                  </a:lnTo>
                  <a:lnTo>
                    <a:pt x="0" y="57142"/>
                  </a:lnTo>
                  <a:lnTo>
                    <a:pt x="1018" y="60585"/>
                  </a:lnTo>
                  <a:lnTo>
                    <a:pt x="5912" y="68174"/>
                  </a:lnTo>
                  <a:lnTo>
                    <a:pt x="9899" y="70762"/>
                  </a:lnTo>
                  <a:lnTo>
                    <a:pt x="19973" y="73637"/>
                  </a:lnTo>
                  <a:lnTo>
                    <a:pt x="44392" y="71120"/>
                  </a:lnTo>
                  <a:lnTo>
                    <a:pt x="66102" y="68631"/>
                  </a:lnTo>
                  <a:lnTo>
                    <a:pt x="87721" y="56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">
              <a:extLst>
                <a:ext uri="{FF2B5EF4-FFF2-40B4-BE49-F238E27FC236}">
                  <a16:creationId xmlns:a16="http://schemas.microsoft.com/office/drawing/2014/main" id="{C07D1793-B36F-2005-F913-47BD8CDE3C69}"/>
                </a:ext>
              </a:extLst>
            </p:cNvPr>
            <p:cNvSpPr/>
            <p:nvPr>
              <p:custDataLst>
                <p:tags r:id="rId466"/>
              </p:custDataLst>
            </p:nvPr>
          </p:nvSpPr>
          <p:spPr>
            <a:xfrm>
              <a:off x="7487587" y="1149350"/>
              <a:ext cx="100664" cy="164766"/>
            </a:xfrm>
            <a:custGeom>
              <a:avLst/>
              <a:gdLst/>
              <a:ahLst/>
              <a:cxnLst/>
              <a:rect l="0" t="0" r="0" b="0"/>
              <a:pathLst>
                <a:path w="100664" h="164766">
                  <a:moveTo>
                    <a:pt x="18113" y="0"/>
                  </a:moveTo>
                  <a:lnTo>
                    <a:pt x="18113" y="0"/>
                  </a:lnTo>
                  <a:lnTo>
                    <a:pt x="21485" y="3371"/>
                  </a:lnTo>
                  <a:lnTo>
                    <a:pt x="23581" y="15580"/>
                  </a:lnTo>
                  <a:lnTo>
                    <a:pt x="17439" y="43566"/>
                  </a:lnTo>
                  <a:lnTo>
                    <a:pt x="12884" y="71400"/>
                  </a:lnTo>
                  <a:lnTo>
                    <a:pt x="6914" y="99920"/>
                  </a:lnTo>
                  <a:lnTo>
                    <a:pt x="236" y="129758"/>
                  </a:lnTo>
                  <a:lnTo>
                    <a:pt x="0" y="147875"/>
                  </a:lnTo>
                  <a:lnTo>
                    <a:pt x="2537" y="156504"/>
                  </a:lnTo>
                  <a:lnTo>
                    <a:pt x="4201" y="159369"/>
                  </a:lnTo>
                  <a:lnTo>
                    <a:pt x="6017" y="161279"/>
                  </a:lnTo>
                  <a:lnTo>
                    <a:pt x="7932" y="162553"/>
                  </a:lnTo>
                  <a:lnTo>
                    <a:pt x="37007" y="164765"/>
                  </a:lnTo>
                  <a:lnTo>
                    <a:pt x="56167" y="163119"/>
                  </a:lnTo>
                  <a:lnTo>
                    <a:pt x="100663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">
              <a:extLst>
                <a:ext uri="{FF2B5EF4-FFF2-40B4-BE49-F238E27FC236}">
                  <a16:creationId xmlns:a16="http://schemas.microsoft.com/office/drawing/2014/main" id="{47DFA739-B637-5274-EC8D-DF965E34E74A}"/>
                </a:ext>
              </a:extLst>
            </p:cNvPr>
            <p:cNvSpPr/>
            <p:nvPr>
              <p:custDataLst>
                <p:tags r:id="rId467"/>
              </p:custDataLst>
            </p:nvPr>
          </p:nvSpPr>
          <p:spPr>
            <a:xfrm>
              <a:off x="7512050" y="1225653"/>
              <a:ext cx="88901" cy="126898"/>
            </a:xfrm>
            <a:custGeom>
              <a:avLst/>
              <a:gdLst/>
              <a:ahLst/>
              <a:cxnLst/>
              <a:rect l="0" t="0" r="0" b="0"/>
              <a:pathLst>
                <a:path w="88901" h="126898">
                  <a:moveTo>
                    <a:pt x="0" y="25297"/>
                  </a:moveTo>
                  <a:lnTo>
                    <a:pt x="0" y="25297"/>
                  </a:lnTo>
                  <a:lnTo>
                    <a:pt x="0" y="19830"/>
                  </a:lnTo>
                  <a:lnTo>
                    <a:pt x="6741" y="15837"/>
                  </a:lnTo>
                  <a:lnTo>
                    <a:pt x="34122" y="5816"/>
                  </a:lnTo>
                  <a:lnTo>
                    <a:pt x="53673" y="677"/>
                  </a:lnTo>
                  <a:lnTo>
                    <a:pt x="65438" y="0"/>
                  </a:lnTo>
                  <a:lnTo>
                    <a:pt x="69770" y="1824"/>
                  </a:lnTo>
                  <a:lnTo>
                    <a:pt x="71913" y="3298"/>
                  </a:lnTo>
                  <a:lnTo>
                    <a:pt x="73342" y="5692"/>
                  </a:lnTo>
                  <a:lnTo>
                    <a:pt x="75354" y="16509"/>
                  </a:lnTo>
                  <a:lnTo>
                    <a:pt x="76088" y="48233"/>
                  </a:lnTo>
                  <a:lnTo>
                    <a:pt x="76185" y="77097"/>
                  </a:lnTo>
                  <a:lnTo>
                    <a:pt x="78077" y="95443"/>
                  </a:lnTo>
                  <a:lnTo>
                    <a:pt x="88900" y="126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">
              <a:extLst>
                <a:ext uri="{FF2B5EF4-FFF2-40B4-BE49-F238E27FC236}">
                  <a16:creationId xmlns:a16="http://schemas.microsoft.com/office/drawing/2014/main" id="{6FC76338-701E-F100-1A20-42EAA4FC2680}"/>
                </a:ext>
              </a:extLst>
            </p:cNvPr>
            <p:cNvSpPr/>
            <p:nvPr>
              <p:custDataLst>
                <p:tags r:id="rId468"/>
              </p:custDataLst>
            </p:nvPr>
          </p:nvSpPr>
          <p:spPr>
            <a:xfrm>
              <a:off x="7581900" y="1155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6841"/>
                  </a:lnTo>
                  <a:lnTo>
                    <a:pt x="705" y="456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">
              <a:extLst>
                <a:ext uri="{FF2B5EF4-FFF2-40B4-BE49-F238E27FC236}">
                  <a16:creationId xmlns:a16="http://schemas.microsoft.com/office/drawing/2014/main" id="{EDC7553A-46EB-4638-2D68-02041EF62D02}"/>
                </a:ext>
              </a:extLst>
            </p:cNvPr>
            <p:cNvSpPr/>
            <p:nvPr>
              <p:custDataLst>
                <p:tags r:id="rId469"/>
              </p:custDataLst>
            </p:nvPr>
          </p:nvSpPr>
          <p:spPr>
            <a:xfrm>
              <a:off x="7639050" y="1226774"/>
              <a:ext cx="184151" cy="106727"/>
            </a:xfrm>
            <a:custGeom>
              <a:avLst/>
              <a:gdLst/>
              <a:ahLst/>
              <a:cxnLst/>
              <a:rect l="0" t="0" r="0" b="0"/>
              <a:pathLst>
                <a:path w="184151" h="106727">
                  <a:moveTo>
                    <a:pt x="0" y="49576"/>
                  </a:moveTo>
                  <a:lnTo>
                    <a:pt x="0" y="49576"/>
                  </a:lnTo>
                  <a:lnTo>
                    <a:pt x="13815" y="37643"/>
                  </a:lnTo>
                  <a:lnTo>
                    <a:pt x="21662" y="31572"/>
                  </a:lnTo>
                  <a:lnTo>
                    <a:pt x="37882" y="12813"/>
                  </a:lnTo>
                  <a:lnTo>
                    <a:pt x="56828" y="612"/>
                  </a:lnTo>
                  <a:lnTo>
                    <a:pt x="59051" y="0"/>
                  </a:lnTo>
                  <a:lnTo>
                    <a:pt x="61240" y="1003"/>
                  </a:lnTo>
                  <a:lnTo>
                    <a:pt x="65553" y="5881"/>
                  </a:lnTo>
                  <a:lnTo>
                    <a:pt x="73365" y="29943"/>
                  </a:lnTo>
                  <a:lnTo>
                    <a:pt x="75640" y="55811"/>
                  </a:lnTo>
                  <a:lnTo>
                    <a:pt x="75421" y="81886"/>
                  </a:lnTo>
                  <a:lnTo>
                    <a:pt x="72520" y="90115"/>
                  </a:lnTo>
                  <a:lnTo>
                    <a:pt x="73041" y="91419"/>
                  </a:lnTo>
                  <a:lnTo>
                    <a:pt x="74095" y="92288"/>
                  </a:lnTo>
                  <a:lnTo>
                    <a:pt x="74796" y="92162"/>
                  </a:lnTo>
                  <a:lnTo>
                    <a:pt x="75264" y="91372"/>
                  </a:lnTo>
                  <a:lnTo>
                    <a:pt x="75576" y="90140"/>
                  </a:lnTo>
                  <a:lnTo>
                    <a:pt x="82757" y="81664"/>
                  </a:lnTo>
                  <a:lnTo>
                    <a:pt x="111504" y="54516"/>
                  </a:lnTo>
                  <a:lnTo>
                    <a:pt x="128053" y="43200"/>
                  </a:lnTo>
                  <a:lnTo>
                    <a:pt x="146362" y="35379"/>
                  </a:lnTo>
                  <a:lnTo>
                    <a:pt x="155125" y="34564"/>
                  </a:lnTo>
                  <a:lnTo>
                    <a:pt x="161372" y="36554"/>
                  </a:lnTo>
                  <a:lnTo>
                    <a:pt x="173355" y="45579"/>
                  </a:lnTo>
                  <a:lnTo>
                    <a:pt x="175824" y="51562"/>
                  </a:lnTo>
                  <a:lnTo>
                    <a:pt x="181056" y="82696"/>
                  </a:lnTo>
                  <a:lnTo>
                    <a:pt x="184150" y="106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">
              <a:extLst>
                <a:ext uri="{FF2B5EF4-FFF2-40B4-BE49-F238E27FC236}">
                  <a16:creationId xmlns:a16="http://schemas.microsoft.com/office/drawing/2014/main" id="{694E0EA8-1FBF-C98F-32ED-5A892E93F7CC}"/>
                </a:ext>
              </a:extLst>
            </p:cNvPr>
            <p:cNvSpPr/>
            <p:nvPr>
              <p:custDataLst>
                <p:tags r:id="rId470"/>
              </p:custDataLst>
            </p:nvPr>
          </p:nvSpPr>
          <p:spPr>
            <a:xfrm>
              <a:off x="7893200" y="1226875"/>
              <a:ext cx="253851" cy="245189"/>
            </a:xfrm>
            <a:custGeom>
              <a:avLst/>
              <a:gdLst/>
              <a:ahLst/>
              <a:cxnLst/>
              <a:rect l="0" t="0" r="0" b="0"/>
              <a:pathLst>
                <a:path w="253851" h="245189">
                  <a:moveTo>
                    <a:pt x="25250" y="43125"/>
                  </a:moveTo>
                  <a:lnTo>
                    <a:pt x="25250" y="43125"/>
                  </a:lnTo>
                  <a:lnTo>
                    <a:pt x="52723" y="27393"/>
                  </a:lnTo>
                  <a:lnTo>
                    <a:pt x="59104" y="18316"/>
                  </a:lnTo>
                  <a:lnTo>
                    <a:pt x="62091" y="10061"/>
                  </a:lnTo>
                  <a:lnTo>
                    <a:pt x="61805" y="7676"/>
                  </a:lnTo>
                  <a:lnTo>
                    <a:pt x="59605" y="3146"/>
                  </a:lnTo>
                  <a:lnTo>
                    <a:pt x="56620" y="1656"/>
                  </a:lnTo>
                  <a:lnTo>
                    <a:pt x="47659" y="0"/>
                  </a:lnTo>
                  <a:lnTo>
                    <a:pt x="36621" y="3027"/>
                  </a:lnTo>
                  <a:lnTo>
                    <a:pt x="20388" y="12664"/>
                  </a:lnTo>
                  <a:lnTo>
                    <a:pt x="11800" y="21120"/>
                  </a:lnTo>
                  <a:lnTo>
                    <a:pt x="2420" y="40033"/>
                  </a:lnTo>
                  <a:lnTo>
                    <a:pt x="357" y="57723"/>
                  </a:lnTo>
                  <a:lnTo>
                    <a:pt x="0" y="68696"/>
                  </a:lnTo>
                  <a:lnTo>
                    <a:pt x="1362" y="71461"/>
                  </a:lnTo>
                  <a:lnTo>
                    <a:pt x="6637" y="76415"/>
                  </a:lnTo>
                  <a:lnTo>
                    <a:pt x="13685" y="79087"/>
                  </a:lnTo>
                  <a:lnTo>
                    <a:pt x="42250" y="86567"/>
                  </a:lnTo>
                  <a:lnTo>
                    <a:pt x="58751" y="87487"/>
                  </a:lnTo>
                  <a:lnTo>
                    <a:pt x="65069" y="91299"/>
                  </a:lnTo>
                  <a:lnTo>
                    <a:pt x="71170" y="96991"/>
                  </a:lnTo>
                  <a:lnTo>
                    <a:pt x="75310" y="105574"/>
                  </a:lnTo>
                  <a:lnTo>
                    <a:pt x="84698" y="136094"/>
                  </a:lnTo>
                  <a:lnTo>
                    <a:pt x="84179" y="166862"/>
                  </a:lnTo>
                  <a:lnTo>
                    <a:pt x="82927" y="192677"/>
                  </a:lnTo>
                  <a:lnTo>
                    <a:pt x="79185" y="213731"/>
                  </a:lnTo>
                  <a:lnTo>
                    <a:pt x="70236" y="233375"/>
                  </a:lnTo>
                  <a:lnTo>
                    <a:pt x="64529" y="240569"/>
                  </a:lnTo>
                  <a:lnTo>
                    <a:pt x="59641" y="243767"/>
                  </a:lnTo>
                  <a:lnTo>
                    <a:pt x="55116" y="245188"/>
                  </a:lnTo>
                  <a:lnTo>
                    <a:pt x="52922" y="244862"/>
                  </a:lnTo>
                  <a:lnTo>
                    <a:pt x="48603" y="242617"/>
                  </a:lnTo>
                  <a:lnTo>
                    <a:pt x="42203" y="227274"/>
                  </a:lnTo>
                  <a:lnTo>
                    <a:pt x="39210" y="201483"/>
                  </a:lnTo>
                  <a:lnTo>
                    <a:pt x="43268" y="172007"/>
                  </a:lnTo>
                  <a:lnTo>
                    <a:pt x="54979" y="142960"/>
                  </a:lnTo>
                  <a:lnTo>
                    <a:pt x="61967" y="130718"/>
                  </a:lnTo>
                  <a:lnTo>
                    <a:pt x="74073" y="121603"/>
                  </a:lnTo>
                  <a:lnTo>
                    <a:pt x="95612" y="111690"/>
                  </a:lnTo>
                  <a:lnTo>
                    <a:pt x="122611" y="107420"/>
                  </a:lnTo>
                  <a:lnTo>
                    <a:pt x="153295" y="101895"/>
                  </a:lnTo>
                  <a:lnTo>
                    <a:pt x="182953" y="100595"/>
                  </a:lnTo>
                  <a:lnTo>
                    <a:pt x="213557" y="104702"/>
                  </a:lnTo>
                  <a:lnTo>
                    <a:pt x="243519" y="106456"/>
                  </a:lnTo>
                  <a:lnTo>
                    <a:pt x="253850" y="106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5">
            <a:extLst>
              <a:ext uri="{FF2B5EF4-FFF2-40B4-BE49-F238E27FC236}">
                <a16:creationId xmlns:a16="http://schemas.microsoft.com/office/drawing/2014/main" id="{A3FA705A-798B-4849-75BF-671D26075787}"/>
              </a:ext>
            </a:extLst>
          </p:cNvPr>
          <p:cNvGrpSpPr/>
          <p:nvPr/>
        </p:nvGrpSpPr>
        <p:grpSpPr>
          <a:xfrm>
            <a:off x="8407400" y="1168483"/>
            <a:ext cx="220520" cy="157553"/>
            <a:chOff x="8407400" y="1168483"/>
            <a:chExt cx="220520" cy="157553"/>
          </a:xfrm>
        </p:grpSpPr>
        <p:sp>
          <p:nvSpPr>
            <p:cNvPr id="39" name="SMARTInkShape-32">
              <a:extLst>
                <a:ext uri="{FF2B5EF4-FFF2-40B4-BE49-F238E27FC236}">
                  <a16:creationId xmlns:a16="http://schemas.microsoft.com/office/drawing/2014/main" id="{DA678AB5-1A05-B548-76C0-90E6289BC5BA}"/>
                </a:ext>
              </a:extLst>
            </p:cNvPr>
            <p:cNvSpPr/>
            <p:nvPr>
              <p:custDataLst>
                <p:tags r:id="rId459"/>
              </p:custDataLst>
            </p:nvPr>
          </p:nvSpPr>
          <p:spPr>
            <a:xfrm>
              <a:off x="8407400" y="1168483"/>
              <a:ext cx="101601" cy="157553"/>
            </a:xfrm>
            <a:custGeom>
              <a:avLst/>
              <a:gdLst/>
              <a:ahLst/>
              <a:cxnLst/>
              <a:rect l="0" t="0" r="0" b="0"/>
              <a:pathLst>
                <a:path w="101601" h="157553">
                  <a:moveTo>
                    <a:pt x="0" y="12617"/>
                  </a:moveTo>
                  <a:lnTo>
                    <a:pt x="0" y="12617"/>
                  </a:lnTo>
                  <a:lnTo>
                    <a:pt x="3659" y="8959"/>
                  </a:lnTo>
                  <a:lnTo>
                    <a:pt x="2097" y="10521"/>
                  </a:lnTo>
                  <a:lnTo>
                    <a:pt x="1398" y="10514"/>
                  </a:lnTo>
                  <a:lnTo>
                    <a:pt x="932" y="9804"/>
                  </a:lnTo>
                  <a:lnTo>
                    <a:pt x="621" y="8625"/>
                  </a:lnTo>
                  <a:lnTo>
                    <a:pt x="1119" y="7839"/>
                  </a:lnTo>
                  <a:lnTo>
                    <a:pt x="3556" y="6966"/>
                  </a:lnTo>
                  <a:lnTo>
                    <a:pt x="4487" y="6027"/>
                  </a:lnTo>
                  <a:lnTo>
                    <a:pt x="6104" y="861"/>
                  </a:lnTo>
                  <a:lnTo>
                    <a:pt x="8122" y="337"/>
                  </a:lnTo>
                  <a:lnTo>
                    <a:pt x="9960" y="104"/>
                  </a:lnTo>
                  <a:lnTo>
                    <a:pt x="8424" y="0"/>
                  </a:lnTo>
                  <a:lnTo>
                    <a:pt x="8438" y="678"/>
                  </a:lnTo>
                  <a:lnTo>
                    <a:pt x="10335" y="3313"/>
                  </a:lnTo>
                  <a:lnTo>
                    <a:pt x="12000" y="12134"/>
                  </a:lnTo>
                  <a:lnTo>
                    <a:pt x="12561" y="37895"/>
                  </a:lnTo>
                  <a:lnTo>
                    <a:pt x="13364" y="59775"/>
                  </a:lnTo>
                  <a:lnTo>
                    <a:pt x="16346" y="73078"/>
                  </a:lnTo>
                  <a:lnTo>
                    <a:pt x="13113" y="100135"/>
                  </a:lnTo>
                  <a:lnTo>
                    <a:pt x="10900" y="124553"/>
                  </a:lnTo>
                  <a:lnTo>
                    <a:pt x="7248" y="143384"/>
                  </a:lnTo>
                  <a:lnTo>
                    <a:pt x="7655" y="146361"/>
                  </a:lnTo>
                  <a:lnTo>
                    <a:pt x="8630" y="148347"/>
                  </a:lnTo>
                  <a:lnTo>
                    <a:pt x="17233" y="156158"/>
                  </a:lnTo>
                  <a:lnTo>
                    <a:pt x="21300" y="157552"/>
                  </a:lnTo>
                  <a:lnTo>
                    <a:pt x="27340" y="156290"/>
                  </a:lnTo>
                  <a:lnTo>
                    <a:pt x="52829" y="149731"/>
                  </a:lnTo>
                  <a:lnTo>
                    <a:pt x="83935" y="137459"/>
                  </a:lnTo>
                  <a:lnTo>
                    <a:pt x="101600" y="13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">
              <a:extLst>
                <a:ext uri="{FF2B5EF4-FFF2-40B4-BE49-F238E27FC236}">
                  <a16:creationId xmlns:a16="http://schemas.microsoft.com/office/drawing/2014/main" id="{0D4C75EC-C0DB-8F8B-5EB3-A428A987E0C9}"/>
                </a:ext>
              </a:extLst>
            </p:cNvPr>
            <p:cNvSpPr/>
            <p:nvPr>
              <p:custDataLst>
                <p:tags r:id="rId460"/>
              </p:custDataLst>
            </p:nvPr>
          </p:nvSpPr>
          <p:spPr>
            <a:xfrm>
              <a:off x="8413750" y="1221923"/>
              <a:ext cx="214170" cy="96530"/>
            </a:xfrm>
            <a:custGeom>
              <a:avLst/>
              <a:gdLst/>
              <a:ahLst/>
              <a:cxnLst/>
              <a:rect l="0" t="0" r="0" b="0"/>
              <a:pathLst>
                <a:path w="214170" h="96530">
                  <a:moveTo>
                    <a:pt x="0" y="41727"/>
                  </a:moveTo>
                  <a:lnTo>
                    <a:pt x="0" y="41727"/>
                  </a:lnTo>
                  <a:lnTo>
                    <a:pt x="8837" y="32889"/>
                  </a:lnTo>
                  <a:lnTo>
                    <a:pt x="27851" y="24720"/>
                  </a:lnTo>
                  <a:lnTo>
                    <a:pt x="59476" y="17571"/>
                  </a:lnTo>
                  <a:lnTo>
                    <a:pt x="86668" y="12209"/>
                  </a:lnTo>
                  <a:lnTo>
                    <a:pt x="114981" y="10271"/>
                  </a:lnTo>
                  <a:lnTo>
                    <a:pt x="144332" y="9984"/>
                  </a:lnTo>
                  <a:lnTo>
                    <a:pt x="145541" y="20092"/>
                  </a:lnTo>
                  <a:lnTo>
                    <a:pt x="137166" y="49290"/>
                  </a:lnTo>
                  <a:lnTo>
                    <a:pt x="131971" y="76224"/>
                  </a:lnTo>
                  <a:lnTo>
                    <a:pt x="130315" y="79542"/>
                  </a:lnTo>
                  <a:lnTo>
                    <a:pt x="130621" y="83164"/>
                  </a:lnTo>
                  <a:lnTo>
                    <a:pt x="134724" y="90953"/>
                  </a:lnTo>
                  <a:lnTo>
                    <a:pt x="138499" y="93594"/>
                  </a:lnTo>
                  <a:lnTo>
                    <a:pt x="148339" y="96529"/>
                  </a:lnTo>
                  <a:lnTo>
                    <a:pt x="165778" y="94810"/>
                  </a:lnTo>
                  <a:lnTo>
                    <a:pt x="184350" y="86461"/>
                  </a:lnTo>
                  <a:lnTo>
                    <a:pt x="199889" y="71680"/>
                  </a:lnTo>
                  <a:lnTo>
                    <a:pt x="210059" y="57265"/>
                  </a:lnTo>
                  <a:lnTo>
                    <a:pt x="214169" y="37316"/>
                  </a:lnTo>
                  <a:lnTo>
                    <a:pt x="212016" y="20272"/>
                  </a:lnTo>
                  <a:lnTo>
                    <a:pt x="206910" y="9656"/>
                  </a:lnTo>
                  <a:lnTo>
                    <a:pt x="204262" y="7647"/>
                  </a:lnTo>
                  <a:lnTo>
                    <a:pt x="194500" y="4818"/>
                  </a:lnTo>
                  <a:lnTo>
                    <a:pt x="163491" y="0"/>
                  </a:lnTo>
                  <a:lnTo>
                    <a:pt x="152400" y="3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6">
            <a:extLst>
              <a:ext uri="{FF2B5EF4-FFF2-40B4-BE49-F238E27FC236}">
                <a16:creationId xmlns:a16="http://schemas.microsoft.com/office/drawing/2014/main" id="{14E8DE31-61FB-A2C5-01DA-1F3D73AEF637}"/>
              </a:ext>
            </a:extLst>
          </p:cNvPr>
          <p:cNvGrpSpPr/>
          <p:nvPr/>
        </p:nvGrpSpPr>
        <p:grpSpPr>
          <a:xfrm>
            <a:off x="5683250" y="1473462"/>
            <a:ext cx="292101" cy="125519"/>
            <a:chOff x="5683250" y="1473462"/>
            <a:chExt cx="292101" cy="125519"/>
          </a:xfrm>
        </p:grpSpPr>
        <p:sp>
          <p:nvSpPr>
            <p:cNvPr id="42" name="SMARTInkShape-34">
              <a:extLst>
                <a:ext uri="{FF2B5EF4-FFF2-40B4-BE49-F238E27FC236}">
                  <a16:creationId xmlns:a16="http://schemas.microsoft.com/office/drawing/2014/main" id="{DD304E23-1AD4-F34E-18D5-6FBBBF4F6DA7}"/>
                </a:ext>
              </a:extLst>
            </p:cNvPr>
            <p:cNvSpPr/>
            <p:nvPr>
              <p:custDataLst>
                <p:tags r:id="rId457"/>
              </p:custDataLst>
            </p:nvPr>
          </p:nvSpPr>
          <p:spPr>
            <a:xfrm>
              <a:off x="5683250" y="1473462"/>
              <a:ext cx="43825" cy="125519"/>
            </a:xfrm>
            <a:custGeom>
              <a:avLst/>
              <a:gdLst/>
              <a:ahLst/>
              <a:cxnLst/>
              <a:rect l="0" t="0" r="0" b="0"/>
              <a:pathLst>
                <a:path w="43825" h="125519">
                  <a:moveTo>
                    <a:pt x="6350" y="6088"/>
                  </a:moveTo>
                  <a:lnTo>
                    <a:pt x="6350" y="6088"/>
                  </a:lnTo>
                  <a:lnTo>
                    <a:pt x="15810" y="6088"/>
                  </a:lnTo>
                  <a:lnTo>
                    <a:pt x="16890" y="5383"/>
                  </a:lnTo>
                  <a:lnTo>
                    <a:pt x="17609" y="4206"/>
                  </a:lnTo>
                  <a:lnTo>
                    <a:pt x="18965" y="0"/>
                  </a:lnTo>
                  <a:lnTo>
                    <a:pt x="15654" y="6557"/>
                  </a:lnTo>
                  <a:lnTo>
                    <a:pt x="11207" y="37412"/>
                  </a:lnTo>
                  <a:lnTo>
                    <a:pt x="9214" y="51054"/>
                  </a:lnTo>
                  <a:lnTo>
                    <a:pt x="11802" y="80927"/>
                  </a:lnTo>
                  <a:lnTo>
                    <a:pt x="16946" y="111742"/>
                  </a:lnTo>
                  <a:lnTo>
                    <a:pt x="18114" y="116545"/>
                  </a:lnTo>
                  <a:lnTo>
                    <a:pt x="22143" y="122620"/>
                  </a:lnTo>
                  <a:lnTo>
                    <a:pt x="25834" y="124908"/>
                  </a:lnTo>
                  <a:lnTo>
                    <a:pt x="27806" y="125518"/>
                  </a:lnTo>
                  <a:lnTo>
                    <a:pt x="33761" y="124314"/>
                  </a:lnTo>
                  <a:lnTo>
                    <a:pt x="37324" y="123006"/>
                  </a:lnTo>
                  <a:lnTo>
                    <a:pt x="39699" y="120722"/>
                  </a:lnTo>
                  <a:lnTo>
                    <a:pt x="42339" y="114422"/>
                  </a:lnTo>
                  <a:lnTo>
                    <a:pt x="43824" y="99570"/>
                  </a:lnTo>
                  <a:lnTo>
                    <a:pt x="40410" y="87852"/>
                  </a:lnTo>
                  <a:lnTo>
                    <a:pt x="37523" y="81764"/>
                  </a:lnTo>
                  <a:lnTo>
                    <a:pt x="33482" y="77706"/>
                  </a:lnTo>
                  <a:lnTo>
                    <a:pt x="23347" y="73196"/>
                  </a:lnTo>
                  <a:lnTo>
                    <a:pt x="12484" y="70657"/>
                  </a:lnTo>
                  <a:lnTo>
                    <a:pt x="9733" y="71006"/>
                  </a:lnTo>
                  <a:lnTo>
                    <a:pt x="0" y="75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">
              <a:extLst>
                <a:ext uri="{FF2B5EF4-FFF2-40B4-BE49-F238E27FC236}">
                  <a16:creationId xmlns:a16="http://schemas.microsoft.com/office/drawing/2014/main" id="{DC53DF52-33BB-873C-800F-FB7F4116F28C}"/>
                </a:ext>
              </a:extLst>
            </p:cNvPr>
            <p:cNvSpPr/>
            <p:nvPr>
              <p:custDataLst>
                <p:tags r:id="rId458"/>
              </p:custDataLst>
            </p:nvPr>
          </p:nvSpPr>
          <p:spPr>
            <a:xfrm>
              <a:off x="5846139" y="1514647"/>
              <a:ext cx="129212" cy="72634"/>
            </a:xfrm>
            <a:custGeom>
              <a:avLst/>
              <a:gdLst/>
              <a:ahLst/>
              <a:cxnLst/>
              <a:rect l="0" t="0" r="0" b="0"/>
              <a:pathLst>
                <a:path w="129212" h="72634">
                  <a:moveTo>
                    <a:pt x="2211" y="41103"/>
                  </a:moveTo>
                  <a:lnTo>
                    <a:pt x="2211" y="41103"/>
                  </a:lnTo>
                  <a:lnTo>
                    <a:pt x="5582" y="37732"/>
                  </a:lnTo>
                  <a:lnTo>
                    <a:pt x="9118" y="36077"/>
                  </a:lnTo>
                  <a:lnTo>
                    <a:pt x="38990" y="25992"/>
                  </a:lnTo>
                  <a:lnTo>
                    <a:pt x="66861" y="22572"/>
                  </a:lnTo>
                  <a:lnTo>
                    <a:pt x="83220" y="20325"/>
                  </a:lnTo>
                  <a:lnTo>
                    <a:pt x="107562" y="10506"/>
                  </a:lnTo>
                  <a:lnTo>
                    <a:pt x="107723" y="9416"/>
                  </a:lnTo>
                  <a:lnTo>
                    <a:pt x="106020" y="6324"/>
                  </a:lnTo>
                  <a:lnTo>
                    <a:pt x="97723" y="616"/>
                  </a:lnTo>
                  <a:lnTo>
                    <a:pt x="94108" y="0"/>
                  </a:lnTo>
                  <a:lnTo>
                    <a:pt x="63758" y="4647"/>
                  </a:lnTo>
                  <a:lnTo>
                    <a:pt x="52848" y="8673"/>
                  </a:lnTo>
                  <a:lnTo>
                    <a:pt x="23242" y="26754"/>
                  </a:lnTo>
                  <a:lnTo>
                    <a:pt x="9540" y="39125"/>
                  </a:lnTo>
                  <a:lnTo>
                    <a:pt x="1011" y="51727"/>
                  </a:lnTo>
                  <a:lnTo>
                    <a:pt x="0" y="55947"/>
                  </a:lnTo>
                  <a:lnTo>
                    <a:pt x="758" y="64398"/>
                  </a:lnTo>
                  <a:lnTo>
                    <a:pt x="2653" y="67217"/>
                  </a:lnTo>
                  <a:lnTo>
                    <a:pt x="5327" y="69095"/>
                  </a:lnTo>
                  <a:lnTo>
                    <a:pt x="12768" y="71183"/>
                  </a:lnTo>
                  <a:lnTo>
                    <a:pt x="44236" y="72633"/>
                  </a:lnTo>
                  <a:lnTo>
                    <a:pt x="75946" y="72104"/>
                  </a:lnTo>
                  <a:lnTo>
                    <a:pt x="103324" y="67818"/>
                  </a:lnTo>
                  <a:lnTo>
                    <a:pt x="129211" y="66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7">
            <a:extLst>
              <a:ext uri="{FF2B5EF4-FFF2-40B4-BE49-F238E27FC236}">
                <a16:creationId xmlns:a16="http://schemas.microsoft.com/office/drawing/2014/main" id="{CE715860-AE3E-C12E-86AD-9DC9AFEA588D}"/>
              </a:ext>
            </a:extLst>
          </p:cNvPr>
          <p:cNvGrpSpPr/>
          <p:nvPr/>
        </p:nvGrpSpPr>
        <p:grpSpPr>
          <a:xfrm>
            <a:off x="6312684" y="1435100"/>
            <a:ext cx="869167" cy="361951"/>
            <a:chOff x="6312684" y="1435100"/>
            <a:chExt cx="869167" cy="361951"/>
          </a:xfrm>
        </p:grpSpPr>
        <p:sp>
          <p:nvSpPr>
            <p:cNvPr id="45" name="SMARTInkShape-36">
              <a:extLst>
                <a:ext uri="{FF2B5EF4-FFF2-40B4-BE49-F238E27FC236}">
                  <a16:creationId xmlns:a16="http://schemas.microsoft.com/office/drawing/2014/main" id="{DC063B9B-8C22-0EAB-D4DF-173950EC9C63}"/>
                </a:ext>
              </a:extLst>
            </p:cNvPr>
            <p:cNvSpPr/>
            <p:nvPr>
              <p:custDataLst>
                <p:tags r:id="rId451"/>
              </p:custDataLst>
            </p:nvPr>
          </p:nvSpPr>
          <p:spPr>
            <a:xfrm>
              <a:off x="6312684" y="1544088"/>
              <a:ext cx="240517" cy="115226"/>
            </a:xfrm>
            <a:custGeom>
              <a:avLst/>
              <a:gdLst/>
              <a:ahLst/>
              <a:cxnLst/>
              <a:rect l="0" t="0" r="0" b="0"/>
              <a:pathLst>
                <a:path w="240517" h="115226">
                  <a:moveTo>
                    <a:pt x="94466" y="24362"/>
                  </a:moveTo>
                  <a:lnTo>
                    <a:pt x="94466" y="24362"/>
                  </a:lnTo>
                  <a:lnTo>
                    <a:pt x="94466" y="18019"/>
                  </a:lnTo>
                  <a:lnTo>
                    <a:pt x="91094" y="11272"/>
                  </a:lnTo>
                  <a:lnTo>
                    <a:pt x="89395" y="9285"/>
                  </a:lnTo>
                  <a:lnTo>
                    <a:pt x="79539" y="2464"/>
                  </a:lnTo>
                  <a:lnTo>
                    <a:pt x="59783" y="0"/>
                  </a:lnTo>
                  <a:lnTo>
                    <a:pt x="38328" y="2640"/>
                  </a:lnTo>
                  <a:lnTo>
                    <a:pt x="26948" y="11651"/>
                  </a:lnTo>
                  <a:lnTo>
                    <a:pt x="8144" y="40431"/>
                  </a:lnTo>
                  <a:lnTo>
                    <a:pt x="1861" y="54837"/>
                  </a:lnTo>
                  <a:lnTo>
                    <a:pt x="0" y="73687"/>
                  </a:lnTo>
                  <a:lnTo>
                    <a:pt x="2819" y="90404"/>
                  </a:lnTo>
                  <a:lnTo>
                    <a:pt x="11493" y="104294"/>
                  </a:lnTo>
                  <a:lnTo>
                    <a:pt x="20900" y="111158"/>
                  </a:lnTo>
                  <a:lnTo>
                    <a:pt x="26372" y="113976"/>
                  </a:lnTo>
                  <a:lnTo>
                    <a:pt x="36215" y="115225"/>
                  </a:lnTo>
                  <a:lnTo>
                    <a:pt x="49690" y="111962"/>
                  </a:lnTo>
                  <a:lnTo>
                    <a:pt x="58337" y="107745"/>
                  </a:lnTo>
                  <a:lnTo>
                    <a:pt x="73506" y="97303"/>
                  </a:lnTo>
                  <a:lnTo>
                    <a:pt x="90248" y="88081"/>
                  </a:lnTo>
                  <a:lnTo>
                    <a:pt x="117639" y="58444"/>
                  </a:lnTo>
                  <a:lnTo>
                    <a:pt x="123360" y="51942"/>
                  </a:lnTo>
                  <a:lnTo>
                    <a:pt x="124946" y="47674"/>
                  </a:lnTo>
                  <a:lnTo>
                    <a:pt x="126075" y="46253"/>
                  </a:lnTo>
                  <a:lnTo>
                    <a:pt x="129211" y="44675"/>
                  </a:lnTo>
                  <a:lnTo>
                    <a:pt x="129624" y="44959"/>
                  </a:lnTo>
                  <a:lnTo>
                    <a:pt x="128200" y="47157"/>
                  </a:lnTo>
                  <a:lnTo>
                    <a:pt x="117552" y="61743"/>
                  </a:lnTo>
                  <a:lnTo>
                    <a:pt x="117190" y="71315"/>
                  </a:lnTo>
                  <a:lnTo>
                    <a:pt x="122709" y="91335"/>
                  </a:lnTo>
                  <a:lnTo>
                    <a:pt x="125289" y="94411"/>
                  </a:lnTo>
                  <a:lnTo>
                    <a:pt x="131920" y="97828"/>
                  </a:lnTo>
                  <a:lnTo>
                    <a:pt x="150326" y="99752"/>
                  </a:lnTo>
                  <a:lnTo>
                    <a:pt x="179433" y="95429"/>
                  </a:lnTo>
                  <a:lnTo>
                    <a:pt x="204276" y="93667"/>
                  </a:lnTo>
                  <a:lnTo>
                    <a:pt x="240516" y="815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">
              <a:extLst>
                <a:ext uri="{FF2B5EF4-FFF2-40B4-BE49-F238E27FC236}">
                  <a16:creationId xmlns:a16="http://schemas.microsoft.com/office/drawing/2014/main" id="{46E1F4B7-C5CB-0820-7FC2-F077885BB05F}"/>
                </a:ext>
              </a:extLst>
            </p:cNvPr>
            <p:cNvSpPr/>
            <p:nvPr>
              <p:custDataLst>
                <p:tags r:id="rId452"/>
              </p:custDataLst>
            </p:nvPr>
          </p:nvSpPr>
          <p:spPr>
            <a:xfrm>
              <a:off x="6680200" y="1588722"/>
              <a:ext cx="15971" cy="208329"/>
            </a:xfrm>
            <a:custGeom>
              <a:avLst/>
              <a:gdLst/>
              <a:ahLst/>
              <a:cxnLst/>
              <a:rect l="0" t="0" r="0" b="0"/>
              <a:pathLst>
                <a:path w="15971" h="208329">
                  <a:moveTo>
                    <a:pt x="0" y="17828"/>
                  </a:moveTo>
                  <a:lnTo>
                    <a:pt x="0" y="17828"/>
                  </a:lnTo>
                  <a:lnTo>
                    <a:pt x="10125" y="6997"/>
                  </a:lnTo>
                  <a:lnTo>
                    <a:pt x="12361" y="0"/>
                  </a:lnTo>
                  <a:lnTo>
                    <a:pt x="13180" y="298"/>
                  </a:lnTo>
                  <a:lnTo>
                    <a:pt x="15970" y="2511"/>
                  </a:lnTo>
                  <a:lnTo>
                    <a:pt x="15800" y="11491"/>
                  </a:lnTo>
                  <a:lnTo>
                    <a:pt x="13312" y="40252"/>
                  </a:lnTo>
                  <a:lnTo>
                    <a:pt x="9510" y="71509"/>
                  </a:lnTo>
                  <a:lnTo>
                    <a:pt x="7755" y="95308"/>
                  </a:lnTo>
                  <a:lnTo>
                    <a:pt x="6766" y="126863"/>
                  </a:lnTo>
                  <a:lnTo>
                    <a:pt x="6473" y="151499"/>
                  </a:lnTo>
                  <a:lnTo>
                    <a:pt x="6386" y="178555"/>
                  </a:lnTo>
                  <a:lnTo>
                    <a:pt x="6350" y="208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8">
              <a:extLst>
                <a:ext uri="{FF2B5EF4-FFF2-40B4-BE49-F238E27FC236}">
                  <a16:creationId xmlns:a16="http://schemas.microsoft.com/office/drawing/2014/main" id="{AB6D4A58-14A1-8BBA-2430-7848E5F6A30F}"/>
                </a:ext>
              </a:extLst>
            </p:cNvPr>
            <p:cNvSpPr/>
            <p:nvPr>
              <p:custDataLst>
                <p:tags r:id="rId453"/>
              </p:custDataLst>
            </p:nvPr>
          </p:nvSpPr>
          <p:spPr>
            <a:xfrm>
              <a:off x="6667500" y="1562560"/>
              <a:ext cx="78296" cy="63041"/>
            </a:xfrm>
            <a:custGeom>
              <a:avLst/>
              <a:gdLst/>
              <a:ahLst/>
              <a:cxnLst/>
              <a:rect l="0" t="0" r="0" b="0"/>
              <a:pathLst>
                <a:path w="78296" h="63041">
                  <a:moveTo>
                    <a:pt x="0" y="43990"/>
                  </a:moveTo>
                  <a:lnTo>
                    <a:pt x="0" y="43990"/>
                  </a:lnTo>
                  <a:lnTo>
                    <a:pt x="24386" y="13515"/>
                  </a:lnTo>
                  <a:lnTo>
                    <a:pt x="36310" y="4778"/>
                  </a:lnTo>
                  <a:lnTo>
                    <a:pt x="48781" y="1092"/>
                  </a:lnTo>
                  <a:lnTo>
                    <a:pt x="58041" y="0"/>
                  </a:lnTo>
                  <a:lnTo>
                    <a:pt x="62955" y="1626"/>
                  </a:lnTo>
                  <a:lnTo>
                    <a:pt x="65253" y="3047"/>
                  </a:lnTo>
                  <a:lnTo>
                    <a:pt x="71858" y="11790"/>
                  </a:lnTo>
                  <a:lnTo>
                    <a:pt x="78284" y="23317"/>
                  </a:lnTo>
                  <a:lnTo>
                    <a:pt x="78295" y="27386"/>
                  </a:lnTo>
                  <a:lnTo>
                    <a:pt x="74544" y="35670"/>
                  </a:lnTo>
                  <a:lnTo>
                    <a:pt x="60639" y="51780"/>
                  </a:lnTo>
                  <a:lnTo>
                    <a:pt x="52586" y="57565"/>
                  </a:lnTo>
                  <a:lnTo>
                    <a:pt x="36747" y="61418"/>
                  </a:lnTo>
                  <a:lnTo>
                    <a:pt x="12700" y="63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">
              <a:extLst>
                <a:ext uri="{FF2B5EF4-FFF2-40B4-BE49-F238E27FC236}">
                  <a16:creationId xmlns:a16="http://schemas.microsoft.com/office/drawing/2014/main" id="{56BDCD9B-E8E3-96FF-E046-3CAF07837F55}"/>
                </a:ext>
              </a:extLst>
            </p:cNvPr>
            <p:cNvSpPr/>
            <p:nvPr>
              <p:custDataLst>
                <p:tags r:id="rId454"/>
              </p:custDataLst>
            </p:nvPr>
          </p:nvSpPr>
          <p:spPr>
            <a:xfrm>
              <a:off x="6795953" y="1555750"/>
              <a:ext cx="277948" cy="102321"/>
            </a:xfrm>
            <a:custGeom>
              <a:avLst/>
              <a:gdLst/>
              <a:ahLst/>
              <a:cxnLst/>
              <a:rect l="0" t="0" r="0" b="0"/>
              <a:pathLst>
                <a:path w="277948" h="102321">
                  <a:moveTo>
                    <a:pt x="30297" y="50800"/>
                  </a:moveTo>
                  <a:lnTo>
                    <a:pt x="30297" y="50800"/>
                  </a:lnTo>
                  <a:lnTo>
                    <a:pt x="37038" y="47429"/>
                  </a:lnTo>
                  <a:lnTo>
                    <a:pt x="39024" y="45730"/>
                  </a:lnTo>
                  <a:lnTo>
                    <a:pt x="41231" y="41962"/>
                  </a:lnTo>
                  <a:lnTo>
                    <a:pt x="42473" y="35873"/>
                  </a:lnTo>
                  <a:lnTo>
                    <a:pt x="43354" y="34499"/>
                  </a:lnTo>
                  <a:lnTo>
                    <a:pt x="44646" y="33582"/>
                  </a:lnTo>
                  <a:lnTo>
                    <a:pt x="46212" y="32972"/>
                  </a:lnTo>
                  <a:lnTo>
                    <a:pt x="47257" y="31859"/>
                  </a:lnTo>
                  <a:lnTo>
                    <a:pt x="48418" y="28741"/>
                  </a:lnTo>
                  <a:lnTo>
                    <a:pt x="49433" y="27627"/>
                  </a:lnTo>
                  <a:lnTo>
                    <a:pt x="52443" y="26390"/>
                  </a:lnTo>
                  <a:lnTo>
                    <a:pt x="53527" y="25354"/>
                  </a:lnTo>
                  <a:lnTo>
                    <a:pt x="54733" y="22322"/>
                  </a:lnTo>
                  <a:lnTo>
                    <a:pt x="55613" y="8403"/>
                  </a:lnTo>
                  <a:lnTo>
                    <a:pt x="54935" y="7718"/>
                  </a:lnTo>
                  <a:lnTo>
                    <a:pt x="52302" y="6958"/>
                  </a:lnTo>
                  <a:lnTo>
                    <a:pt x="40110" y="9901"/>
                  </a:lnTo>
                  <a:lnTo>
                    <a:pt x="23090" y="18613"/>
                  </a:lnTo>
                  <a:lnTo>
                    <a:pt x="14630" y="28028"/>
                  </a:lnTo>
                  <a:lnTo>
                    <a:pt x="3448" y="47948"/>
                  </a:lnTo>
                  <a:lnTo>
                    <a:pt x="0" y="64536"/>
                  </a:lnTo>
                  <a:lnTo>
                    <a:pt x="2348" y="79486"/>
                  </a:lnTo>
                  <a:lnTo>
                    <a:pt x="10141" y="93541"/>
                  </a:lnTo>
                  <a:lnTo>
                    <a:pt x="11215" y="93405"/>
                  </a:lnTo>
                  <a:lnTo>
                    <a:pt x="26377" y="83613"/>
                  </a:lnTo>
                  <a:lnTo>
                    <a:pt x="38172" y="71105"/>
                  </a:lnTo>
                  <a:lnTo>
                    <a:pt x="45086" y="65469"/>
                  </a:lnTo>
                  <a:lnTo>
                    <a:pt x="57532" y="46268"/>
                  </a:lnTo>
                  <a:lnTo>
                    <a:pt x="60709" y="37149"/>
                  </a:lnTo>
                  <a:lnTo>
                    <a:pt x="61929" y="26757"/>
                  </a:lnTo>
                  <a:lnTo>
                    <a:pt x="62729" y="31443"/>
                  </a:lnTo>
                  <a:lnTo>
                    <a:pt x="67068" y="45226"/>
                  </a:lnTo>
                  <a:lnTo>
                    <a:pt x="68134" y="61537"/>
                  </a:lnTo>
                  <a:lnTo>
                    <a:pt x="72043" y="69918"/>
                  </a:lnTo>
                  <a:lnTo>
                    <a:pt x="77779" y="76936"/>
                  </a:lnTo>
                  <a:lnTo>
                    <a:pt x="84268" y="81592"/>
                  </a:lnTo>
                  <a:lnTo>
                    <a:pt x="86034" y="85182"/>
                  </a:lnTo>
                  <a:lnTo>
                    <a:pt x="87916" y="85716"/>
                  </a:lnTo>
                  <a:lnTo>
                    <a:pt x="93771" y="84427"/>
                  </a:lnTo>
                  <a:lnTo>
                    <a:pt x="101629" y="79735"/>
                  </a:lnTo>
                  <a:lnTo>
                    <a:pt x="131699" y="50270"/>
                  </a:lnTo>
                  <a:lnTo>
                    <a:pt x="145991" y="31236"/>
                  </a:lnTo>
                  <a:lnTo>
                    <a:pt x="150625" y="27994"/>
                  </a:lnTo>
                  <a:lnTo>
                    <a:pt x="152848" y="27129"/>
                  </a:lnTo>
                  <a:lnTo>
                    <a:pt x="154331" y="27258"/>
                  </a:lnTo>
                  <a:lnTo>
                    <a:pt x="155320" y="28050"/>
                  </a:lnTo>
                  <a:lnTo>
                    <a:pt x="158593" y="32535"/>
                  </a:lnTo>
                  <a:lnTo>
                    <a:pt x="161401" y="36332"/>
                  </a:lnTo>
                  <a:lnTo>
                    <a:pt x="162981" y="42437"/>
                  </a:lnTo>
                  <a:lnTo>
                    <a:pt x="163635" y="70409"/>
                  </a:lnTo>
                  <a:lnTo>
                    <a:pt x="162940" y="91090"/>
                  </a:lnTo>
                  <a:lnTo>
                    <a:pt x="160275" y="99516"/>
                  </a:lnTo>
                  <a:lnTo>
                    <a:pt x="157871" y="101622"/>
                  </a:lnTo>
                  <a:lnTo>
                    <a:pt x="154858" y="102320"/>
                  </a:lnTo>
                  <a:lnTo>
                    <a:pt x="151438" y="102080"/>
                  </a:lnTo>
                  <a:lnTo>
                    <a:pt x="149157" y="101214"/>
                  </a:lnTo>
                  <a:lnTo>
                    <a:pt x="147637" y="99932"/>
                  </a:lnTo>
                  <a:lnTo>
                    <a:pt x="146624" y="98371"/>
                  </a:lnTo>
                  <a:lnTo>
                    <a:pt x="148569" y="82691"/>
                  </a:lnTo>
                  <a:lnTo>
                    <a:pt x="153613" y="66913"/>
                  </a:lnTo>
                  <a:lnTo>
                    <a:pt x="166319" y="49930"/>
                  </a:lnTo>
                  <a:lnTo>
                    <a:pt x="186860" y="34863"/>
                  </a:lnTo>
                  <a:lnTo>
                    <a:pt x="217673" y="22200"/>
                  </a:lnTo>
                  <a:lnTo>
                    <a:pt x="246761" y="10719"/>
                  </a:lnTo>
                  <a:lnTo>
                    <a:pt x="2779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">
              <a:extLst>
                <a:ext uri="{FF2B5EF4-FFF2-40B4-BE49-F238E27FC236}">
                  <a16:creationId xmlns:a16="http://schemas.microsoft.com/office/drawing/2014/main" id="{C2C4025D-01B0-3B32-5248-96909FC57AB3}"/>
                </a:ext>
              </a:extLst>
            </p:cNvPr>
            <p:cNvSpPr/>
            <p:nvPr>
              <p:custDataLst>
                <p:tags r:id="rId455"/>
              </p:custDataLst>
            </p:nvPr>
          </p:nvSpPr>
          <p:spPr>
            <a:xfrm>
              <a:off x="7083228" y="1435100"/>
              <a:ext cx="79573" cy="196317"/>
            </a:xfrm>
            <a:custGeom>
              <a:avLst/>
              <a:gdLst/>
              <a:ahLst/>
              <a:cxnLst/>
              <a:rect l="0" t="0" r="0" b="0"/>
              <a:pathLst>
                <a:path w="79573" h="196317">
                  <a:moveTo>
                    <a:pt x="3372" y="0"/>
                  </a:moveTo>
                  <a:lnTo>
                    <a:pt x="3372" y="0"/>
                  </a:lnTo>
                  <a:lnTo>
                    <a:pt x="3372" y="30804"/>
                  </a:lnTo>
                  <a:lnTo>
                    <a:pt x="3372" y="61372"/>
                  </a:lnTo>
                  <a:lnTo>
                    <a:pt x="3372" y="92032"/>
                  </a:lnTo>
                  <a:lnTo>
                    <a:pt x="0" y="121186"/>
                  </a:lnTo>
                  <a:lnTo>
                    <a:pt x="1974" y="147593"/>
                  </a:lnTo>
                  <a:lnTo>
                    <a:pt x="3096" y="174760"/>
                  </a:lnTo>
                  <a:lnTo>
                    <a:pt x="3317" y="190762"/>
                  </a:lnTo>
                  <a:lnTo>
                    <a:pt x="4041" y="192791"/>
                  </a:lnTo>
                  <a:lnTo>
                    <a:pt x="5229" y="194144"/>
                  </a:lnTo>
                  <a:lnTo>
                    <a:pt x="6727" y="195046"/>
                  </a:lnTo>
                  <a:lnTo>
                    <a:pt x="15576" y="196316"/>
                  </a:lnTo>
                  <a:lnTo>
                    <a:pt x="21261" y="194731"/>
                  </a:lnTo>
                  <a:lnTo>
                    <a:pt x="23765" y="193321"/>
                  </a:lnTo>
                  <a:lnTo>
                    <a:pt x="46650" y="189646"/>
                  </a:lnTo>
                  <a:lnTo>
                    <a:pt x="79572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">
              <a:extLst>
                <a:ext uri="{FF2B5EF4-FFF2-40B4-BE49-F238E27FC236}">
                  <a16:creationId xmlns:a16="http://schemas.microsoft.com/office/drawing/2014/main" id="{533FCA4B-28C4-0908-BE4F-8F0F07CE5394}"/>
                </a:ext>
              </a:extLst>
            </p:cNvPr>
            <p:cNvSpPr/>
            <p:nvPr>
              <p:custDataLst>
                <p:tags r:id="rId456"/>
              </p:custDataLst>
            </p:nvPr>
          </p:nvSpPr>
          <p:spPr>
            <a:xfrm>
              <a:off x="7061200" y="15367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12552" y="23518"/>
                  </a:lnTo>
                  <a:lnTo>
                    <a:pt x="41442" y="16561"/>
                  </a:lnTo>
                  <a:lnTo>
                    <a:pt x="72041" y="818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">
            <a:extLst>
              <a:ext uri="{FF2B5EF4-FFF2-40B4-BE49-F238E27FC236}">
                <a16:creationId xmlns:a16="http://schemas.microsoft.com/office/drawing/2014/main" id="{0E44442D-70B2-8B9C-2F82-4E16F9B78A9B}"/>
              </a:ext>
            </a:extLst>
          </p:cNvPr>
          <p:cNvGrpSpPr/>
          <p:nvPr/>
        </p:nvGrpSpPr>
        <p:grpSpPr>
          <a:xfrm>
            <a:off x="7427407" y="1449438"/>
            <a:ext cx="217994" cy="265063"/>
            <a:chOff x="7427407" y="1449438"/>
            <a:chExt cx="217994" cy="265063"/>
          </a:xfrm>
        </p:grpSpPr>
        <p:sp>
          <p:nvSpPr>
            <p:cNvPr id="52" name="SMARTInkShape-42">
              <a:extLst>
                <a:ext uri="{FF2B5EF4-FFF2-40B4-BE49-F238E27FC236}">
                  <a16:creationId xmlns:a16="http://schemas.microsoft.com/office/drawing/2014/main" id="{D4F18BAD-E7FE-3DAF-E16B-98EC5B3254B6}"/>
                </a:ext>
              </a:extLst>
            </p:cNvPr>
            <p:cNvSpPr/>
            <p:nvPr>
              <p:custDataLst>
                <p:tags r:id="rId448"/>
              </p:custDataLst>
            </p:nvPr>
          </p:nvSpPr>
          <p:spPr>
            <a:xfrm>
              <a:off x="7427407" y="1544272"/>
              <a:ext cx="56826" cy="69815"/>
            </a:xfrm>
            <a:custGeom>
              <a:avLst/>
              <a:gdLst/>
              <a:ahLst/>
              <a:cxnLst/>
              <a:rect l="0" t="0" r="0" b="0"/>
              <a:pathLst>
                <a:path w="56826" h="69815">
                  <a:moveTo>
                    <a:pt x="33843" y="17828"/>
                  </a:moveTo>
                  <a:lnTo>
                    <a:pt x="33843" y="17828"/>
                  </a:lnTo>
                  <a:lnTo>
                    <a:pt x="33843" y="8989"/>
                  </a:lnTo>
                  <a:lnTo>
                    <a:pt x="31961" y="4963"/>
                  </a:lnTo>
                  <a:lnTo>
                    <a:pt x="30471" y="2901"/>
                  </a:lnTo>
                  <a:lnTo>
                    <a:pt x="28067" y="1527"/>
                  </a:lnTo>
                  <a:lnTo>
                    <a:pt x="21634" y="0"/>
                  </a:lnTo>
                  <a:lnTo>
                    <a:pt x="17942" y="1004"/>
                  </a:lnTo>
                  <a:lnTo>
                    <a:pt x="10079" y="5882"/>
                  </a:lnTo>
                  <a:lnTo>
                    <a:pt x="3760" y="14635"/>
                  </a:lnTo>
                  <a:lnTo>
                    <a:pt x="1088" y="19933"/>
                  </a:lnTo>
                  <a:lnTo>
                    <a:pt x="0" y="31464"/>
                  </a:lnTo>
                  <a:lnTo>
                    <a:pt x="2574" y="43644"/>
                  </a:lnTo>
                  <a:lnTo>
                    <a:pt x="8421" y="56113"/>
                  </a:lnTo>
                  <a:lnTo>
                    <a:pt x="17605" y="64947"/>
                  </a:lnTo>
                  <a:lnTo>
                    <a:pt x="23018" y="68291"/>
                  </a:lnTo>
                  <a:lnTo>
                    <a:pt x="28037" y="69814"/>
                  </a:lnTo>
                  <a:lnTo>
                    <a:pt x="37377" y="69626"/>
                  </a:lnTo>
                  <a:lnTo>
                    <a:pt x="46233" y="65308"/>
                  </a:lnTo>
                  <a:lnTo>
                    <a:pt x="53460" y="59391"/>
                  </a:lnTo>
                  <a:lnTo>
                    <a:pt x="56673" y="54410"/>
                  </a:lnTo>
                  <a:lnTo>
                    <a:pt x="56825" y="51388"/>
                  </a:lnTo>
                  <a:lnTo>
                    <a:pt x="51304" y="29062"/>
                  </a:lnTo>
                  <a:lnTo>
                    <a:pt x="46072" y="19275"/>
                  </a:lnTo>
                  <a:lnTo>
                    <a:pt x="40193" y="11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">
              <a:extLst>
                <a:ext uri="{FF2B5EF4-FFF2-40B4-BE49-F238E27FC236}">
                  <a16:creationId xmlns:a16="http://schemas.microsoft.com/office/drawing/2014/main" id="{144266A9-97A4-F24C-102F-15D8BD0E01FF}"/>
                </a:ext>
              </a:extLst>
            </p:cNvPr>
            <p:cNvSpPr/>
            <p:nvPr>
              <p:custDataLst>
                <p:tags r:id="rId449"/>
              </p:custDataLst>
            </p:nvPr>
          </p:nvSpPr>
          <p:spPr>
            <a:xfrm>
              <a:off x="7524750" y="1449438"/>
              <a:ext cx="74979" cy="265063"/>
            </a:xfrm>
            <a:custGeom>
              <a:avLst/>
              <a:gdLst/>
              <a:ahLst/>
              <a:cxnLst/>
              <a:rect l="0" t="0" r="0" b="0"/>
              <a:pathLst>
                <a:path w="74979" h="265063">
                  <a:moveTo>
                    <a:pt x="57150" y="93612"/>
                  </a:moveTo>
                  <a:lnTo>
                    <a:pt x="57150" y="93612"/>
                  </a:lnTo>
                  <a:lnTo>
                    <a:pt x="60522" y="93612"/>
                  </a:lnTo>
                  <a:lnTo>
                    <a:pt x="64057" y="87968"/>
                  </a:lnTo>
                  <a:lnTo>
                    <a:pt x="70014" y="76652"/>
                  </a:lnTo>
                  <a:lnTo>
                    <a:pt x="72077" y="73839"/>
                  </a:lnTo>
                  <a:lnTo>
                    <a:pt x="74978" y="56395"/>
                  </a:lnTo>
                  <a:lnTo>
                    <a:pt x="70625" y="26328"/>
                  </a:lnTo>
                  <a:lnTo>
                    <a:pt x="69297" y="9740"/>
                  </a:lnTo>
                  <a:lnTo>
                    <a:pt x="66546" y="3889"/>
                  </a:lnTo>
                  <a:lnTo>
                    <a:pt x="64826" y="2047"/>
                  </a:lnTo>
                  <a:lnTo>
                    <a:pt x="61031" y="0"/>
                  </a:lnTo>
                  <a:lnTo>
                    <a:pt x="59032" y="159"/>
                  </a:lnTo>
                  <a:lnTo>
                    <a:pt x="54928" y="2218"/>
                  </a:lnTo>
                  <a:lnTo>
                    <a:pt x="45282" y="10715"/>
                  </a:lnTo>
                  <a:lnTo>
                    <a:pt x="41291" y="18199"/>
                  </a:lnTo>
                  <a:lnTo>
                    <a:pt x="29087" y="48116"/>
                  </a:lnTo>
                  <a:lnTo>
                    <a:pt x="21242" y="74355"/>
                  </a:lnTo>
                  <a:lnTo>
                    <a:pt x="16112" y="99921"/>
                  </a:lnTo>
                  <a:lnTo>
                    <a:pt x="10340" y="125742"/>
                  </a:lnTo>
                  <a:lnTo>
                    <a:pt x="4162" y="155735"/>
                  </a:lnTo>
                  <a:lnTo>
                    <a:pt x="1233" y="186964"/>
                  </a:lnTo>
                  <a:lnTo>
                    <a:pt x="366" y="218560"/>
                  </a:lnTo>
                  <a:lnTo>
                    <a:pt x="72" y="245633"/>
                  </a:lnTo>
                  <a:lnTo>
                    <a:pt x="0" y="265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4">
              <a:extLst>
                <a:ext uri="{FF2B5EF4-FFF2-40B4-BE49-F238E27FC236}">
                  <a16:creationId xmlns:a16="http://schemas.microsoft.com/office/drawing/2014/main" id="{83C2885C-4CDD-53C8-FCF7-4627267D56B2}"/>
                </a:ext>
              </a:extLst>
            </p:cNvPr>
            <p:cNvSpPr/>
            <p:nvPr>
              <p:custDataLst>
                <p:tags r:id="rId450"/>
              </p:custDataLst>
            </p:nvPr>
          </p:nvSpPr>
          <p:spPr>
            <a:xfrm>
              <a:off x="7486650" y="15811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22604" y="14024"/>
                  </a:lnTo>
                  <a:lnTo>
                    <a:pt x="47385" y="11211"/>
                  </a:lnTo>
                  <a:lnTo>
                    <a:pt x="77070" y="5909"/>
                  </a:lnTo>
                  <a:lnTo>
                    <a:pt x="106327" y="1751"/>
                  </a:lnTo>
                  <a:lnTo>
                    <a:pt x="134754" y="34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45">
            <a:extLst>
              <a:ext uri="{FF2B5EF4-FFF2-40B4-BE49-F238E27FC236}">
                <a16:creationId xmlns:a16="http://schemas.microsoft.com/office/drawing/2014/main" id="{93A09A42-29A6-CBFF-C27C-B0C82BE7E06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88474" y="1546534"/>
            <a:ext cx="233177" cy="106504"/>
          </a:xfrm>
          <a:custGeom>
            <a:avLst/>
            <a:gdLst/>
            <a:ahLst/>
            <a:cxnLst/>
            <a:rect l="0" t="0" r="0" b="0"/>
            <a:pathLst>
              <a:path w="233177" h="106504">
                <a:moveTo>
                  <a:pt x="80776" y="34616"/>
                </a:moveTo>
                <a:lnTo>
                  <a:pt x="80776" y="34616"/>
                </a:lnTo>
                <a:lnTo>
                  <a:pt x="87103" y="34616"/>
                </a:lnTo>
                <a:lnTo>
                  <a:pt x="87126" y="25156"/>
                </a:lnTo>
                <a:lnTo>
                  <a:pt x="85244" y="21475"/>
                </a:lnTo>
                <a:lnTo>
                  <a:pt x="74917" y="9991"/>
                </a:lnTo>
                <a:lnTo>
                  <a:pt x="69235" y="6033"/>
                </a:lnTo>
                <a:lnTo>
                  <a:pt x="56467" y="121"/>
                </a:lnTo>
                <a:lnTo>
                  <a:pt x="48570" y="0"/>
                </a:lnTo>
                <a:lnTo>
                  <a:pt x="35374" y="2300"/>
                </a:lnTo>
                <a:lnTo>
                  <a:pt x="28613" y="8259"/>
                </a:lnTo>
                <a:lnTo>
                  <a:pt x="9335" y="35326"/>
                </a:lnTo>
                <a:lnTo>
                  <a:pt x="1831" y="54582"/>
                </a:lnTo>
                <a:lnTo>
                  <a:pt x="0" y="75731"/>
                </a:lnTo>
                <a:lnTo>
                  <a:pt x="3612" y="88112"/>
                </a:lnTo>
                <a:lnTo>
                  <a:pt x="7205" y="96257"/>
                </a:lnTo>
                <a:lnTo>
                  <a:pt x="13035" y="102699"/>
                </a:lnTo>
                <a:lnTo>
                  <a:pt x="16565" y="105405"/>
                </a:lnTo>
                <a:lnTo>
                  <a:pt x="21035" y="106503"/>
                </a:lnTo>
                <a:lnTo>
                  <a:pt x="31646" y="105842"/>
                </a:lnTo>
                <a:lnTo>
                  <a:pt x="46150" y="101503"/>
                </a:lnTo>
                <a:lnTo>
                  <a:pt x="56014" y="95749"/>
                </a:lnTo>
                <a:lnTo>
                  <a:pt x="77985" y="74701"/>
                </a:lnTo>
                <a:lnTo>
                  <a:pt x="98383" y="48224"/>
                </a:lnTo>
                <a:lnTo>
                  <a:pt x="99398" y="44136"/>
                </a:lnTo>
                <a:lnTo>
                  <a:pt x="99541" y="44490"/>
                </a:lnTo>
                <a:lnTo>
                  <a:pt x="99636" y="45432"/>
                </a:lnTo>
                <a:lnTo>
                  <a:pt x="94341" y="64827"/>
                </a:lnTo>
                <a:lnTo>
                  <a:pt x="93733" y="77120"/>
                </a:lnTo>
                <a:lnTo>
                  <a:pt x="95472" y="83611"/>
                </a:lnTo>
                <a:lnTo>
                  <a:pt x="102337" y="93526"/>
                </a:lnTo>
                <a:lnTo>
                  <a:pt x="108232" y="96076"/>
                </a:lnTo>
                <a:lnTo>
                  <a:pt x="134094" y="97847"/>
                </a:lnTo>
                <a:lnTo>
                  <a:pt x="160387" y="98036"/>
                </a:lnTo>
                <a:lnTo>
                  <a:pt x="186366" y="97387"/>
                </a:lnTo>
                <a:lnTo>
                  <a:pt x="233176" y="8541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10">
            <a:extLst>
              <a:ext uri="{FF2B5EF4-FFF2-40B4-BE49-F238E27FC236}">
                <a16:creationId xmlns:a16="http://schemas.microsoft.com/office/drawing/2014/main" id="{7311DB83-7055-0E74-D2D5-616A579CFCD1}"/>
              </a:ext>
            </a:extLst>
          </p:cNvPr>
          <p:cNvGrpSpPr/>
          <p:nvPr/>
        </p:nvGrpSpPr>
        <p:grpSpPr>
          <a:xfrm>
            <a:off x="6286500" y="1806680"/>
            <a:ext cx="901701" cy="352321"/>
            <a:chOff x="6286500" y="1806680"/>
            <a:chExt cx="901701" cy="352321"/>
          </a:xfrm>
        </p:grpSpPr>
        <p:sp>
          <p:nvSpPr>
            <p:cNvPr id="57" name="SMARTInkShape-46">
              <a:extLst>
                <a:ext uri="{FF2B5EF4-FFF2-40B4-BE49-F238E27FC236}">
                  <a16:creationId xmlns:a16="http://schemas.microsoft.com/office/drawing/2014/main" id="{07A37D70-4513-A454-CA39-CC366BFE2F1A}"/>
                </a:ext>
              </a:extLst>
            </p:cNvPr>
            <p:cNvSpPr/>
            <p:nvPr>
              <p:custDataLst>
                <p:tags r:id="rId442"/>
              </p:custDataLst>
            </p:nvPr>
          </p:nvSpPr>
          <p:spPr>
            <a:xfrm>
              <a:off x="6286500" y="1899533"/>
              <a:ext cx="145689" cy="126118"/>
            </a:xfrm>
            <a:custGeom>
              <a:avLst/>
              <a:gdLst/>
              <a:ahLst/>
              <a:cxnLst/>
              <a:rect l="0" t="0" r="0" b="0"/>
              <a:pathLst>
                <a:path w="145689" h="126118">
                  <a:moveTo>
                    <a:pt x="127000" y="5467"/>
                  </a:moveTo>
                  <a:lnTo>
                    <a:pt x="127000" y="5467"/>
                  </a:lnTo>
                  <a:lnTo>
                    <a:pt x="141927" y="5467"/>
                  </a:lnTo>
                  <a:lnTo>
                    <a:pt x="143301" y="4761"/>
                  </a:lnTo>
                  <a:lnTo>
                    <a:pt x="144218" y="3586"/>
                  </a:lnTo>
                  <a:lnTo>
                    <a:pt x="145688" y="0"/>
                  </a:lnTo>
                  <a:lnTo>
                    <a:pt x="115639" y="10000"/>
                  </a:lnTo>
                  <a:lnTo>
                    <a:pt x="88101" y="23694"/>
                  </a:lnTo>
                  <a:lnTo>
                    <a:pt x="57471" y="44543"/>
                  </a:lnTo>
                  <a:lnTo>
                    <a:pt x="53765" y="51291"/>
                  </a:lnTo>
                  <a:lnTo>
                    <a:pt x="52778" y="55067"/>
                  </a:lnTo>
                  <a:lnTo>
                    <a:pt x="53560" y="63024"/>
                  </a:lnTo>
                  <a:lnTo>
                    <a:pt x="54758" y="67122"/>
                  </a:lnTo>
                  <a:lnTo>
                    <a:pt x="58377" y="70559"/>
                  </a:lnTo>
                  <a:lnTo>
                    <a:pt x="85551" y="83436"/>
                  </a:lnTo>
                  <a:lnTo>
                    <a:pt x="114933" y="98580"/>
                  </a:lnTo>
                  <a:lnTo>
                    <a:pt x="118109" y="102825"/>
                  </a:lnTo>
                  <a:lnTo>
                    <a:pt x="118250" y="104944"/>
                  </a:lnTo>
                  <a:lnTo>
                    <a:pt x="116526" y="109181"/>
                  </a:lnTo>
                  <a:lnTo>
                    <a:pt x="108218" y="115533"/>
                  </a:lnTo>
                  <a:lnTo>
                    <a:pt x="84040" y="123295"/>
                  </a:lnTo>
                  <a:lnTo>
                    <a:pt x="52999" y="125745"/>
                  </a:lnTo>
                  <a:lnTo>
                    <a:pt x="22176" y="126044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7">
              <a:extLst>
                <a:ext uri="{FF2B5EF4-FFF2-40B4-BE49-F238E27FC236}">
                  <a16:creationId xmlns:a16="http://schemas.microsoft.com/office/drawing/2014/main" id="{C6898DD2-4114-4544-A441-4A876036B106}"/>
                </a:ext>
              </a:extLst>
            </p:cNvPr>
            <p:cNvSpPr/>
            <p:nvPr>
              <p:custDataLst>
                <p:tags r:id="rId443"/>
              </p:custDataLst>
            </p:nvPr>
          </p:nvSpPr>
          <p:spPr>
            <a:xfrm>
              <a:off x="6477761" y="1933386"/>
              <a:ext cx="354840" cy="103571"/>
            </a:xfrm>
            <a:custGeom>
              <a:avLst/>
              <a:gdLst/>
              <a:ahLst/>
              <a:cxnLst/>
              <a:rect l="0" t="0" r="0" b="0"/>
              <a:pathLst>
                <a:path w="354840" h="103571">
                  <a:moveTo>
                    <a:pt x="56389" y="41464"/>
                  </a:moveTo>
                  <a:lnTo>
                    <a:pt x="56389" y="41464"/>
                  </a:lnTo>
                  <a:lnTo>
                    <a:pt x="72121" y="25732"/>
                  </a:lnTo>
                  <a:lnTo>
                    <a:pt x="73965" y="20126"/>
                  </a:lnTo>
                  <a:lnTo>
                    <a:pt x="75148" y="8400"/>
                  </a:lnTo>
                  <a:lnTo>
                    <a:pt x="74539" y="6721"/>
                  </a:lnTo>
                  <a:lnTo>
                    <a:pt x="73428" y="5602"/>
                  </a:lnTo>
                  <a:lnTo>
                    <a:pt x="59832" y="435"/>
                  </a:lnTo>
                  <a:lnTo>
                    <a:pt x="55862" y="0"/>
                  </a:lnTo>
                  <a:lnTo>
                    <a:pt x="49569" y="1399"/>
                  </a:lnTo>
                  <a:lnTo>
                    <a:pt x="25622" y="16920"/>
                  </a:lnTo>
                  <a:lnTo>
                    <a:pt x="7900" y="33166"/>
                  </a:lnTo>
                  <a:lnTo>
                    <a:pt x="3088" y="43421"/>
                  </a:lnTo>
                  <a:lnTo>
                    <a:pt x="0" y="67251"/>
                  </a:lnTo>
                  <a:lnTo>
                    <a:pt x="3341" y="77854"/>
                  </a:lnTo>
                  <a:lnTo>
                    <a:pt x="20273" y="100259"/>
                  </a:lnTo>
                  <a:lnTo>
                    <a:pt x="24580" y="102873"/>
                  </a:lnTo>
                  <a:lnTo>
                    <a:pt x="26717" y="103570"/>
                  </a:lnTo>
                  <a:lnTo>
                    <a:pt x="32853" y="102463"/>
                  </a:lnTo>
                  <a:lnTo>
                    <a:pt x="42360" y="97873"/>
                  </a:lnTo>
                  <a:lnTo>
                    <a:pt x="67267" y="74915"/>
                  </a:lnTo>
                  <a:lnTo>
                    <a:pt x="83560" y="49894"/>
                  </a:lnTo>
                  <a:lnTo>
                    <a:pt x="86783" y="40591"/>
                  </a:lnTo>
                  <a:lnTo>
                    <a:pt x="88020" y="30127"/>
                  </a:lnTo>
                  <a:lnTo>
                    <a:pt x="88765" y="29673"/>
                  </a:lnTo>
                  <a:lnTo>
                    <a:pt x="91774" y="29033"/>
                  </a:lnTo>
                  <a:lnTo>
                    <a:pt x="90226" y="28884"/>
                  </a:lnTo>
                  <a:lnTo>
                    <a:pt x="90948" y="34462"/>
                  </a:lnTo>
                  <a:lnTo>
                    <a:pt x="94022" y="56900"/>
                  </a:lnTo>
                  <a:lnTo>
                    <a:pt x="96278" y="78223"/>
                  </a:lnTo>
                  <a:lnTo>
                    <a:pt x="101369" y="89985"/>
                  </a:lnTo>
                  <a:lnTo>
                    <a:pt x="103309" y="92862"/>
                  </a:lnTo>
                  <a:lnTo>
                    <a:pt x="105308" y="94074"/>
                  </a:lnTo>
                  <a:lnTo>
                    <a:pt x="107346" y="94176"/>
                  </a:lnTo>
                  <a:lnTo>
                    <a:pt x="115467" y="92831"/>
                  </a:lnTo>
                  <a:lnTo>
                    <a:pt x="119057" y="92641"/>
                  </a:lnTo>
                  <a:lnTo>
                    <a:pt x="126811" y="88669"/>
                  </a:lnTo>
                  <a:lnTo>
                    <a:pt x="133549" y="82905"/>
                  </a:lnTo>
                  <a:lnTo>
                    <a:pt x="136543" y="77991"/>
                  </a:lnTo>
                  <a:lnTo>
                    <a:pt x="143519" y="73456"/>
                  </a:lnTo>
                  <a:lnTo>
                    <a:pt x="157465" y="65054"/>
                  </a:lnTo>
                  <a:lnTo>
                    <a:pt x="189012" y="42056"/>
                  </a:lnTo>
                  <a:lnTo>
                    <a:pt x="189254" y="41859"/>
                  </a:lnTo>
                  <a:lnTo>
                    <a:pt x="189596" y="38210"/>
                  </a:lnTo>
                  <a:lnTo>
                    <a:pt x="190349" y="37178"/>
                  </a:lnTo>
                  <a:lnTo>
                    <a:pt x="193067" y="36031"/>
                  </a:lnTo>
                  <a:lnTo>
                    <a:pt x="194074" y="36431"/>
                  </a:lnTo>
                  <a:lnTo>
                    <a:pt x="194746" y="37403"/>
                  </a:lnTo>
                  <a:lnTo>
                    <a:pt x="195194" y="38757"/>
                  </a:lnTo>
                  <a:lnTo>
                    <a:pt x="200997" y="48015"/>
                  </a:lnTo>
                  <a:lnTo>
                    <a:pt x="202422" y="64218"/>
                  </a:lnTo>
                  <a:lnTo>
                    <a:pt x="202437" y="66516"/>
                  </a:lnTo>
                  <a:lnTo>
                    <a:pt x="211899" y="66855"/>
                  </a:lnTo>
                  <a:lnTo>
                    <a:pt x="215580" y="63097"/>
                  </a:lnTo>
                  <a:lnTo>
                    <a:pt x="243922" y="31811"/>
                  </a:lnTo>
                  <a:lnTo>
                    <a:pt x="264139" y="11518"/>
                  </a:lnTo>
                  <a:lnTo>
                    <a:pt x="267020" y="10516"/>
                  </a:lnTo>
                  <a:lnTo>
                    <a:pt x="268776" y="10249"/>
                  </a:lnTo>
                  <a:lnTo>
                    <a:pt x="270653" y="11482"/>
                  </a:lnTo>
                  <a:lnTo>
                    <a:pt x="274619" y="16614"/>
                  </a:lnTo>
                  <a:lnTo>
                    <a:pt x="277448" y="24067"/>
                  </a:lnTo>
                  <a:lnTo>
                    <a:pt x="278482" y="52012"/>
                  </a:lnTo>
                  <a:lnTo>
                    <a:pt x="279275" y="60969"/>
                  </a:lnTo>
                  <a:lnTo>
                    <a:pt x="284910" y="73060"/>
                  </a:lnTo>
                  <a:lnTo>
                    <a:pt x="284965" y="69797"/>
                  </a:lnTo>
                  <a:lnTo>
                    <a:pt x="303811" y="41248"/>
                  </a:lnTo>
                  <a:lnTo>
                    <a:pt x="312203" y="28700"/>
                  </a:lnTo>
                  <a:lnTo>
                    <a:pt x="327430" y="12658"/>
                  </a:lnTo>
                  <a:lnTo>
                    <a:pt x="339923" y="4727"/>
                  </a:lnTo>
                  <a:lnTo>
                    <a:pt x="344853" y="3768"/>
                  </a:lnTo>
                  <a:lnTo>
                    <a:pt x="346771" y="5045"/>
                  </a:lnTo>
                  <a:lnTo>
                    <a:pt x="350782" y="10226"/>
                  </a:lnTo>
                  <a:lnTo>
                    <a:pt x="353036" y="17232"/>
                  </a:lnTo>
                  <a:lnTo>
                    <a:pt x="354734" y="45766"/>
                  </a:lnTo>
                  <a:lnTo>
                    <a:pt x="354839" y="60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8">
              <a:extLst>
                <a:ext uri="{FF2B5EF4-FFF2-40B4-BE49-F238E27FC236}">
                  <a16:creationId xmlns:a16="http://schemas.microsoft.com/office/drawing/2014/main" id="{70C00734-3EFE-F939-A061-D532BF5F1565}"/>
                </a:ext>
              </a:extLst>
            </p:cNvPr>
            <p:cNvSpPr/>
            <p:nvPr>
              <p:custDataLst>
                <p:tags r:id="rId444"/>
              </p:custDataLst>
            </p:nvPr>
          </p:nvSpPr>
          <p:spPr>
            <a:xfrm>
              <a:off x="6870700" y="1952142"/>
              <a:ext cx="31751" cy="206859"/>
            </a:xfrm>
            <a:custGeom>
              <a:avLst/>
              <a:gdLst/>
              <a:ahLst/>
              <a:cxnLst/>
              <a:rect l="0" t="0" r="0" b="0"/>
              <a:pathLst>
                <a:path w="31751" h="206859">
                  <a:moveTo>
                    <a:pt x="31750" y="3658"/>
                  </a:moveTo>
                  <a:lnTo>
                    <a:pt x="31750" y="3658"/>
                  </a:lnTo>
                  <a:lnTo>
                    <a:pt x="31750" y="0"/>
                  </a:lnTo>
                  <a:lnTo>
                    <a:pt x="31045" y="13383"/>
                  </a:lnTo>
                  <a:lnTo>
                    <a:pt x="26724" y="33070"/>
                  </a:lnTo>
                  <a:lnTo>
                    <a:pt x="25661" y="60346"/>
                  </a:lnTo>
                  <a:lnTo>
                    <a:pt x="22106" y="86463"/>
                  </a:lnTo>
                  <a:lnTo>
                    <a:pt x="20409" y="108193"/>
                  </a:lnTo>
                  <a:lnTo>
                    <a:pt x="18948" y="130552"/>
                  </a:lnTo>
                  <a:lnTo>
                    <a:pt x="14865" y="157594"/>
                  </a:lnTo>
                  <a:lnTo>
                    <a:pt x="12984" y="188150"/>
                  </a:lnTo>
                  <a:lnTo>
                    <a:pt x="10945" y="196897"/>
                  </a:lnTo>
                  <a:lnTo>
                    <a:pt x="9413" y="200217"/>
                  </a:lnTo>
                  <a:lnTo>
                    <a:pt x="7686" y="202431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9">
              <a:extLst>
                <a:ext uri="{FF2B5EF4-FFF2-40B4-BE49-F238E27FC236}">
                  <a16:creationId xmlns:a16="http://schemas.microsoft.com/office/drawing/2014/main" id="{AFE84B9B-D4F7-DE39-F91E-74B1CB769A18}"/>
                </a:ext>
              </a:extLst>
            </p:cNvPr>
            <p:cNvSpPr/>
            <p:nvPr>
              <p:custDataLst>
                <p:tags r:id="rId445"/>
              </p:custDataLst>
            </p:nvPr>
          </p:nvSpPr>
          <p:spPr>
            <a:xfrm>
              <a:off x="6870700" y="1939735"/>
              <a:ext cx="85424" cy="75147"/>
            </a:xfrm>
            <a:custGeom>
              <a:avLst/>
              <a:gdLst/>
              <a:ahLst/>
              <a:cxnLst/>
              <a:rect l="0" t="0" r="0" b="0"/>
              <a:pathLst>
                <a:path w="85424" h="75147">
                  <a:moveTo>
                    <a:pt x="0" y="28765"/>
                  </a:moveTo>
                  <a:lnTo>
                    <a:pt x="0" y="28765"/>
                  </a:lnTo>
                  <a:lnTo>
                    <a:pt x="13815" y="19976"/>
                  </a:lnTo>
                  <a:lnTo>
                    <a:pt x="26482" y="8371"/>
                  </a:lnTo>
                  <a:lnTo>
                    <a:pt x="33172" y="5590"/>
                  </a:lnTo>
                  <a:lnTo>
                    <a:pt x="53810" y="0"/>
                  </a:lnTo>
                  <a:lnTo>
                    <a:pt x="72834" y="2782"/>
                  </a:lnTo>
                  <a:lnTo>
                    <a:pt x="76585" y="6869"/>
                  </a:lnTo>
                  <a:lnTo>
                    <a:pt x="84743" y="20990"/>
                  </a:lnTo>
                  <a:lnTo>
                    <a:pt x="85423" y="24993"/>
                  </a:lnTo>
                  <a:lnTo>
                    <a:pt x="84297" y="33203"/>
                  </a:lnTo>
                  <a:lnTo>
                    <a:pt x="73461" y="53631"/>
                  </a:lnTo>
                  <a:lnTo>
                    <a:pt x="68397" y="60513"/>
                  </a:lnTo>
                  <a:lnTo>
                    <a:pt x="54839" y="68354"/>
                  </a:lnTo>
                  <a:lnTo>
                    <a:pt x="37415" y="75146"/>
                  </a:lnTo>
                  <a:lnTo>
                    <a:pt x="0" y="73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0">
              <a:extLst>
                <a:ext uri="{FF2B5EF4-FFF2-40B4-BE49-F238E27FC236}">
                  <a16:creationId xmlns:a16="http://schemas.microsoft.com/office/drawing/2014/main" id="{776043FF-B450-F25D-3AE3-F00275FAB8D6}"/>
                </a:ext>
              </a:extLst>
            </p:cNvPr>
            <p:cNvSpPr/>
            <p:nvPr>
              <p:custDataLst>
                <p:tags r:id="rId446"/>
              </p:custDataLst>
            </p:nvPr>
          </p:nvSpPr>
          <p:spPr>
            <a:xfrm>
              <a:off x="6953250" y="1806680"/>
              <a:ext cx="69434" cy="218971"/>
            </a:xfrm>
            <a:custGeom>
              <a:avLst/>
              <a:gdLst/>
              <a:ahLst/>
              <a:cxnLst/>
              <a:rect l="0" t="0" r="0" b="0"/>
              <a:pathLst>
                <a:path w="69434" h="218971">
                  <a:moveTo>
                    <a:pt x="50800" y="9420"/>
                  </a:moveTo>
                  <a:lnTo>
                    <a:pt x="50800" y="9420"/>
                  </a:lnTo>
                  <a:lnTo>
                    <a:pt x="66687" y="0"/>
                  </a:lnTo>
                  <a:lnTo>
                    <a:pt x="67742" y="318"/>
                  </a:lnTo>
                  <a:lnTo>
                    <a:pt x="68445" y="1235"/>
                  </a:lnTo>
                  <a:lnTo>
                    <a:pt x="69433" y="9268"/>
                  </a:lnTo>
                  <a:lnTo>
                    <a:pt x="62888" y="36255"/>
                  </a:lnTo>
                  <a:lnTo>
                    <a:pt x="56969" y="63232"/>
                  </a:lnTo>
                  <a:lnTo>
                    <a:pt x="48647" y="91311"/>
                  </a:lnTo>
                  <a:lnTo>
                    <a:pt x="42322" y="120938"/>
                  </a:lnTo>
                  <a:lnTo>
                    <a:pt x="35980" y="146414"/>
                  </a:lnTo>
                  <a:lnTo>
                    <a:pt x="26262" y="170739"/>
                  </a:lnTo>
                  <a:lnTo>
                    <a:pt x="11041" y="202126"/>
                  </a:lnTo>
                  <a:lnTo>
                    <a:pt x="0" y="218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1">
              <a:extLst>
                <a:ext uri="{FF2B5EF4-FFF2-40B4-BE49-F238E27FC236}">
                  <a16:creationId xmlns:a16="http://schemas.microsoft.com/office/drawing/2014/main" id="{6283FE78-641F-A469-E23A-5E7EC896C6CD}"/>
                </a:ext>
              </a:extLst>
            </p:cNvPr>
            <p:cNvSpPr/>
            <p:nvPr>
              <p:custDataLst>
                <p:tags r:id="rId447"/>
              </p:custDataLst>
            </p:nvPr>
          </p:nvSpPr>
          <p:spPr>
            <a:xfrm>
              <a:off x="7023535" y="1886924"/>
              <a:ext cx="164666" cy="136053"/>
            </a:xfrm>
            <a:custGeom>
              <a:avLst/>
              <a:gdLst/>
              <a:ahLst/>
              <a:cxnLst/>
              <a:rect l="0" t="0" r="0" b="0"/>
              <a:pathLst>
                <a:path w="164666" h="136053">
                  <a:moveTo>
                    <a:pt x="12265" y="68876"/>
                  </a:moveTo>
                  <a:lnTo>
                    <a:pt x="12265" y="68876"/>
                  </a:lnTo>
                  <a:lnTo>
                    <a:pt x="30269" y="68170"/>
                  </a:lnTo>
                  <a:lnTo>
                    <a:pt x="61667" y="62788"/>
                  </a:lnTo>
                  <a:lnTo>
                    <a:pt x="73861" y="59232"/>
                  </a:lnTo>
                  <a:lnTo>
                    <a:pt x="101163" y="42139"/>
                  </a:lnTo>
                  <a:lnTo>
                    <a:pt x="111329" y="32341"/>
                  </a:lnTo>
                  <a:lnTo>
                    <a:pt x="115796" y="25357"/>
                  </a:lnTo>
                  <a:lnTo>
                    <a:pt x="116369" y="15667"/>
                  </a:lnTo>
                  <a:lnTo>
                    <a:pt x="115535" y="10120"/>
                  </a:lnTo>
                  <a:lnTo>
                    <a:pt x="113567" y="6422"/>
                  </a:lnTo>
                  <a:lnTo>
                    <a:pt x="110844" y="3957"/>
                  </a:lnTo>
                  <a:lnTo>
                    <a:pt x="107618" y="2313"/>
                  </a:lnTo>
                  <a:lnTo>
                    <a:pt x="89593" y="0"/>
                  </a:lnTo>
                  <a:lnTo>
                    <a:pt x="63007" y="9427"/>
                  </a:lnTo>
                  <a:lnTo>
                    <a:pt x="42900" y="22255"/>
                  </a:lnTo>
                  <a:lnTo>
                    <a:pt x="19806" y="48666"/>
                  </a:lnTo>
                  <a:lnTo>
                    <a:pt x="4513" y="78052"/>
                  </a:lnTo>
                  <a:lnTo>
                    <a:pt x="542" y="104843"/>
                  </a:lnTo>
                  <a:lnTo>
                    <a:pt x="0" y="115670"/>
                  </a:lnTo>
                  <a:lnTo>
                    <a:pt x="3521" y="125187"/>
                  </a:lnTo>
                  <a:lnTo>
                    <a:pt x="6435" y="129700"/>
                  </a:lnTo>
                  <a:lnTo>
                    <a:pt x="9789" y="132709"/>
                  </a:lnTo>
                  <a:lnTo>
                    <a:pt x="17279" y="136052"/>
                  </a:lnTo>
                  <a:lnTo>
                    <a:pt x="44430" y="133128"/>
                  </a:lnTo>
                  <a:lnTo>
                    <a:pt x="71498" y="128444"/>
                  </a:lnTo>
                  <a:lnTo>
                    <a:pt x="100322" y="124622"/>
                  </a:lnTo>
                  <a:lnTo>
                    <a:pt x="128440" y="119622"/>
                  </a:lnTo>
                  <a:lnTo>
                    <a:pt x="164665" y="113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52">
            <a:extLst>
              <a:ext uri="{FF2B5EF4-FFF2-40B4-BE49-F238E27FC236}">
                <a16:creationId xmlns:a16="http://schemas.microsoft.com/office/drawing/2014/main" id="{DC6AA07D-24BD-0669-D38F-6BF47FF646A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21550" y="2006600"/>
            <a:ext cx="1" cy="12701"/>
          </a:xfrm>
          <a:custGeom>
            <a:avLst/>
            <a:gdLst/>
            <a:ahLst/>
            <a:cxnLst/>
            <a:rect l="0" t="0" r="0" b="0"/>
            <a:pathLst>
              <a:path w="1" h="12701">
                <a:moveTo>
                  <a:pt x="0" y="127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12">
            <a:extLst>
              <a:ext uri="{FF2B5EF4-FFF2-40B4-BE49-F238E27FC236}">
                <a16:creationId xmlns:a16="http://schemas.microsoft.com/office/drawing/2014/main" id="{80E08EDF-7A6F-C53A-AD9C-47DDE197F190}"/>
              </a:ext>
            </a:extLst>
          </p:cNvPr>
          <p:cNvGrpSpPr/>
          <p:nvPr/>
        </p:nvGrpSpPr>
        <p:grpSpPr>
          <a:xfrm>
            <a:off x="7520822" y="1905993"/>
            <a:ext cx="556379" cy="252441"/>
            <a:chOff x="7520822" y="1905993"/>
            <a:chExt cx="556379" cy="252441"/>
          </a:xfrm>
        </p:grpSpPr>
        <p:sp>
          <p:nvSpPr>
            <p:cNvPr id="65" name="SMARTInkShape-53">
              <a:extLst>
                <a:ext uri="{FF2B5EF4-FFF2-40B4-BE49-F238E27FC236}">
                  <a16:creationId xmlns:a16="http://schemas.microsoft.com/office/drawing/2014/main" id="{84494A28-9847-413C-608B-104B449AC6F5}"/>
                </a:ext>
              </a:extLst>
            </p:cNvPr>
            <p:cNvSpPr/>
            <p:nvPr>
              <p:custDataLst>
                <p:tags r:id="rId438"/>
              </p:custDataLst>
            </p:nvPr>
          </p:nvSpPr>
          <p:spPr>
            <a:xfrm>
              <a:off x="7520822" y="1905993"/>
              <a:ext cx="175379" cy="109727"/>
            </a:xfrm>
            <a:custGeom>
              <a:avLst/>
              <a:gdLst/>
              <a:ahLst/>
              <a:cxnLst/>
              <a:rect l="0" t="0" r="0" b="0"/>
              <a:pathLst>
                <a:path w="175379" h="109727">
                  <a:moveTo>
                    <a:pt x="42028" y="43457"/>
                  </a:moveTo>
                  <a:lnTo>
                    <a:pt x="42028" y="43457"/>
                  </a:lnTo>
                  <a:lnTo>
                    <a:pt x="45400" y="43457"/>
                  </a:lnTo>
                  <a:lnTo>
                    <a:pt x="46392" y="44163"/>
                  </a:lnTo>
                  <a:lnTo>
                    <a:pt x="47054" y="45338"/>
                  </a:lnTo>
                  <a:lnTo>
                    <a:pt x="47496" y="46828"/>
                  </a:lnTo>
                  <a:lnTo>
                    <a:pt x="51488" y="52295"/>
                  </a:lnTo>
                  <a:lnTo>
                    <a:pt x="57050" y="54441"/>
                  </a:lnTo>
                  <a:lnTo>
                    <a:pt x="68116" y="57530"/>
                  </a:lnTo>
                  <a:lnTo>
                    <a:pt x="72121" y="59189"/>
                  </a:lnTo>
                  <a:lnTo>
                    <a:pt x="82214" y="59151"/>
                  </a:lnTo>
                  <a:lnTo>
                    <a:pt x="110742" y="52187"/>
                  </a:lnTo>
                  <a:lnTo>
                    <a:pt x="120870" y="49807"/>
                  </a:lnTo>
                  <a:lnTo>
                    <a:pt x="129045" y="44241"/>
                  </a:lnTo>
                  <a:lnTo>
                    <a:pt x="136206" y="37691"/>
                  </a:lnTo>
                  <a:lnTo>
                    <a:pt x="137974" y="33968"/>
                  </a:lnTo>
                  <a:lnTo>
                    <a:pt x="138057" y="26069"/>
                  </a:lnTo>
                  <a:lnTo>
                    <a:pt x="136387" y="22693"/>
                  </a:lnTo>
                  <a:lnTo>
                    <a:pt x="119670" y="6551"/>
                  </a:lnTo>
                  <a:lnTo>
                    <a:pt x="105933" y="2360"/>
                  </a:lnTo>
                  <a:lnTo>
                    <a:pt x="80248" y="0"/>
                  </a:lnTo>
                  <a:lnTo>
                    <a:pt x="58526" y="1183"/>
                  </a:lnTo>
                  <a:lnTo>
                    <a:pt x="46538" y="5619"/>
                  </a:lnTo>
                  <a:lnTo>
                    <a:pt x="17754" y="24886"/>
                  </a:lnTo>
                  <a:lnTo>
                    <a:pt x="5750" y="39130"/>
                  </a:lnTo>
                  <a:lnTo>
                    <a:pt x="1210" y="48825"/>
                  </a:lnTo>
                  <a:lnTo>
                    <a:pt x="0" y="53385"/>
                  </a:lnTo>
                  <a:lnTo>
                    <a:pt x="1666" y="73288"/>
                  </a:lnTo>
                  <a:lnTo>
                    <a:pt x="6685" y="83291"/>
                  </a:lnTo>
                  <a:lnTo>
                    <a:pt x="10000" y="86947"/>
                  </a:lnTo>
                  <a:lnTo>
                    <a:pt x="28148" y="95462"/>
                  </a:lnTo>
                  <a:lnTo>
                    <a:pt x="59565" y="104660"/>
                  </a:lnTo>
                  <a:lnTo>
                    <a:pt x="83129" y="109726"/>
                  </a:lnTo>
                  <a:lnTo>
                    <a:pt x="108212" y="107713"/>
                  </a:lnTo>
                  <a:lnTo>
                    <a:pt x="136554" y="107106"/>
                  </a:lnTo>
                  <a:lnTo>
                    <a:pt x="175378" y="100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4">
              <a:extLst>
                <a:ext uri="{FF2B5EF4-FFF2-40B4-BE49-F238E27FC236}">
                  <a16:creationId xmlns:a16="http://schemas.microsoft.com/office/drawing/2014/main" id="{D890E8A1-B705-B86D-ED33-7BE9ADDD7253}"/>
                </a:ext>
              </a:extLst>
            </p:cNvPr>
            <p:cNvSpPr/>
            <p:nvPr>
              <p:custDataLst>
                <p:tags r:id="rId439"/>
              </p:custDataLst>
            </p:nvPr>
          </p:nvSpPr>
          <p:spPr>
            <a:xfrm>
              <a:off x="7775854" y="1981200"/>
              <a:ext cx="15597" cy="19051"/>
            </a:xfrm>
            <a:custGeom>
              <a:avLst/>
              <a:gdLst/>
              <a:ahLst/>
              <a:cxnLst/>
              <a:rect l="0" t="0" r="0" b="0"/>
              <a:pathLst>
                <a:path w="15597" h="19051">
                  <a:moveTo>
                    <a:pt x="15596" y="19050"/>
                  </a:moveTo>
                  <a:lnTo>
                    <a:pt x="15596" y="19050"/>
                  </a:lnTo>
                  <a:lnTo>
                    <a:pt x="15596" y="15679"/>
                  </a:lnTo>
                  <a:lnTo>
                    <a:pt x="14891" y="14686"/>
                  </a:lnTo>
                  <a:lnTo>
                    <a:pt x="13714" y="14024"/>
                  </a:lnTo>
                  <a:lnTo>
                    <a:pt x="12224" y="13583"/>
                  </a:lnTo>
                  <a:lnTo>
                    <a:pt x="2732" y="7790"/>
                  </a:lnTo>
                  <a:lnTo>
                    <a:pt x="669" y="7310"/>
                  </a:lnTo>
                  <a:lnTo>
                    <a:pt x="0" y="6285"/>
                  </a:lnTo>
                  <a:lnTo>
                    <a:pt x="289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5">
              <a:extLst>
                <a:ext uri="{FF2B5EF4-FFF2-40B4-BE49-F238E27FC236}">
                  <a16:creationId xmlns:a16="http://schemas.microsoft.com/office/drawing/2014/main" id="{55AE4374-26B8-0DB1-687D-4AC0412B0D9A}"/>
                </a:ext>
              </a:extLst>
            </p:cNvPr>
            <p:cNvSpPr/>
            <p:nvPr>
              <p:custDataLst>
                <p:tags r:id="rId440"/>
              </p:custDataLst>
            </p:nvPr>
          </p:nvSpPr>
          <p:spPr>
            <a:xfrm>
              <a:off x="7855714" y="1920995"/>
              <a:ext cx="85695" cy="237439"/>
            </a:xfrm>
            <a:custGeom>
              <a:avLst/>
              <a:gdLst/>
              <a:ahLst/>
              <a:cxnLst/>
              <a:rect l="0" t="0" r="0" b="0"/>
              <a:pathLst>
                <a:path w="85695" h="237439">
                  <a:moveTo>
                    <a:pt x="62736" y="15755"/>
                  </a:moveTo>
                  <a:lnTo>
                    <a:pt x="62736" y="15755"/>
                  </a:lnTo>
                  <a:lnTo>
                    <a:pt x="66108" y="15755"/>
                  </a:lnTo>
                  <a:lnTo>
                    <a:pt x="67100" y="15049"/>
                  </a:lnTo>
                  <a:lnTo>
                    <a:pt x="67762" y="13874"/>
                  </a:lnTo>
                  <a:lnTo>
                    <a:pt x="69008" y="9667"/>
                  </a:lnTo>
                  <a:lnTo>
                    <a:pt x="69063" y="6111"/>
                  </a:lnTo>
                  <a:lnTo>
                    <a:pt x="65313" y="2532"/>
                  </a:lnTo>
                  <a:lnTo>
                    <a:pt x="62338" y="590"/>
                  </a:lnTo>
                  <a:lnTo>
                    <a:pt x="58942" y="0"/>
                  </a:lnTo>
                  <a:lnTo>
                    <a:pt x="35861" y="5884"/>
                  </a:lnTo>
                  <a:lnTo>
                    <a:pt x="7946" y="23401"/>
                  </a:lnTo>
                  <a:lnTo>
                    <a:pt x="5042" y="26497"/>
                  </a:lnTo>
                  <a:lnTo>
                    <a:pt x="1816" y="33700"/>
                  </a:lnTo>
                  <a:lnTo>
                    <a:pt x="0" y="45688"/>
                  </a:lnTo>
                  <a:lnTo>
                    <a:pt x="1458" y="52107"/>
                  </a:lnTo>
                  <a:lnTo>
                    <a:pt x="2833" y="54806"/>
                  </a:lnTo>
                  <a:lnTo>
                    <a:pt x="4457" y="56606"/>
                  </a:lnTo>
                  <a:lnTo>
                    <a:pt x="8142" y="58605"/>
                  </a:lnTo>
                  <a:lnTo>
                    <a:pt x="24296" y="59731"/>
                  </a:lnTo>
                  <a:lnTo>
                    <a:pt x="40214" y="56694"/>
                  </a:lnTo>
                  <a:lnTo>
                    <a:pt x="43488" y="55042"/>
                  </a:lnTo>
                  <a:lnTo>
                    <a:pt x="45670" y="53235"/>
                  </a:lnTo>
                  <a:lnTo>
                    <a:pt x="61569" y="29890"/>
                  </a:lnTo>
                  <a:lnTo>
                    <a:pt x="62506" y="25080"/>
                  </a:lnTo>
                  <a:lnTo>
                    <a:pt x="69640" y="55058"/>
                  </a:lnTo>
                  <a:lnTo>
                    <a:pt x="76084" y="81399"/>
                  </a:lnTo>
                  <a:lnTo>
                    <a:pt x="81839" y="92908"/>
                  </a:lnTo>
                  <a:lnTo>
                    <a:pt x="81822" y="99646"/>
                  </a:lnTo>
                  <a:lnTo>
                    <a:pt x="74110" y="126975"/>
                  </a:lnTo>
                  <a:lnTo>
                    <a:pt x="78545" y="153122"/>
                  </a:lnTo>
                  <a:lnTo>
                    <a:pt x="84804" y="176030"/>
                  </a:lnTo>
                  <a:lnTo>
                    <a:pt x="84473" y="198325"/>
                  </a:lnTo>
                  <a:lnTo>
                    <a:pt x="85694" y="203085"/>
                  </a:lnTo>
                  <a:lnTo>
                    <a:pt x="84042" y="219897"/>
                  </a:lnTo>
                  <a:lnTo>
                    <a:pt x="79083" y="231542"/>
                  </a:lnTo>
                  <a:lnTo>
                    <a:pt x="75176" y="235133"/>
                  </a:lnTo>
                  <a:lnTo>
                    <a:pt x="70381" y="236728"/>
                  </a:lnTo>
                  <a:lnTo>
                    <a:pt x="63548" y="237438"/>
                  </a:lnTo>
                  <a:lnTo>
                    <a:pt x="51767" y="234466"/>
                  </a:lnTo>
                  <a:lnTo>
                    <a:pt x="39339" y="225746"/>
                  </a:lnTo>
                  <a:lnTo>
                    <a:pt x="23297" y="199127"/>
                  </a:lnTo>
                  <a:lnTo>
                    <a:pt x="19510" y="193036"/>
                  </a:lnTo>
                  <a:lnTo>
                    <a:pt x="17184" y="178743"/>
                  </a:lnTo>
                  <a:lnTo>
                    <a:pt x="17091" y="165100"/>
                  </a:lnTo>
                  <a:lnTo>
                    <a:pt x="14698" y="156684"/>
                  </a:lnTo>
                  <a:lnTo>
                    <a:pt x="16926" y="146829"/>
                  </a:lnTo>
                  <a:lnTo>
                    <a:pt x="26115" y="131262"/>
                  </a:lnTo>
                  <a:lnTo>
                    <a:pt x="50036" y="111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6">
              <a:extLst>
                <a:ext uri="{FF2B5EF4-FFF2-40B4-BE49-F238E27FC236}">
                  <a16:creationId xmlns:a16="http://schemas.microsoft.com/office/drawing/2014/main" id="{AB74CFF2-6B5E-B33E-B434-7C443407D585}"/>
                </a:ext>
              </a:extLst>
            </p:cNvPr>
            <p:cNvSpPr/>
            <p:nvPr>
              <p:custDataLst>
                <p:tags r:id="rId441"/>
              </p:custDataLst>
            </p:nvPr>
          </p:nvSpPr>
          <p:spPr>
            <a:xfrm>
              <a:off x="8059555" y="2000250"/>
              <a:ext cx="17646" cy="6351"/>
            </a:xfrm>
            <a:custGeom>
              <a:avLst/>
              <a:gdLst/>
              <a:ahLst/>
              <a:cxnLst/>
              <a:rect l="0" t="0" r="0" b="0"/>
              <a:pathLst>
                <a:path w="17646" h="6351">
                  <a:moveTo>
                    <a:pt x="17645" y="6350"/>
                  </a:moveTo>
                  <a:lnTo>
                    <a:pt x="17645" y="6350"/>
                  </a:lnTo>
                  <a:lnTo>
                    <a:pt x="0" y="6350"/>
                  </a:lnTo>
                  <a:lnTo>
                    <a:pt x="112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3">
            <a:extLst>
              <a:ext uri="{FF2B5EF4-FFF2-40B4-BE49-F238E27FC236}">
                <a16:creationId xmlns:a16="http://schemas.microsoft.com/office/drawing/2014/main" id="{13B3069B-AA3D-687C-52F4-C3513AB5B096}"/>
              </a:ext>
            </a:extLst>
          </p:cNvPr>
          <p:cNvGrpSpPr/>
          <p:nvPr/>
        </p:nvGrpSpPr>
        <p:grpSpPr>
          <a:xfrm>
            <a:off x="6572560" y="2166595"/>
            <a:ext cx="895041" cy="233706"/>
            <a:chOff x="6572560" y="2166595"/>
            <a:chExt cx="895041" cy="233706"/>
          </a:xfrm>
        </p:grpSpPr>
        <p:sp>
          <p:nvSpPr>
            <p:cNvPr id="70" name="SMARTInkShape-57">
              <a:extLst>
                <a:ext uri="{FF2B5EF4-FFF2-40B4-BE49-F238E27FC236}">
                  <a16:creationId xmlns:a16="http://schemas.microsoft.com/office/drawing/2014/main" id="{951357E1-7006-9F2A-ACD4-44F3DC066B95}"/>
                </a:ext>
              </a:extLst>
            </p:cNvPr>
            <p:cNvSpPr/>
            <p:nvPr>
              <p:custDataLst>
                <p:tags r:id="rId431"/>
              </p:custDataLst>
            </p:nvPr>
          </p:nvSpPr>
          <p:spPr>
            <a:xfrm>
              <a:off x="6572560" y="2267919"/>
              <a:ext cx="104880" cy="112234"/>
            </a:xfrm>
            <a:custGeom>
              <a:avLst/>
              <a:gdLst/>
              <a:ahLst/>
              <a:cxnLst/>
              <a:rect l="0" t="0" r="0" b="0"/>
              <a:pathLst>
                <a:path w="104880" h="112234">
                  <a:moveTo>
                    <a:pt x="63190" y="24431"/>
                  </a:moveTo>
                  <a:lnTo>
                    <a:pt x="63190" y="24431"/>
                  </a:lnTo>
                  <a:lnTo>
                    <a:pt x="56449" y="27802"/>
                  </a:lnTo>
                  <a:lnTo>
                    <a:pt x="67006" y="22170"/>
                  </a:lnTo>
                  <a:lnTo>
                    <a:pt x="62769" y="22956"/>
                  </a:lnTo>
                  <a:lnTo>
                    <a:pt x="62909" y="22742"/>
                  </a:lnTo>
                  <a:lnTo>
                    <a:pt x="71103" y="19070"/>
                  </a:lnTo>
                  <a:lnTo>
                    <a:pt x="75260" y="12837"/>
                  </a:lnTo>
                  <a:lnTo>
                    <a:pt x="73729" y="10341"/>
                  </a:lnTo>
                  <a:lnTo>
                    <a:pt x="70367" y="6361"/>
                  </a:lnTo>
                  <a:lnTo>
                    <a:pt x="63043" y="2300"/>
                  </a:lnTo>
                  <a:lnTo>
                    <a:pt x="51936" y="0"/>
                  </a:lnTo>
                  <a:lnTo>
                    <a:pt x="49337" y="383"/>
                  </a:lnTo>
                  <a:lnTo>
                    <a:pt x="47605" y="1343"/>
                  </a:lnTo>
                  <a:lnTo>
                    <a:pt x="46450" y="2689"/>
                  </a:lnTo>
                  <a:lnTo>
                    <a:pt x="22458" y="18841"/>
                  </a:lnTo>
                  <a:lnTo>
                    <a:pt x="11610" y="29125"/>
                  </a:lnTo>
                  <a:lnTo>
                    <a:pt x="7637" y="31794"/>
                  </a:lnTo>
                  <a:lnTo>
                    <a:pt x="4988" y="34984"/>
                  </a:lnTo>
                  <a:lnTo>
                    <a:pt x="2045" y="42291"/>
                  </a:lnTo>
                  <a:lnTo>
                    <a:pt x="0" y="69561"/>
                  </a:lnTo>
                  <a:lnTo>
                    <a:pt x="1663" y="88132"/>
                  </a:lnTo>
                  <a:lnTo>
                    <a:pt x="3122" y="94415"/>
                  </a:lnTo>
                  <a:lnTo>
                    <a:pt x="6917" y="99309"/>
                  </a:lnTo>
                  <a:lnTo>
                    <a:pt x="23625" y="108863"/>
                  </a:lnTo>
                  <a:lnTo>
                    <a:pt x="35396" y="112007"/>
                  </a:lnTo>
                  <a:lnTo>
                    <a:pt x="52368" y="112233"/>
                  </a:lnTo>
                  <a:lnTo>
                    <a:pt x="73545" y="107440"/>
                  </a:lnTo>
                  <a:lnTo>
                    <a:pt x="90091" y="96690"/>
                  </a:lnTo>
                  <a:lnTo>
                    <a:pt x="101957" y="86180"/>
                  </a:lnTo>
                  <a:lnTo>
                    <a:pt x="104557" y="81119"/>
                  </a:lnTo>
                  <a:lnTo>
                    <a:pt x="104879" y="76334"/>
                  </a:lnTo>
                  <a:lnTo>
                    <a:pt x="98590" y="60977"/>
                  </a:lnTo>
                  <a:lnTo>
                    <a:pt x="95257" y="55145"/>
                  </a:lnTo>
                  <a:lnTo>
                    <a:pt x="84027" y="46783"/>
                  </a:lnTo>
                  <a:lnTo>
                    <a:pt x="44140" y="30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8">
              <a:extLst>
                <a:ext uri="{FF2B5EF4-FFF2-40B4-BE49-F238E27FC236}">
                  <a16:creationId xmlns:a16="http://schemas.microsoft.com/office/drawing/2014/main" id="{C157E4D2-7590-1357-487D-ED8D37C0B5CB}"/>
                </a:ext>
              </a:extLst>
            </p:cNvPr>
            <p:cNvSpPr/>
            <p:nvPr>
              <p:custDataLst>
                <p:tags r:id="rId432"/>
              </p:custDataLst>
            </p:nvPr>
          </p:nvSpPr>
          <p:spPr>
            <a:xfrm>
              <a:off x="6711950" y="2281188"/>
              <a:ext cx="165101" cy="93713"/>
            </a:xfrm>
            <a:custGeom>
              <a:avLst/>
              <a:gdLst/>
              <a:ahLst/>
              <a:cxnLst/>
              <a:rect l="0" t="0" r="0" b="0"/>
              <a:pathLst>
                <a:path w="165101" h="93713">
                  <a:moveTo>
                    <a:pt x="0" y="49262"/>
                  </a:moveTo>
                  <a:lnTo>
                    <a:pt x="0" y="49262"/>
                  </a:lnTo>
                  <a:lnTo>
                    <a:pt x="5776" y="44192"/>
                  </a:lnTo>
                  <a:lnTo>
                    <a:pt x="32755" y="22596"/>
                  </a:lnTo>
                  <a:lnTo>
                    <a:pt x="48619" y="1922"/>
                  </a:lnTo>
                  <a:lnTo>
                    <a:pt x="52887" y="0"/>
                  </a:lnTo>
                  <a:lnTo>
                    <a:pt x="55014" y="898"/>
                  </a:lnTo>
                  <a:lnTo>
                    <a:pt x="59258" y="5659"/>
                  </a:lnTo>
                  <a:lnTo>
                    <a:pt x="61614" y="10598"/>
                  </a:lnTo>
                  <a:lnTo>
                    <a:pt x="69556" y="38407"/>
                  </a:lnTo>
                  <a:lnTo>
                    <a:pt x="66134" y="55820"/>
                  </a:lnTo>
                  <a:lnTo>
                    <a:pt x="67730" y="65708"/>
                  </a:lnTo>
                  <a:lnTo>
                    <a:pt x="63705" y="80332"/>
                  </a:lnTo>
                  <a:lnTo>
                    <a:pt x="65473" y="80710"/>
                  </a:lnTo>
                  <a:lnTo>
                    <a:pt x="66932" y="80811"/>
                  </a:lnTo>
                  <a:lnTo>
                    <a:pt x="75728" y="74211"/>
                  </a:lnTo>
                  <a:lnTo>
                    <a:pt x="79518" y="69052"/>
                  </a:lnTo>
                  <a:lnTo>
                    <a:pt x="80529" y="66689"/>
                  </a:lnTo>
                  <a:lnTo>
                    <a:pt x="85415" y="62181"/>
                  </a:lnTo>
                  <a:lnTo>
                    <a:pt x="113228" y="44255"/>
                  </a:lnTo>
                  <a:lnTo>
                    <a:pt x="138984" y="33211"/>
                  </a:lnTo>
                  <a:lnTo>
                    <a:pt x="153864" y="30607"/>
                  </a:lnTo>
                  <a:lnTo>
                    <a:pt x="155493" y="32592"/>
                  </a:lnTo>
                  <a:lnTo>
                    <a:pt x="157785" y="44793"/>
                  </a:lnTo>
                  <a:lnTo>
                    <a:pt x="158693" y="74648"/>
                  </a:lnTo>
                  <a:lnTo>
                    <a:pt x="159431" y="82417"/>
                  </a:lnTo>
                  <a:lnTo>
                    <a:pt x="165100" y="937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9">
              <a:extLst>
                <a:ext uri="{FF2B5EF4-FFF2-40B4-BE49-F238E27FC236}">
                  <a16:creationId xmlns:a16="http://schemas.microsoft.com/office/drawing/2014/main" id="{B22B4AC1-0D11-77AE-9150-EA1FDAC5052F}"/>
                </a:ext>
              </a:extLst>
            </p:cNvPr>
            <p:cNvSpPr/>
            <p:nvPr>
              <p:custDataLst>
                <p:tags r:id="rId433"/>
              </p:custDataLst>
            </p:nvPr>
          </p:nvSpPr>
          <p:spPr>
            <a:xfrm>
              <a:off x="6959600" y="2166595"/>
              <a:ext cx="12701" cy="176556"/>
            </a:xfrm>
            <a:custGeom>
              <a:avLst/>
              <a:gdLst/>
              <a:ahLst/>
              <a:cxnLst/>
              <a:rect l="0" t="0" r="0" b="0"/>
              <a:pathLst>
                <a:path w="12701" h="176556">
                  <a:moveTo>
                    <a:pt x="0" y="24155"/>
                  </a:moveTo>
                  <a:lnTo>
                    <a:pt x="0" y="24155"/>
                  </a:lnTo>
                  <a:lnTo>
                    <a:pt x="0" y="20784"/>
                  </a:lnTo>
                  <a:lnTo>
                    <a:pt x="1882" y="17247"/>
                  </a:lnTo>
                  <a:lnTo>
                    <a:pt x="4364" y="13324"/>
                  </a:lnTo>
                  <a:lnTo>
                    <a:pt x="5958" y="5056"/>
                  </a:lnTo>
                  <a:lnTo>
                    <a:pt x="6272" y="0"/>
                  </a:lnTo>
                  <a:lnTo>
                    <a:pt x="9698" y="5866"/>
                  </a:lnTo>
                  <a:lnTo>
                    <a:pt x="12305" y="35205"/>
                  </a:lnTo>
                  <a:lnTo>
                    <a:pt x="12582" y="63647"/>
                  </a:lnTo>
                  <a:lnTo>
                    <a:pt x="12665" y="92536"/>
                  </a:lnTo>
                  <a:lnTo>
                    <a:pt x="12693" y="120840"/>
                  </a:lnTo>
                  <a:lnTo>
                    <a:pt x="12698" y="149453"/>
                  </a:lnTo>
                  <a:lnTo>
                    <a:pt x="12700" y="176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0">
              <a:extLst>
                <a:ext uri="{FF2B5EF4-FFF2-40B4-BE49-F238E27FC236}">
                  <a16:creationId xmlns:a16="http://schemas.microsoft.com/office/drawing/2014/main" id="{8B47CA05-4B14-D637-F90E-EEE0EB9ACD40}"/>
                </a:ext>
              </a:extLst>
            </p:cNvPr>
            <p:cNvSpPr/>
            <p:nvPr>
              <p:custDataLst>
                <p:tags r:id="rId434"/>
              </p:custDataLst>
            </p:nvPr>
          </p:nvSpPr>
          <p:spPr>
            <a:xfrm>
              <a:off x="7048500" y="2300077"/>
              <a:ext cx="16360" cy="100224"/>
            </a:xfrm>
            <a:custGeom>
              <a:avLst/>
              <a:gdLst/>
              <a:ahLst/>
              <a:cxnLst/>
              <a:rect l="0" t="0" r="0" b="0"/>
              <a:pathLst>
                <a:path w="16360" h="100224">
                  <a:moveTo>
                    <a:pt x="0" y="30373"/>
                  </a:moveTo>
                  <a:lnTo>
                    <a:pt x="0" y="30373"/>
                  </a:lnTo>
                  <a:lnTo>
                    <a:pt x="6907" y="13414"/>
                  </a:lnTo>
                  <a:lnTo>
                    <a:pt x="10125" y="8019"/>
                  </a:lnTo>
                  <a:lnTo>
                    <a:pt x="12361" y="0"/>
                  </a:lnTo>
                  <a:lnTo>
                    <a:pt x="12691" y="26416"/>
                  </a:lnTo>
                  <a:lnTo>
                    <a:pt x="12698" y="57970"/>
                  </a:lnTo>
                  <a:lnTo>
                    <a:pt x="16072" y="86703"/>
                  </a:lnTo>
                  <a:lnTo>
                    <a:pt x="16359" y="91209"/>
                  </a:lnTo>
                  <a:lnTo>
                    <a:pt x="12700" y="100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1">
              <a:extLst>
                <a:ext uri="{FF2B5EF4-FFF2-40B4-BE49-F238E27FC236}">
                  <a16:creationId xmlns:a16="http://schemas.microsoft.com/office/drawing/2014/main" id="{F4250F37-5BBA-64FD-7E6E-EC5D8E1469F6}"/>
                </a:ext>
              </a:extLst>
            </p:cNvPr>
            <p:cNvSpPr/>
            <p:nvPr>
              <p:custDataLst>
                <p:tags r:id="rId435"/>
              </p:custDataLst>
            </p:nvPr>
          </p:nvSpPr>
          <p:spPr>
            <a:xfrm>
              <a:off x="7054850" y="2209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2">
              <a:extLst>
                <a:ext uri="{FF2B5EF4-FFF2-40B4-BE49-F238E27FC236}">
                  <a16:creationId xmlns:a16="http://schemas.microsoft.com/office/drawing/2014/main" id="{7794BD25-B8AD-0255-84E8-FECC07E9E9D2}"/>
                </a:ext>
              </a:extLst>
            </p:cNvPr>
            <p:cNvSpPr/>
            <p:nvPr>
              <p:custDataLst>
                <p:tags r:id="rId436"/>
              </p:custDataLst>
            </p:nvPr>
          </p:nvSpPr>
          <p:spPr>
            <a:xfrm>
              <a:off x="7131050" y="2293905"/>
              <a:ext cx="148949" cy="86237"/>
            </a:xfrm>
            <a:custGeom>
              <a:avLst/>
              <a:gdLst/>
              <a:ahLst/>
              <a:cxnLst/>
              <a:rect l="0" t="0" r="0" b="0"/>
              <a:pathLst>
                <a:path w="148949" h="86237">
                  <a:moveTo>
                    <a:pt x="0" y="42895"/>
                  </a:moveTo>
                  <a:lnTo>
                    <a:pt x="0" y="42895"/>
                  </a:lnTo>
                  <a:lnTo>
                    <a:pt x="24400" y="12260"/>
                  </a:lnTo>
                  <a:lnTo>
                    <a:pt x="33334" y="5126"/>
                  </a:lnTo>
                  <a:lnTo>
                    <a:pt x="37040" y="2899"/>
                  </a:lnTo>
                  <a:lnTo>
                    <a:pt x="40215" y="2120"/>
                  </a:lnTo>
                  <a:lnTo>
                    <a:pt x="43038" y="2306"/>
                  </a:lnTo>
                  <a:lnTo>
                    <a:pt x="48056" y="4394"/>
                  </a:lnTo>
                  <a:lnTo>
                    <a:pt x="52637" y="7674"/>
                  </a:lnTo>
                  <a:lnTo>
                    <a:pt x="59184" y="20230"/>
                  </a:lnTo>
                  <a:lnTo>
                    <a:pt x="59700" y="31410"/>
                  </a:lnTo>
                  <a:lnTo>
                    <a:pt x="57486" y="62105"/>
                  </a:lnTo>
                  <a:lnTo>
                    <a:pt x="56544" y="78926"/>
                  </a:lnTo>
                  <a:lnTo>
                    <a:pt x="55335" y="81732"/>
                  </a:lnTo>
                  <a:lnTo>
                    <a:pt x="53822" y="83603"/>
                  </a:lnTo>
                  <a:lnTo>
                    <a:pt x="53521" y="84850"/>
                  </a:lnTo>
                  <a:lnTo>
                    <a:pt x="54025" y="85682"/>
                  </a:lnTo>
                  <a:lnTo>
                    <a:pt x="55066" y="86236"/>
                  </a:lnTo>
                  <a:lnTo>
                    <a:pt x="55761" y="85900"/>
                  </a:lnTo>
                  <a:lnTo>
                    <a:pt x="56224" y="84971"/>
                  </a:lnTo>
                  <a:lnTo>
                    <a:pt x="60338" y="75038"/>
                  </a:lnTo>
                  <a:lnTo>
                    <a:pt x="89738" y="47839"/>
                  </a:lnTo>
                  <a:lnTo>
                    <a:pt x="112768" y="23231"/>
                  </a:lnTo>
                  <a:lnTo>
                    <a:pt x="144178" y="0"/>
                  </a:lnTo>
                  <a:lnTo>
                    <a:pt x="145507" y="893"/>
                  </a:lnTo>
                  <a:lnTo>
                    <a:pt x="148867" y="5647"/>
                  </a:lnTo>
                  <a:lnTo>
                    <a:pt x="148948" y="14346"/>
                  </a:lnTo>
                  <a:lnTo>
                    <a:pt x="144423" y="42618"/>
                  </a:lnTo>
                  <a:lnTo>
                    <a:pt x="141099" y="55513"/>
                  </a:lnTo>
                  <a:lnTo>
                    <a:pt x="139617" y="63320"/>
                  </a:lnTo>
                  <a:lnTo>
                    <a:pt x="133350" y="809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3">
              <a:extLst>
                <a:ext uri="{FF2B5EF4-FFF2-40B4-BE49-F238E27FC236}">
                  <a16:creationId xmlns:a16="http://schemas.microsoft.com/office/drawing/2014/main" id="{D77B092C-BEE1-E224-7DF0-A0B7550F5214}"/>
                </a:ext>
              </a:extLst>
            </p:cNvPr>
            <p:cNvSpPr/>
            <p:nvPr>
              <p:custDataLst>
                <p:tags r:id="rId437"/>
              </p:custDataLst>
            </p:nvPr>
          </p:nvSpPr>
          <p:spPr>
            <a:xfrm>
              <a:off x="7322144" y="2277615"/>
              <a:ext cx="145457" cy="100247"/>
            </a:xfrm>
            <a:custGeom>
              <a:avLst/>
              <a:gdLst/>
              <a:ahLst/>
              <a:cxnLst/>
              <a:rect l="0" t="0" r="0" b="0"/>
              <a:pathLst>
                <a:path w="145457" h="100247">
                  <a:moveTo>
                    <a:pt x="5756" y="65535"/>
                  </a:moveTo>
                  <a:lnTo>
                    <a:pt x="5756" y="65535"/>
                  </a:lnTo>
                  <a:lnTo>
                    <a:pt x="12237" y="64829"/>
                  </a:lnTo>
                  <a:lnTo>
                    <a:pt x="40061" y="59068"/>
                  </a:lnTo>
                  <a:lnTo>
                    <a:pt x="65292" y="50512"/>
                  </a:lnTo>
                  <a:lnTo>
                    <a:pt x="78783" y="43336"/>
                  </a:lnTo>
                  <a:lnTo>
                    <a:pt x="90345" y="31362"/>
                  </a:lnTo>
                  <a:lnTo>
                    <a:pt x="97533" y="18878"/>
                  </a:lnTo>
                  <a:lnTo>
                    <a:pt x="99463" y="10461"/>
                  </a:lnTo>
                  <a:lnTo>
                    <a:pt x="97860" y="6947"/>
                  </a:lnTo>
                  <a:lnTo>
                    <a:pt x="90435" y="1161"/>
                  </a:lnTo>
                  <a:lnTo>
                    <a:pt x="80080" y="0"/>
                  </a:lnTo>
                  <a:lnTo>
                    <a:pt x="74356" y="678"/>
                  </a:lnTo>
                  <a:lnTo>
                    <a:pt x="52815" y="11746"/>
                  </a:lnTo>
                  <a:lnTo>
                    <a:pt x="21174" y="37942"/>
                  </a:lnTo>
                  <a:lnTo>
                    <a:pt x="16136" y="46451"/>
                  </a:lnTo>
                  <a:lnTo>
                    <a:pt x="12486" y="54936"/>
                  </a:lnTo>
                  <a:lnTo>
                    <a:pt x="3909" y="67647"/>
                  </a:lnTo>
                  <a:lnTo>
                    <a:pt x="740" y="81056"/>
                  </a:lnTo>
                  <a:lnTo>
                    <a:pt x="0" y="92189"/>
                  </a:lnTo>
                  <a:lnTo>
                    <a:pt x="1213" y="96004"/>
                  </a:lnTo>
                  <a:lnTo>
                    <a:pt x="3433" y="98548"/>
                  </a:lnTo>
                  <a:lnTo>
                    <a:pt x="6323" y="100244"/>
                  </a:lnTo>
                  <a:lnTo>
                    <a:pt x="15180" y="100246"/>
                  </a:lnTo>
                  <a:lnTo>
                    <a:pt x="41484" y="97870"/>
                  </a:lnTo>
                  <a:lnTo>
                    <a:pt x="72446" y="92331"/>
                  </a:lnTo>
                  <a:lnTo>
                    <a:pt x="97377" y="84443"/>
                  </a:lnTo>
                  <a:lnTo>
                    <a:pt x="145456" y="71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4">
            <a:extLst>
              <a:ext uri="{FF2B5EF4-FFF2-40B4-BE49-F238E27FC236}">
                <a16:creationId xmlns:a16="http://schemas.microsoft.com/office/drawing/2014/main" id="{755E67F4-A44A-910A-E2C6-FD1702FAC85B}"/>
              </a:ext>
            </a:extLst>
          </p:cNvPr>
          <p:cNvGrpSpPr/>
          <p:nvPr/>
        </p:nvGrpSpPr>
        <p:grpSpPr>
          <a:xfrm>
            <a:off x="7683500" y="2184400"/>
            <a:ext cx="1168239" cy="190501"/>
            <a:chOff x="7683500" y="2184400"/>
            <a:chExt cx="1168239" cy="190501"/>
          </a:xfrm>
        </p:grpSpPr>
        <p:sp>
          <p:nvSpPr>
            <p:cNvPr id="78" name="SMARTInkShape-64">
              <a:extLst>
                <a:ext uri="{FF2B5EF4-FFF2-40B4-BE49-F238E27FC236}">
                  <a16:creationId xmlns:a16="http://schemas.microsoft.com/office/drawing/2014/main" id="{11C4ED22-F6E7-1376-A46F-ED605DC72DAD}"/>
                </a:ext>
              </a:extLst>
            </p:cNvPr>
            <p:cNvSpPr/>
            <p:nvPr>
              <p:custDataLst>
                <p:tags r:id="rId423"/>
              </p:custDataLst>
            </p:nvPr>
          </p:nvSpPr>
          <p:spPr>
            <a:xfrm>
              <a:off x="7683500" y="2254250"/>
              <a:ext cx="222251" cy="116444"/>
            </a:xfrm>
            <a:custGeom>
              <a:avLst/>
              <a:gdLst/>
              <a:ahLst/>
              <a:cxnLst/>
              <a:rect l="0" t="0" r="0" b="0"/>
              <a:pathLst>
                <a:path w="222251" h="116444">
                  <a:moveTo>
                    <a:pt x="0" y="44450"/>
                  </a:moveTo>
                  <a:lnTo>
                    <a:pt x="0" y="44450"/>
                  </a:lnTo>
                  <a:lnTo>
                    <a:pt x="14927" y="29523"/>
                  </a:lnTo>
                  <a:lnTo>
                    <a:pt x="27941" y="23251"/>
                  </a:lnTo>
                  <a:lnTo>
                    <a:pt x="41832" y="20295"/>
                  </a:lnTo>
                  <a:lnTo>
                    <a:pt x="52459" y="25247"/>
                  </a:lnTo>
                  <a:lnTo>
                    <a:pt x="58256" y="29532"/>
                  </a:lnTo>
                  <a:lnTo>
                    <a:pt x="66579" y="41818"/>
                  </a:lnTo>
                  <a:lnTo>
                    <a:pt x="78994" y="62720"/>
                  </a:lnTo>
                  <a:lnTo>
                    <a:pt x="88026" y="76559"/>
                  </a:lnTo>
                  <a:lnTo>
                    <a:pt x="94298" y="106630"/>
                  </a:lnTo>
                  <a:lnTo>
                    <a:pt x="93204" y="109892"/>
                  </a:lnTo>
                  <a:lnTo>
                    <a:pt x="88226" y="115398"/>
                  </a:lnTo>
                  <a:lnTo>
                    <a:pt x="84217" y="116443"/>
                  </a:lnTo>
                  <a:lnTo>
                    <a:pt x="74118" y="115723"/>
                  </a:lnTo>
                  <a:lnTo>
                    <a:pt x="66338" y="113051"/>
                  </a:lnTo>
                  <a:lnTo>
                    <a:pt x="63276" y="111351"/>
                  </a:lnTo>
                  <a:lnTo>
                    <a:pt x="61234" y="108806"/>
                  </a:lnTo>
                  <a:lnTo>
                    <a:pt x="58965" y="102215"/>
                  </a:lnTo>
                  <a:lnTo>
                    <a:pt x="57689" y="90572"/>
                  </a:lnTo>
                  <a:lnTo>
                    <a:pt x="61153" y="82352"/>
                  </a:lnTo>
                  <a:lnTo>
                    <a:pt x="71503" y="68949"/>
                  </a:lnTo>
                  <a:lnTo>
                    <a:pt x="103211" y="45376"/>
                  </a:lnTo>
                  <a:lnTo>
                    <a:pt x="129359" y="32025"/>
                  </a:lnTo>
                  <a:lnTo>
                    <a:pt x="157568" y="21013"/>
                  </a:lnTo>
                  <a:lnTo>
                    <a:pt x="183800" y="13281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5">
              <a:extLst>
                <a:ext uri="{FF2B5EF4-FFF2-40B4-BE49-F238E27FC236}">
                  <a16:creationId xmlns:a16="http://schemas.microsoft.com/office/drawing/2014/main" id="{6D36EF1A-9959-0DBE-2A82-A1D9D4D41148}"/>
                </a:ext>
              </a:extLst>
            </p:cNvPr>
            <p:cNvSpPr/>
            <p:nvPr>
              <p:custDataLst>
                <p:tags r:id="rId424"/>
              </p:custDataLst>
            </p:nvPr>
          </p:nvSpPr>
          <p:spPr>
            <a:xfrm>
              <a:off x="7935599" y="2261861"/>
              <a:ext cx="122552" cy="110030"/>
            </a:xfrm>
            <a:custGeom>
              <a:avLst/>
              <a:gdLst/>
              <a:ahLst/>
              <a:cxnLst/>
              <a:rect l="0" t="0" r="0" b="0"/>
              <a:pathLst>
                <a:path w="122552" h="110030">
                  <a:moveTo>
                    <a:pt x="1901" y="30489"/>
                  </a:moveTo>
                  <a:lnTo>
                    <a:pt x="1901" y="30489"/>
                  </a:lnTo>
                  <a:lnTo>
                    <a:pt x="1901" y="39327"/>
                  </a:lnTo>
                  <a:lnTo>
                    <a:pt x="3783" y="43354"/>
                  </a:lnTo>
                  <a:lnTo>
                    <a:pt x="5273" y="45416"/>
                  </a:lnTo>
                  <a:lnTo>
                    <a:pt x="8808" y="47707"/>
                  </a:lnTo>
                  <a:lnTo>
                    <a:pt x="14143" y="48725"/>
                  </a:lnTo>
                  <a:lnTo>
                    <a:pt x="38141" y="48762"/>
                  </a:lnTo>
                  <a:lnTo>
                    <a:pt x="62621" y="40691"/>
                  </a:lnTo>
                  <a:lnTo>
                    <a:pt x="90722" y="22872"/>
                  </a:lnTo>
                  <a:lnTo>
                    <a:pt x="94294" y="18166"/>
                  </a:lnTo>
                  <a:lnTo>
                    <a:pt x="96305" y="11551"/>
                  </a:lnTo>
                  <a:lnTo>
                    <a:pt x="96587" y="9397"/>
                  </a:lnTo>
                  <a:lnTo>
                    <a:pt x="95364" y="7255"/>
                  </a:lnTo>
                  <a:lnTo>
                    <a:pt x="90242" y="2994"/>
                  </a:lnTo>
                  <a:lnTo>
                    <a:pt x="76054" y="0"/>
                  </a:lnTo>
                  <a:lnTo>
                    <a:pt x="58445" y="2484"/>
                  </a:lnTo>
                  <a:lnTo>
                    <a:pt x="43192" y="7688"/>
                  </a:lnTo>
                  <a:lnTo>
                    <a:pt x="26365" y="20441"/>
                  </a:lnTo>
                  <a:lnTo>
                    <a:pt x="7491" y="43713"/>
                  </a:lnTo>
                  <a:lnTo>
                    <a:pt x="1327" y="56122"/>
                  </a:lnTo>
                  <a:lnTo>
                    <a:pt x="0" y="64930"/>
                  </a:lnTo>
                  <a:lnTo>
                    <a:pt x="5160" y="92030"/>
                  </a:lnTo>
                  <a:lnTo>
                    <a:pt x="12522" y="98527"/>
                  </a:lnTo>
                  <a:lnTo>
                    <a:pt x="24804" y="104271"/>
                  </a:lnTo>
                  <a:lnTo>
                    <a:pt x="46989" y="110029"/>
                  </a:lnTo>
                  <a:lnTo>
                    <a:pt x="74443" y="106370"/>
                  </a:lnTo>
                  <a:lnTo>
                    <a:pt x="104312" y="100961"/>
                  </a:lnTo>
                  <a:lnTo>
                    <a:pt x="110446" y="100616"/>
                  </a:lnTo>
                  <a:lnTo>
                    <a:pt x="122551" y="93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6">
              <a:extLst>
                <a:ext uri="{FF2B5EF4-FFF2-40B4-BE49-F238E27FC236}">
                  <a16:creationId xmlns:a16="http://schemas.microsoft.com/office/drawing/2014/main" id="{6E0F1E8F-72D9-7F72-D966-968B6C4EE8C2}"/>
                </a:ext>
              </a:extLst>
            </p:cNvPr>
            <p:cNvSpPr/>
            <p:nvPr>
              <p:custDataLst>
                <p:tags r:id="rId425"/>
              </p:custDataLst>
            </p:nvPr>
          </p:nvSpPr>
          <p:spPr>
            <a:xfrm>
              <a:off x="8096250" y="2288104"/>
              <a:ext cx="95251" cy="69738"/>
            </a:xfrm>
            <a:custGeom>
              <a:avLst/>
              <a:gdLst/>
              <a:ahLst/>
              <a:cxnLst/>
              <a:rect l="0" t="0" r="0" b="0"/>
              <a:pathLst>
                <a:path w="95251" h="69738">
                  <a:moveTo>
                    <a:pt x="0" y="23296"/>
                  </a:moveTo>
                  <a:lnTo>
                    <a:pt x="0" y="23296"/>
                  </a:lnTo>
                  <a:lnTo>
                    <a:pt x="0" y="14458"/>
                  </a:lnTo>
                  <a:lnTo>
                    <a:pt x="3372" y="4998"/>
                  </a:lnTo>
                  <a:lnTo>
                    <a:pt x="5070" y="2631"/>
                  </a:lnTo>
                  <a:lnTo>
                    <a:pt x="8837" y="0"/>
                  </a:lnTo>
                  <a:lnTo>
                    <a:pt x="10125" y="4"/>
                  </a:lnTo>
                  <a:lnTo>
                    <a:pt x="10984" y="713"/>
                  </a:lnTo>
                  <a:lnTo>
                    <a:pt x="21437" y="30554"/>
                  </a:lnTo>
                  <a:lnTo>
                    <a:pt x="39358" y="58987"/>
                  </a:lnTo>
                  <a:lnTo>
                    <a:pt x="49683" y="68522"/>
                  </a:lnTo>
                  <a:lnTo>
                    <a:pt x="52877" y="69674"/>
                  </a:lnTo>
                  <a:lnTo>
                    <a:pt x="55713" y="69737"/>
                  </a:lnTo>
                  <a:lnTo>
                    <a:pt x="60744" y="67925"/>
                  </a:lnTo>
                  <a:lnTo>
                    <a:pt x="75254" y="55654"/>
                  </a:lnTo>
                  <a:lnTo>
                    <a:pt x="79308" y="49907"/>
                  </a:lnTo>
                  <a:lnTo>
                    <a:pt x="95250" y="105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7">
              <a:extLst>
                <a:ext uri="{FF2B5EF4-FFF2-40B4-BE49-F238E27FC236}">
                  <a16:creationId xmlns:a16="http://schemas.microsoft.com/office/drawing/2014/main" id="{26A2CDEE-35F8-8333-1B52-33A6162FC896}"/>
                </a:ext>
              </a:extLst>
            </p:cNvPr>
            <p:cNvSpPr/>
            <p:nvPr>
              <p:custDataLst>
                <p:tags r:id="rId426"/>
              </p:custDataLst>
            </p:nvPr>
          </p:nvSpPr>
          <p:spPr>
            <a:xfrm>
              <a:off x="8274050" y="2269693"/>
              <a:ext cx="12701" cy="105208"/>
            </a:xfrm>
            <a:custGeom>
              <a:avLst/>
              <a:gdLst/>
              <a:ahLst/>
              <a:cxnLst/>
              <a:rect l="0" t="0" r="0" b="0"/>
              <a:pathLst>
                <a:path w="12701" h="105208">
                  <a:moveTo>
                    <a:pt x="0" y="9957"/>
                  </a:moveTo>
                  <a:lnTo>
                    <a:pt x="0" y="9957"/>
                  </a:lnTo>
                  <a:lnTo>
                    <a:pt x="5468" y="4490"/>
                  </a:lnTo>
                  <a:lnTo>
                    <a:pt x="9460" y="3869"/>
                  </a:lnTo>
                  <a:lnTo>
                    <a:pt x="10540" y="3076"/>
                  </a:lnTo>
                  <a:lnTo>
                    <a:pt x="11739" y="313"/>
                  </a:lnTo>
                  <a:lnTo>
                    <a:pt x="12060" y="0"/>
                  </a:lnTo>
                  <a:lnTo>
                    <a:pt x="12273" y="497"/>
                  </a:lnTo>
                  <a:lnTo>
                    <a:pt x="12674" y="15634"/>
                  </a:lnTo>
                  <a:lnTo>
                    <a:pt x="6937" y="46011"/>
                  </a:lnTo>
                  <a:lnTo>
                    <a:pt x="6428" y="74024"/>
                  </a:lnTo>
                  <a:lnTo>
                    <a:pt x="6356" y="101494"/>
                  </a:lnTo>
                  <a:lnTo>
                    <a:pt x="7060" y="102731"/>
                  </a:lnTo>
                  <a:lnTo>
                    <a:pt x="12700" y="105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8">
              <a:extLst>
                <a:ext uri="{FF2B5EF4-FFF2-40B4-BE49-F238E27FC236}">
                  <a16:creationId xmlns:a16="http://schemas.microsoft.com/office/drawing/2014/main" id="{F21B5A1A-C82C-0CD1-F595-F729864E7D87}"/>
                </a:ext>
              </a:extLst>
            </p:cNvPr>
            <p:cNvSpPr/>
            <p:nvPr>
              <p:custDataLst>
                <p:tags r:id="rId427"/>
              </p:custDataLst>
            </p:nvPr>
          </p:nvSpPr>
          <p:spPr>
            <a:xfrm>
              <a:off x="8299450" y="21844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2" y="1849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9">
              <a:extLst>
                <a:ext uri="{FF2B5EF4-FFF2-40B4-BE49-F238E27FC236}">
                  <a16:creationId xmlns:a16="http://schemas.microsoft.com/office/drawing/2014/main" id="{FF129976-A69E-9597-63F4-F58C9EF2BDE6}"/>
                </a:ext>
              </a:extLst>
            </p:cNvPr>
            <p:cNvSpPr/>
            <p:nvPr>
              <p:custDataLst>
                <p:tags r:id="rId428"/>
              </p:custDataLst>
            </p:nvPr>
          </p:nvSpPr>
          <p:spPr>
            <a:xfrm>
              <a:off x="8339206" y="2241944"/>
              <a:ext cx="106295" cy="88310"/>
            </a:xfrm>
            <a:custGeom>
              <a:avLst/>
              <a:gdLst/>
              <a:ahLst/>
              <a:cxnLst/>
              <a:rect l="0" t="0" r="0" b="0"/>
              <a:pathLst>
                <a:path w="106295" h="88310">
                  <a:moveTo>
                    <a:pt x="4694" y="18656"/>
                  </a:moveTo>
                  <a:lnTo>
                    <a:pt x="4694" y="18656"/>
                  </a:lnTo>
                  <a:lnTo>
                    <a:pt x="4694" y="22027"/>
                  </a:lnTo>
                  <a:lnTo>
                    <a:pt x="6576" y="25564"/>
                  </a:lnTo>
                  <a:lnTo>
                    <a:pt x="8066" y="27494"/>
                  </a:lnTo>
                  <a:lnTo>
                    <a:pt x="20275" y="33583"/>
                  </a:lnTo>
                  <a:lnTo>
                    <a:pt x="42616" y="37163"/>
                  </a:lnTo>
                  <a:lnTo>
                    <a:pt x="51887" y="36759"/>
                  </a:lnTo>
                  <a:lnTo>
                    <a:pt x="77884" y="28836"/>
                  </a:lnTo>
                  <a:lnTo>
                    <a:pt x="81004" y="26148"/>
                  </a:lnTo>
                  <a:lnTo>
                    <a:pt x="84471" y="19399"/>
                  </a:lnTo>
                  <a:lnTo>
                    <a:pt x="86422" y="11037"/>
                  </a:lnTo>
                  <a:lnTo>
                    <a:pt x="85991" y="8637"/>
                  </a:lnTo>
                  <a:lnTo>
                    <a:pt x="83629" y="4090"/>
                  </a:lnTo>
                  <a:lnTo>
                    <a:pt x="81307" y="2595"/>
                  </a:lnTo>
                  <a:lnTo>
                    <a:pt x="70590" y="492"/>
                  </a:lnTo>
                  <a:lnTo>
                    <a:pt x="60087" y="0"/>
                  </a:lnTo>
                  <a:lnTo>
                    <a:pt x="48363" y="3544"/>
                  </a:lnTo>
                  <a:lnTo>
                    <a:pt x="17883" y="20326"/>
                  </a:lnTo>
                  <a:lnTo>
                    <a:pt x="6721" y="31851"/>
                  </a:lnTo>
                  <a:lnTo>
                    <a:pt x="2067" y="40042"/>
                  </a:lnTo>
                  <a:lnTo>
                    <a:pt x="0" y="48387"/>
                  </a:lnTo>
                  <a:lnTo>
                    <a:pt x="962" y="56799"/>
                  </a:lnTo>
                  <a:lnTo>
                    <a:pt x="2207" y="61018"/>
                  </a:lnTo>
                  <a:lnTo>
                    <a:pt x="7351" y="67587"/>
                  </a:lnTo>
                  <a:lnTo>
                    <a:pt x="30574" y="83452"/>
                  </a:lnTo>
                  <a:lnTo>
                    <a:pt x="45131" y="87009"/>
                  </a:lnTo>
                  <a:lnTo>
                    <a:pt x="68110" y="88309"/>
                  </a:lnTo>
                  <a:lnTo>
                    <a:pt x="73566" y="86537"/>
                  </a:lnTo>
                  <a:lnTo>
                    <a:pt x="78342" y="84103"/>
                  </a:lnTo>
                  <a:lnTo>
                    <a:pt x="92675" y="79041"/>
                  </a:lnTo>
                  <a:lnTo>
                    <a:pt x="106294" y="69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0">
              <a:extLst>
                <a:ext uri="{FF2B5EF4-FFF2-40B4-BE49-F238E27FC236}">
                  <a16:creationId xmlns:a16="http://schemas.microsoft.com/office/drawing/2014/main" id="{FFBAA7F0-F975-E6DF-A83D-FC0FF9CC8E72}"/>
                </a:ext>
              </a:extLst>
            </p:cNvPr>
            <p:cNvSpPr/>
            <p:nvPr>
              <p:custDataLst>
                <p:tags r:id="rId429"/>
              </p:custDataLst>
            </p:nvPr>
          </p:nvSpPr>
          <p:spPr>
            <a:xfrm>
              <a:off x="8515350" y="2241889"/>
              <a:ext cx="171451" cy="111096"/>
            </a:xfrm>
            <a:custGeom>
              <a:avLst/>
              <a:gdLst/>
              <a:ahLst/>
              <a:cxnLst/>
              <a:rect l="0" t="0" r="0" b="0"/>
              <a:pathLst>
                <a:path w="171451" h="111096">
                  <a:moveTo>
                    <a:pt x="0" y="12361"/>
                  </a:moveTo>
                  <a:lnTo>
                    <a:pt x="0" y="12361"/>
                  </a:lnTo>
                  <a:lnTo>
                    <a:pt x="3372" y="8990"/>
                  </a:lnTo>
                  <a:lnTo>
                    <a:pt x="5026" y="5453"/>
                  </a:lnTo>
                  <a:lnTo>
                    <a:pt x="6272" y="0"/>
                  </a:lnTo>
                  <a:lnTo>
                    <a:pt x="1314" y="27335"/>
                  </a:lnTo>
                  <a:lnTo>
                    <a:pt x="389" y="51135"/>
                  </a:lnTo>
                  <a:lnTo>
                    <a:pt x="115" y="76061"/>
                  </a:lnTo>
                  <a:lnTo>
                    <a:pt x="1915" y="97557"/>
                  </a:lnTo>
                  <a:lnTo>
                    <a:pt x="5473" y="110721"/>
                  </a:lnTo>
                  <a:lnTo>
                    <a:pt x="6471" y="111095"/>
                  </a:lnTo>
                  <a:lnTo>
                    <a:pt x="7841" y="110639"/>
                  </a:lnTo>
                  <a:lnTo>
                    <a:pt x="24625" y="95579"/>
                  </a:lnTo>
                  <a:lnTo>
                    <a:pt x="37719" y="74407"/>
                  </a:lnTo>
                  <a:lnTo>
                    <a:pt x="42869" y="69570"/>
                  </a:lnTo>
                  <a:lnTo>
                    <a:pt x="52292" y="55653"/>
                  </a:lnTo>
                  <a:lnTo>
                    <a:pt x="58072" y="39832"/>
                  </a:lnTo>
                  <a:lnTo>
                    <a:pt x="61793" y="35154"/>
                  </a:lnTo>
                  <a:lnTo>
                    <a:pt x="68650" y="31904"/>
                  </a:lnTo>
                  <a:lnTo>
                    <a:pt x="76236" y="38299"/>
                  </a:lnTo>
                  <a:lnTo>
                    <a:pt x="90834" y="66745"/>
                  </a:lnTo>
                  <a:lnTo>
                    <a:pt x="102164" y="97682"/>
                  </a:lnTo>
                  <a:lnTo>
                    <a:pt x="107965" y="102728"/>
                  </a:lnTo>
                  <a:lnTo>
                    <a:pt x="113366" y="105441"/>
                  </a:lnTo>
                  <a:lnTo>
                    <a:pt x="115794" y="106164"/>
                  </a:lnTo>
                  <a:lnTo>
                    <a:pt x="129325" y="103811"/>
                  </a:lnTo>
                  <a:lnTo>
                    <a:pt x="136970" y="98632"/>
                  </a:lnTo>
                  <a:lnTo>
                    <a:pt x="142720" y="90920"/>
                  </a:lnTo>
                  <a:lnTo>
                    <a:pt x="154356" y="59264"/>
                  </a:lnTo>
                  <a:lnTo>
                    <a:pt x="168223" y="29147"/>
                  </a:lnTo>
                  <a:lnTo>
                    <a:pt x="171450" y="12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1">
              <a:extLst>
                <a:ext uri="{FF2B5EF4-FFF2-40B4-BE49-F238E27FC236}">
                  <a16:creationId xmlns:a16="http://schemas.microsoft.com/office/drawing/2014/main" id="{EE25C997-A883-1DE5-8C54-4E2C1BC4579B}"/>
                </a:ext>
              </a:extLst>
            </p:cNvPr>
            <p:cNvSpPr/>
            <p:nvPr>
              <p:custDataLst>
                <p:tags r:id="rId430"/>
              </p:custDataLst>
            </p:nvPr>
          </p:nvSpPr>
          <p:spPr>
            <a:xfrm>
              <a:off x="8718550" y="2222587"/>
              <a:ext cx="133189" cy="145638"/>
            </a:xfrm>
            <a:custGeom>
              <a:avLst/>
              <a:gdLst/>
              <a:ahLst/>
              <a:cxnLst/>
              <a:rect l="0" t="0" r="0" b="0"/>
              <a:pathLst>
                <a:path w="133189" h="145638">
                  <a:moveTo>
                    <a:pt x="88900" y="25313"/>
                  </a:moveTo>
                  <a:lnTo>
                    <a:pt x="88900" y="25313"/>
                  </a:lnTo>
                  <a:lnTo>
                    <a:pt x="94676" y="20243"/>
                  </a:lnTo>
                  <a:lnTo>
                    <a:pt x="116036" y="10386"/>
                  </a:lnTo>
                  <a:lnTo>
                    <a:pt x="129199" y="6372"/>
                  </a:lnTo>
                  <a:lnTo>
                    <a:pt x="130582" y="4925"/>
                  </a:lnTo>
                  <a:lnTo>
                    <a:pt x="133188" y="206"/>
                  </a:lnTo>
                  <a:lnTo>
                    <a:pt x="119817" y="0"/>
                  </a:lnTo>
                  <a:lnTo>
                    <a:pt x="90016" y="9364"/>
                  </a:lnTo>
                  <a:lnTo>
                    <a:pt x="60716" y="20621"/>
                  </a:lnTo>
                  <a:lnTo>
                    <a:pt x="51680" y="27461"/>
                  </a:lnTo>
                  <a:lnTo>
                    <a:pt x="42031" y="39855"/>
                  </a:lnTo>
                  <a:lnTo>
                    <a:pt x="41427" y="42063"/>
                  </a:lnTo>
                  <a:lnTo>
                    <a:pt x="41730" y="44241"/>
                  </a:lnTo>
                  <a:lnTo>
                    <a:pt x="42636" y="46398"/>
                  </a:lnTo>
                  <a:lnTo>
                    <a:pt x="47407" y="50677"/>
                  </a:lnTo>
                  <a:lnTo>
                    <a:pt x="75136" y="63410"/>
                  </a:lnTo>
                  <a:lnTo>
                    <a:pt x="88585" y="71644"/>
                  </a:lnTo>
                  <a:lnTo>
                    <a:pt x="108614" y="90472"/>
                  </a:lnTo>
                  <a:lnTo>
                    <a:pt x="111773" y="96136"/>
                  </a:lnTo>
                  <a:lnTo>
                    <a:pt x="113550" y="106662"/>
                  </a:lnTo>
                  <a:lnTo>
                    <a:pt x="110707" y="118717"/>
                  </a:lnTo>
                  <a:lnTo>
                    <a:pt x="103531" y="127033"/>
                  </a:lnTo>
                  <a:lnTo>
                    <a:pt x="93991" y="134022"/>
                  </a:lnTo>
                  <a:lnTo>
                    <a:pt x="65338" y="142248"/>
                  </a:lnTo>
                  <a:lnTo>
                    <a:pt x="34400" y="145637"/>
                  </a:lnTo>
                  <a:lnTo>
                    <a:pt x="17038" y="145193"/>
                  </a:lnTo>
                  <a:lnTo>
                    <a:pt x="0" y="139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5">
            <a:extLst>
              <a:ext uri="{FF2B5EF4-FFF2-40B4-BE49-F238E27FC236}">
                <a16:creationId xmlns:a16="http://schemas.microsoft.com/office/drawing/2014/main" id="{B7F1942A-8FB0-BF84-C39F-CC3E6DC35382}"/>
              </a:ext>
            </a:extLst>
          </p:cNvPr>
          <p:cNvGrpSpPr/>
          <p:nvPr/>
        </p:nvGrpSpPr>
        <p:grpSpPr>
          <a:xfrm>
            <a:off x="5276850" y="2279673"/>
            <a:ext cx="374651" cy="1082273"/>
            <a:chOff x="5276850" y="2279673"/>
            <a:chExt cx="374651" cy="1082273"/>
          </a:xfrm>
        </p:grpSpPr>
        <p:sp>
          <p:nvSpPr>
            <p:cNvPr id="87" name="SMARTInkShape-72">
              <a:extLst>
                <a:ext uri="{FF2B5EF4-FFF2-40B4-BE49-F238E27FC236}">
                  <a16:creationId xmlns:a16="http://schemas.microsoft.com/office/drawing/2014/main" id="{01E6C2B9-E7A5-0CF3-70E1-DFFFDC7E9BB5}"/>
                </a:ext>
              </a:extLst>
            </p:cNvPr>
            <p:cNvSpPr/>
            <p:nvPr>
              <p:custDataLst>
                <p:tags r:id="rId421"/>
              </p:custDataLst>
            </p:nvPr>
          </p:nvSpPr>
          <p:spPr>
            <a:xfrm>
              <a:off x="5276850" y="2279673"/>
              <a:ext cx="254001" cy="999526"/>
            </a:xfrm>
            <a:custGeom>
              <a:avLst/>
              <a:gdLst/>
              <a:ahLst/>
              <a:cxnLst/>
              <a:rect l="0" t="0" r="0" b="0"/>
              <a:pathLst>
                <a:path w="254001" h="999526">
                  <a:moveTo>
                    <a:pt x="0" y="6327"/>
                  </a:moveTo>
                  <a:lnTo>
                    <a:pt x="0" y="6327"/>
                  </a:lnTo>
                  <a:lnTo>
                    <a:pt x="0" y="55"/>
                  </a:lnTo>
                  <a:lnTo>
                    <a:pt x="3371" y="0"/>
                  </a:lnTo>
                  <a:lnTo>
                    <a:pt x="4364" y="1403"/>
                  </a:lnTo>
                  <a:lnTo>
                    <a:pt x="13142" y="27590"/>
                  </a:lnTo>
                  <a:lnTo>
                    <a:pt x="21254" y="54585"/>
                  </a:lnTo>
                  <a:lnTo>
                    <a:pt x="30504" y="86166"/>
                  </a:lnTo>
                  <a:lnTo>
                    <a:pt x="38494" y="114756"/>
                  </a:lnTo>
                  <a:lnTo>
                    <a:pt x="48735" y="146090"/>
                  </a:lnTo>
                  <a:lnTo>
                    <a:pt x="59273" y="177786"/>
                  </a:lnTo>
                  <a:lnTo>
                    <a:pt x="67735" y="203884"/>
                  </a:lnTo>
                  <a:lnTo>
                    <a:pt x="76200" y="233603"/>
                  </a:lnTo>
                  <a:lnTo>
                    <a:pt x="84667" y="263437"/>
                  </a:lnTo>
                  <a:lnTo>
                    <a:pt x="91017" y="288138"/>
                  </a:lnTo>
                  <a:lnTo>
                    <a:pt x="97367" y="316702"/>
                  </a:lnTo>
                  <a:lnTo>
                    <a:pt x="103717" y="344137"/>
                  </a:lnTo>
                  <a:lnTo>
                    <a:pt x="110067" y="373511"/>
                  </a:lnTo>
                  <a:lnTo>
                    <a:pt x="116417" y="401186"/>
                  </a:lnTo>
                  <a:lnTo>
                    <a:pt x="122767" y="430631"/>
                  </a:lnTo>
                  <a:lnTo>
                    <a:pt x="129117" y="461698"/>
                  </a:lnTo>
                  <a:lnTo>
                    <a:pt x="135467" y="493246"/>
                  </a:lnTo>
                  <a:lnTo>
                    <a:pt x="141817" y="524936"/>
                  </a:lnTo>
                  <a:lnTo>
                    <a:pt x="144796" y="553297"/>
                  </a:lnTo>
                  <a:lnTo>
                    <a:pt x="149049" y="582945"/>
                  </a:lnTo>
                  <a:lnTo>
                    <a:pt x="154778" y="614073"/>
                  </a:lnTo>
                  <a:lnTo>
                    <a:pt x="157573" y="645638"/>
                  </a:lnTo>
                  <a:lnTo>
                    <a:pt x="161772" y="677333"/>
                  </a:lnTo>
                  <a:lnTo>
                    <a:pt x="167486" y="709067"/>
                  </a:lnTo>
                  <a:lnTo>
                    <a:pt x="173646" y="737441"/>
                  </a:lnTo>
                  <a:lnTo>
                    <a:pt x="179941" y="763723"/>
                  </a:lnTo>
                  <a:lnTo>
                    <a:pt x="186274" y="792755"/>
                  </a:lnTo>
                  <a:lnTo>
                    <a:pt x="189249" y="820328"/>
                  </a:lnTo>
                  <a:lnTo>
                    <a:pt x="193500" y="846373"/>
                  </a:lnTo>
                  <a:lnTo>
                    <a:pt x="197242" y="869101"/>
                  </a:lnTo>
                  <a:lnTo>
                    <a:pt x="201257" y="892843"/>
                  </a:lnTo>
                  <a:lnTo>
                    <a:pt x="207485" y="918815"/>
                  </a:lnTo>
                  <a:lnTo>
                    <a:pt x="213799" y="943365"/>
                  </a:lnTo>
                  <a:lnTo>
                    <a:pt x="222121" y="974551"/>
                  </a:lnTo>
                  <a:lnTo>
                    <a:pt x="227607" y="991559"/>
                  </a:lnTo>
                  <a:lnTo>
                    <a:pt x="231921" y="996423"/>
                  </a:lnTo>
                  <a:lnTo>
                    <a:pt x="235048" y="998708"/>
                  </a:lnTo>
                  <a:lnTo>
                    <a:pt x="237837" y="999525"/>
                  </a:lnTo>
                  <a:lnTo>
                    <a:pt x="240402" y="999365"/>
                  </a:lnTo>
                  <a:lnTo>
                    <a:pt x="245134" y="997305"/>
                  </a:lnTo>
                  <a:lnTo>
                    <a:pt x="254000" y="990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3">
              <a:extLst>
                <a:ext uri="{FF2B5EF4-FFF2-40B4-BE49-F238E27FC236}">
                  <a16:creationId xmlns:a16="http://schemas.microsoft.com/office/drawing/2014/main" id="{5B364B29-B1AD-2700-AD3C-1E096C385864}"/>
                </a:ext>
              </a:extLst>
            </p:cNvPr>
            <p:cNvSpPr/>
            <p:nvPr>
              <p:custDataLst>
                <p:tags r:id="rId422"/>
              </p:custDataLst>
            </p:nvPr>
          </p:nvSpPr>
          <p:spPr>
            <a:xfrm>
              <a:off x="5397500" y="3206750"/>
              <a:ext cx="254001" cy="155196"/>
            </a:xfrm>
            <a:custGeom>
              <a:avLst/>
              <a:gdLst/>
              <a:ahLst/>
              <a:cxnLst/>
              <a:rect l="0" t="0" r="0" b="0"/>
              <a:pathLst>
                <a:path w="254001" h="155196">
                  <a:moveTo>
                    <a:pt x="0" y="57150"/>
                  </a:moveTo>
                  <a:lnTo>
                    <a:pt x="0" y="57150"/>
                  </a:lnTo>
                  <a:lnTo>
                    <a:pt x="0" y="51683"/>
                  </a:lnTo>
                  <a:lnTo>
                    <a:pt x="5468" y="45410"/>
                  </a:lnTo>
                  <a:lnTo>
                    <a:pt x="6088" y="41363"/>
                  </a:lnTo>
                  <a:lnTo>
                    <a:pt x="6350" y="31759"/>
                  </a:lnTo>
                  <a:lnTo>
                    <a:pt x="11818" y="37218"/>
                  </a:lnTo>
                  <a:lnTo>
                    <a:pt x="13232" y="42996"/>
                  </a:lnTo>
                  <a:lnTo>
                    <a:pt x="30992" y="73598"/>
                  </a:lnTo>
                  <a:lnTo>
                    <a:pt x="45953" y="102094"/>
                  </a:lnTo>
                  <a:lnTo>
                    <a:pt x="63075" y="130955"/>
                  </a:lnTo>
                  <a:lnTo>
                    <a:pt x="73321" y="143618"/>
                  </a:lnTo>
                  <a:lnTo>
                    <a:pt x="77513" y="152338"/>
                  </a:lnTo>
                  <a:lnTo>
                    <a:pt x="79192" y="154475"/>
                  </a:lnTo>
                  <a:lnTo>
                    <a:pt x="80311" y="155195"/>
                  </a:lnTo>
                  <a:lnTo>
                    <a:pt x="81057" y="154969"/>
                  </a:lnTo>
                  <a:lnTo>
                    <a:pt x="81555" y="154112"/>
                  </a:lnTo>
                  <a:lnTo>
                    <a:pt x="108978" y="134874"/>
                  </a:lnTo>
                  <a:lnTo>
                    <a:pt x="137212" y="109688"/>
                  </a:lnTo>
                  <a:lnTo>
                    <a:pt x="166107" y="81477"/>
                  </a:lnTo>
                  <a:lnTo>
                    <a:pt x="194979" y="52668"/>
                  </a:lnTo>
                  <a:lnTo>
                    <a:pt x="220155" y="22028"/>
                  </a:lnTo>
                  <a:lnTo>
                    <a:pt x="226729" y="16845"/>
                  </a:lnTo>
                  <a:lnTo>
                    <a:pt x="229469" y="15463"/>
                  </a:lnTo>
                  <a:lnTo>
                    <a:pt x="234395" y="10165"/>
                  </a:lnTo>
                  <a:lnTo>
                    <a:pt x="236697" y="6777"/>
                  </a:lnTo>
                  <a:lnTo>
                    <a:pt x="239643" y="4518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6">
            <a:extLst>
              <a:ext uri="{FF2B5EF4-FFF2-40B4-BE49-F238E27FC236}">
                <a16:creationId xmlns:a16="http://schemas.microsoft.com/office/drawing/2014/main" id="{5C12C8B2-42E8-0F9B-ACEF-617CC825D1E3}"/>
              </a:ext>
            </a:extLst>
          </p:cNvPr>
          <p:cNvGrpSpPr/>
          <p:nvPr/>
        </p:nvGrpSpPr>
        <p:grpSpPr>
          <a:xfrm>
            <a:off x="5884354" y="3194251"/>
            <a:ext cx="878397" cy="272850"/>
            <a:chOff x="5884354" y="3194251"/>
            <a:chExt cx="878397" cy="272850"/>
          </a:xfrm>
        </p:grpSpPr>
        <p:sp>
          <p:nvSpPr>
            <p:cNvPr id="90" name="SMARTInkShape-74">
              <a:extLst>
                <a:ext uri="{FF2B5EF4-FFF2-40B4-BE49-F238E27FC236}">
                  <a16:creationId xmlns:a16="http://schemas.microsoft.com/office/drawing/2014/main" id="{E7889DD1-76F2-F1FC-08AC-020DE38E6B02}"/>
                </a:ext>
              </a:extLst>
            </p:cNvPr>
            <p:cNvSpPr/>
            <p:nvPr>
              <p:custDataLst>
                <p:tags r:id="rId415"/>
              </p:custDataLst>
            </p:nvPr>
          </p:nvSpPr>
          <p:spPr>
            <a:xfrm>
              <a:off x="5884354" y="3238500"/>
              <a:ext cx="95696" cy="133351"/>
            </a:xfrm>
            <a:custGeom>
              <a:avLst/>
              <a:gdLst/>
              <a:ahLst/>
              <a:cxnLst/>
              <a:rect l="0" t="0" r="0" b="0"/>
              <a:pathLst>
                <a:path w="95696" h="133351">
                  <a:moveTo>
                    <a:pt x="78296" y="0"/>
                  </a:moveTo>
                  <a:lnTo>
                    <a:pt x="78296" y="0"/>
                  </a:lnTo>
                  <a:lnTo>
                    <a:pt x="83764" y="0"/>
                  </a:lnTo>
                  <a:lnTo>
                    <a:pt x="84058" y="705"/>
                  </a:lnTo>
                  <a:lnTo>
                    <a:pt x="84472" y="3658"/>
                  </a:lnTo>
                  <a:lnTo>
                    <a:pt x="84568" y="2096"/>
                  </a:lnTo>
                  <a:lnTo>
                    <a:pt x="84595" y="2103"/>
                  </a:lnTo>
                  <a:lnTo>
                    <a:pt x="84623" y="3992"/>
                  </a:lnTo>
                  <a:lnTo>
                    <a:pt x="83925" y="4778"/>
                  </a:lnTo>
                  <a:lnTo>
                    <a:pt x="77736" y="7921"/>
                  </a:lnTo>
                  <a:lnTo>
                    <a:pt x="75806" y="9514"/>
                  </a:lnTo>
                  <a:lnTo>
                    <a:pt x="69898" y="11284"/>
                  </a:lnTo>
                  <a:lnTo>
                    <a:pt x="66348" y="11756"/>
                  </a:lnTo>
                  <a:lnTo>
                    <a:pt x="39459" y="24509"/>
                  </a:lnTo>
                  <a:lnTo>
                    <a:pt x="21392" y="33691"/>
                  </a:lnTo>
                  <a:lnTo>
                    <a:pt x="1070" y="52019"/>
                  </a:lnTo>
                  <a:lnTo>
                    <a:pt x="0" y="55845"/>
                  </a:lnTo>
                  <a:lnTo>
                    <a:pt x="693" y="65742"/>
                  </a:lnTo>
                  <a:lnTo>
                    <a:pt x="2572" y="69934"/>
                  </a:lnTo>
                  <a:lnTo>
                    <a:pt x="8423" y="76472"/>
                  </a:lnTo>
                  <a:lnTo>
                    <a:pt x="23020" y="84120"/>
                  </a:lnTo>
                  <a:lnTo>
                    <a:pt x="42552" y="87955"/>
                  </a:lnTo>
                  <a:lnTo>
                    <a:pt x="53944" y="88480"/>
                  </a:lnTo>
                  <a:lnTo>
                    <a:pt x="64180" y="92477"/>
                  </a:lnTo>
                  <a:lnTo>
                    <a:pt x="73433" y="97545"/>
                  </a:lnTo>
                  <a:lnTo>
                    <a:pt x="88990" y="102681"/>
                  </a:lnTo>
                  <a:lnTo>
                    <a:pt x="91776" y="104437"/>
                  </a:lnTo>
                  <a:lnTo>
                    <a:pt x="94870" y="108270"/>
                  </a:lnTo>
                  <a:lnTo>
                    <a:pt x="95695" y="110280"/>
                  </a:lnTo>
                  <a:lnTo>
                    <a:pt x="95541" y="112325"/>
                  </a:lnTo>
                  <a:lnTo>
                    <a:pt x="93486" y="116480"/>
                  </a:lnTo>
                  <a:lnTo>
                    <a:pt x="65575" y="127008"/>
                  </a:lnTo>
                  <a:lnTo>
                    <a:pt x="40192" y="132097"/>
                  </a:lnTo>
                  <a:lnTo>
                    <a:pt x="8838" y="133240"/>
                  </a:lnTo>
                  <a:lnTo>
                    <a:pt x="2096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5">
              <a:extLst>
                <a:ext uri="{FF2B5EF4-FFF2-40B4-BE49-F238E27FC236}">
                  <a16:creationId xmlns:a16="http://schemas.microsoft.com/office/drawing/2014/main" id="{E2C79232-91C6-E61A-D070-56DDB4A68E1D}"/>
                </a:ext>
              </a:extLst>
            </p:cNvPr>
            <p:cNvSpPr/>
            <p:nvPr>
              <p:custDataLst>
                <p:tags r:id="rId416"/>
              </p:custDataLst>
            </p:nvPr>
          </p:nvSpPr>
          <p:spPr>
            <a:xfrm>
              <a:off x="6045611" y="3264064"/>
              <a:ext cx="342490" cy="100727"/>
            </a:xfrm>
            <a:custGeom>
              <a:avLst/>
              <a:gdLst/>
              <a:ahLst/>
              <a:cxnLst/>
              <a:rect l="0" t="0" r="0" b="0"/>
              <a:pathLst>
                <a:path w="342490" h="100727">
                  <a:moveTo>
                    <a:pt x="56739" y="37936"/>
                  </a:moveTo>
                  <a:lnTo>
                    <a:pt x="56739" y="37936"/>
                  </a:lnTo>
                  <a:lnTo>
                    <a:pt x="60110" y="34565"/>
                  </a:lnTo>
                  <a:lnTo>
                    <a:pt x="63646" y="32910"/>
                  </a:lnTo>
                  <a:lnTo>
                    <a:pt x="65577" y="32469"/>
                  </a:lnTo>
                  <a:lnTo>
                    <a:pt x="71665" y="28476"/>
                  </a:lnTo>
                  <a:lnTo>
                    <a:pt x="73957" y="24795"/>
                  </a:lnTo>
                  <a:lnTo>
                    <a:pt x="75680" y="20807"/>
                  </a:lnTo>
                  <a:lnTo>
                    <a:pt x="81150" y="13765"/>
                  </a:lnTo>
                  <a:lnTo>
                    <a:pt x="75104" y="6158"/>
                  </a:lnTo>
                  <a:lnTo>
                    <a:pt x="68194" y="2646"/>
                  </a:lnTo>
                  <a:lnTo>
                    <a:pt x="42048" y="82"/>
                  </a:lnTo>
                  <a:lnTo>
                    <a:pt x="36362" y="0"/>
                  </a:lnTo>
                  <a:lnTo>
                    <a:pt x="26281" y="3672"/>
                  </a:lnTo>
                  <a:lnTo>
                    <a:pt x="11682" y="14156"/>
                  </a:lnTo>
                  <a:lnTo>
                    <a:pt x="4270" y="27597"/>
                  </a:lnTo>
                  <a:lnTo>
                    <a:pt x="977" y="41615"/>
                  </a:lnTo>
                  <a:lnTo>
                    <a:pt x="0" y="61447"/>
                  </a:lnTo>
                  <a:lnTo>
                    <a:pt x="3536" y="73315"/>
                  </a:lnTo>
                  <a:lnTo>
                    <a:pt x="9810" y="82588"/>
                  </a:lnTo>
                  <a:lnTo>
                    <a:pt x="20569" y="91070"/>
                  </a:lnTo>
                  <a:lnTo>
                    <a:pt x="26082" y="93301"/>
                  </a:lnTo>
                  <a:lnTo>
                    <a:pt x="39895" y="91186"/>
                  </a:lnTo>
                  <a:lnTo>
                    <a:pt x="57750" y="84151"/>
                  </a:lnTo>
                  <a:lnTo>
                    <a:pt x="83247" y="62088"/>
                  </a:lnTo>
                  <a:lnTo>
                    <a:pt x="94442" y="44942"/>
                  </a:lnTo>
                  <a:lnTo>
                    <a:pt x="94721" y="47851"/>
                  </a:lnTo>
                  <a:lnTo>
                    <a:pt x="94836" y="68861"/>
                  </a:lnTo>
                  <a:lnTo>
                    <a:pt x="96247" y="71958"/>
                  </a:lnTo>
                  <a:lnTo>
                    <a:pt x="101580" y="77281"/>
                  </a:lnTo>
                  <a:lnTo>
                    <a:pt x="106772" y="80117"/>
                  </a:lnTo>
                  <a:lnTo>
                    <a:pt x="115855" y="81938"/>
                  </a:lnTo>
                  <a:lnTo>
                    <a:pt x="125682" y="78882"/>
                  </a:lnTo>
                  <a:lnTo>
                    <a:pt x="131595" y="73538"/>
                  </a:lnTo>
                  <a:lnTo>
                    <a:pt x="134160" y="70137"/>
                  </a:lnTo>
                  <a:lnTo>
                    <a:pt x="163869" y="50736"/>
                  </a:lnTo>
                  <a:lnTo>
                    <a:pt x="168558" y="47152"/>
                  </a:lnTo>
                  <a:lnTo>
                    <a:pt x="172994" y="45560"/>
                  </a:lnTo>
                  <a:lnTo>
                    <a:pt x="175164" y="45841"/>
                  </a:lnTo>
                  <a:lnTo>
                    <a:pt x="179458" y="48035"/>
                  </a:lnTo>
                  <a:lnTo>
                    <a:pt x="180885" y="49607"/>
                  </a:lnTo>
                  <a:lnTo>
                    <a:pt x="186999" y="66770"/>
                  </a:lnTo>
                  <a:lnTo>
                    <a:pt x="190613" y="86325"/>
                  </a:lnTo>
                  <a:lnTo>
                    <a:pt x="193380" y="90722"/>
                  </a:lnTo>
                  <a:lnTo>
                    <a:pt x="194399" y="91471"/>
                  </a:lnTo>
                  <a:lnTo>
                    <a:pt x="195079" y="91265"/>
                  </a:lnTo>
                  <a:lnTo>
                    <a:pt x="196540" y="89154"/>
                  </a:lnTo>
                  <a:lnTo>
                    <a:pt x="202035" y="83999"/>
                  </a:lnTo>
                  <a:lnTo>
                    <a:pt x="231677" y="60383"/>
                  </a:lnTo>
                  <a:lnTo>
                    <a:pt x="236325" y="58496"/>
                  </a:lnTo>
                  <a:lnTo>
                    <a:pt x="250230" y="57025"/>
                  </a:lnTo>
                  <a:lnTo>
                    <a:pt x="251349" y="57718"/>
                  </a:lnTo>
                  <a:lnTo>
                    <a:pt x="252096" y="58885"/>
                  </a:lnTo>
                  <a:lnTo>
                    <a:pt x="252593" y="60369"/>
                  </a:lnTo>
                  <a:lnTo>
                    <a:pt x="258484" y="69853"/>
                  </a:lnTo>
                  <a:lnTo>
                    <a:pt x="259932" y="100726"/>
                  </a:lnTo>
                  <a:lnTo>
                    <a:pt x="269371" y="96226"/>
                  </a:lnTo>
                  <a:lnTo>
                    <a:pt x="274245" y="92535"/>
                  </a:lnTo>
                  <a:lnTo>
                    <a:pt x="293906" y="68707"/>
                  </a:lnTo>
                  <a:lnTo>
                    <a:pt x="325045" y="53350"/>
                  </a:lnTo>
                  <a:lnTo>
                    <a:pt x="337911" y="50993"/>
                  </a:lnTo>
                  <a:lnTo>
                    <a:pt x="339436" y="51580"/>
                  </a:lnTo>
                  <a:lnTo>
                    <a:pt x="340455" y="52676"/>
                  </a:lnTo>
                  <a:lnTo>
                    <a:pt x="341134" y="54113"/>
                  </a:lnTo>
                  <a:lnTo>
                    <a:pt x="342489" y="95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6">
              <a:extLst>
                <a:ext uri="{FF2B5EF4-FFF2-40B4-BE49-F238E27FC236}">
                  <a16:creationId xmlns:a16="http://schemas.microsoft.com/office/drawing/2014/main" id="{9D11D625-6FA6-768C-583F-98A283E52B55}"/>
                </a:ext>
              </a:extLst>
            </p:cNvPr>
            <p:cNvSpPr/>
            <p:nvPr>
              <p:custDataLst>
                <p:tags r:id="rId417"/>
              </p:custDataLst>
            </p:nvPr>
          </p:nvSpPr>
          <p:spPr>
            <a:xfrm>
              <a:off x="6457950" y="3323916"/>
              <a:ext cx="19045" cy="143185"/>
            </a:xfrm>
            <a:custGeom>
              <a:avLst/>
              <a:gdLst/>
              <a:ahLst/>
              <a:cxnLst/>
              <a:rect l="0" t="0" r="0" b="0"/>
              <a:pathLst>
                <a:path w="19045" h="143185">
                  <a:moveTo>
                    <a:pt x="12700" y="9834"/>
                  </a:moveTo>
                  <a:lnTo>
                    <a:pt x="12700" y="9834"/>
                  </a:lnTo>
                  <a:lnTo>
                    <a:pt x="18168" y="4367"/>
                  </a:lnTo>
                  <a:lnTo>
                    <a:pt x="18876" y="0"/>
                  </a:lnTo>
                  <a:lnTo>
                    <a:pt x="19044" y="27725"/>
                  </a:lnTo>
                  <a:lnTo>
                    <a:pt x="14684" y="54760"/>
                  </a:lnTo>
                  <a:lnTo>
                    <a:pt x="12582" y="78336"/>
                  </a:lnTo>
                  <a:lnTo>
                    <a:pt x="7311" y="109889"/>
                  </a:lnTo>
                  <a:lnTo>
                    <a:pt x="0" y="143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7">
              <a:extLst>
                <a:ext uri="{FF2B5EF4-FFF2-40B4-BE49-F238E27FC236}">
                  <a16:creationId xmlns:a16="http://schemas.microsoft.com/office/drawing/2014/main" id="{842ADEE9-6EA3-E1A2-F2E6-448F705EB130}"/>
                </a:ext>
              </a:extLst>
            </p:cNvPr>
            <p:cNvSpPr/>
            <p:nvPr>
              <p:custDataLst>
                <p:tags r:id="rId418"/>
              </p:custDataLst>
            </p:nvPr>
          </p:nvSpPr>
          <p:spPr>
            <a:xfrm>
              <a:off x="6489700" y="3297623"/>
              <a:ext cx="69212" cy="59631"/>
            </a:xfrm>
            <a:custGeom>
              <a:avLst/>
              <a:gdLst/>
              <a:ahLst/>
              <a:cxnLst/>
              <a:rect l="0" t="0" r="0" b="0"/>
              <a:pathLst>
                <a:path w="69212" h="59631">
                  <a:moveTo>
                    <a:pt x="0" y="42477"/>
                  </a:moveTo>
                  <a:lnTo>
                    <a:pt x="0" y="42477"/>
                  </a:lnTo>
                  <a:lnTo>
                    <a:pt x="0" y="39106"/>
                  </a:lnTo>
                  <a:lnTo>
                    <a:pt x="6741" y="30268"/>
                  </a:lnTo>
                  <a:lnTo>
                    <a:pt x="37553" y="4686"/>
                  </a:lnTo>
                  <a:lnTo>
                    <a:pt x="43266" y="987"/>
                  </a:lnTo>
                  <a:lnTo>
                    <a:pt x="45776" y="0"/>
                  </a:lnTo>
                  <a:lnTo>
                    <a:pt x="48157" y="48"/>
                  </a:lnTo>
                  <a:lnTo>
                    <a:pt x="52682" y="1983"/>
                  </a:lnTo>
                  <a:lnTo>
                    <a:pt x="62568" y="13781"/>
                  </a:lnTo>
                  <a:lnTo>
                    <a:pt x="66614" y="22903"/>
                  </a:lnTo>
                  <a:lnTo>
                    <a:pt x="69211" y="43628"/>
                  </a:lnTo>
                  <a:lnTo>
                    <a:pt x="68013" y="48183"/>
                  </a:lnTo>
                  <a:lnTo>
                    <a:pt x="62919" y="55126"/>
                  </a:lnTo>
                  <a:lnTo>
                    <a:pt x="55951" y="58682"/>
                  </a:lnTo>
                  <a:lnTo>
                    <a:pt x="52118" y="59630"/>
                  </a:lnTo>
                  <a:lnTo>
                    <a:pt x="0" y="48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8">
              <a:extLst>
                <a:ext uri="{FF2B5EF4-FFF2-40B4-BE49-F238E27FC236}">
                  <a16:creationId xmlns:a16="http://schemas.microsoft.com/office/drawing/2014/main" id="{8D4CF9B1-E81F-F5AD-50AC-2ADF7B2881C3}"/>
                </a:ext>
              </a:extLst>
            </p:cNvPr>
            <p:cNvSpPr/>
            <p:nvPr>
              <p:custDataLst>
                <p:tags r:id="rId419"/>
              </p:custDataLst>
            </p:nvPr>
          </p:nvSpPr>
          <p:spPr>
            <a:xfrm>
              <a:off x="6572250" y="3194251"/>
              <a:ext cx="44328" cy="171250"/>
            </a:xfrm>
            <a:custGeom>
              <a:avLst/>
              <a:gdLst/>
              <a:ahLst/>
              <a:cxnLst/>
              <a:rect l="0" t="0" r="0" b="0"/>
              <a:pathLst>
                <a:path w="44328" h="171250">
                  <a:moveTo>
                    <a:pt x="25400" y="25199"/>
                  </a:moveTo>
                  <a:lnTo>
                    <a:pt x="25400" y="25199"/>
                  </a:lnTo>
                  <a:lnTo>
                    <a:pt x="37333" y="11384"/>
                  </a:lnTo>
                  <a:lnTo>
                    <a:pt x="44327" y="0"/>
                  </a:lnTo>
                  <a:lnTo>
                    <a:pt x="41068" y="29703"/>
                  </a:lnTo>
                  <a:lnTo>
                    <a:pt x="32238" y="53423"/>
                  </a:lnTo>
                  <a:lnTo>
                    <a:pt x="20684" y="78325"/>
                  </a:lnTo>
                  <a:lnTo>
                    <a:pt x="9208" y="107659"/>
                  </a:lnTo>
                  <a:lnTo>
                    <a:pt x="2028" y="138018"/>
                  </a:lnTo>
                  <a:lnTo>
                    <a:pt x="0" y="171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9">
              <a:extLst>
                <a:ext uri="{FF2B5EF4-FFF2-40B4-BE49-F238E27FC236}">
                  <a16:creationId xmlns:a16="http://schemas.microsoft.com/office/drawing/2014/main" id="{FCCEB6CB-F602-F764-35D4-090243F5A209}"/>
                </a:ext>
              </a:extLst>
            </p:cNvPr>
            <p:cNvSpPr/>
            <p:nvPr>
              <p:custDataLst>
                <p:tags r:id="rId420"/>
              </p:custDataLst>
            </p:nvPr>
          </p:nvSpPr>
          <p:spPr>
            <a:xfrm>
              <a:off x="6636553" y="3281195"/>
              <a:ext cx="126198" cy="77729"/>
            </a:xfrm>
            <a:custGeom>
              <a:avLst/>
              <a:gdLst/>
              <a:ahLst/>
              <a:cxnLst/>
              <a:rect l="0" t="0" r="0" b="0"/>
              <a:pathLst>
                <a:path w="126198" h="77729">
                  <a:moveTo>
                    <a:pt x="5547" y="65255"/>
                  </a:moveTo>
                  <a:lnTo>
                    <a:pt x="5547" y="65255"/>
                  </a:lnTo>
                  <a:lnTo>
                    <a:pt x="8919" y="65255"/>
                  </a:lnTo>
                  <a:lnTo>
                    <a:pt x="12454" y="63374"/>
                  </a:lnTo>
                  <a:lnTo>
                    <a:pt x="14384" y="61884"/>
                  </a:lnTo>
                  <a:lnTo>
                    <a:pt x="20293" y="60229"/>
                  </a:lnTo>
                  <a:lnTo>
                    <a:pt x="50733" y="52114"/>
                  </a:lnTo>
                  <a:lnTo>
                    <a:pt x="62319" y="47420"/>
                  </a:lnTo>
                  <a:lnTo>
                    <a:pt x="85651" y="28874"/>
                  </a:lnTo>
                  <a:lnTo>
                    <a:pt x="95211" y="16454"/>
                  </a:lnTo>
                  <a:lnTo>
                    <a:pt x="96368" y="12966"/>
                  </a:lnTo>
                  <a:lnTo>
                    <a:pt x="96433" y="9934"/>
                  </a:lnTo>
                  <a:lnTo>
                    <a:pt x="95771" y="7208"/>
                  </a:lnTo>
                  <a:lnTo>
                    <a:pt x="89390" y="2297"/>
                  </a:lnTo>
                  <a:lnTo>
                    <a:pt x="84725" y="0"/>
                  </a:lnTo>
                  <a:lnTo>
                    <a:pt x="72017" y="1210"/>
                  </a:lnTo>
                  <a:lnTo>
                    <a:pt x="40863" y="13485"/>
                  </a:lnTo>
                  <a:lnTo>
                    <a:pt x="22675" y="25378"/>
                  </a:lnTo>
                  <a:lnTo>
                    <a:pt x="8349" y="41210"/>
                  </a:lnTo>
                  <a:lnTo>
                    <a:pt x="3264" y="51276"/>
                  </a:lnTo>
                  <a:lnTo>
                    <a:pt x="0" y="69236"/>
                  </a:lnTo>
                  <a:lnTo>
                    <a:pt x="1143" y="72142"/>
                  </a:lnTo>
                  <a:lnTo>
                    <a:pt x="3317" y="74080"/>
                  </a:lnTo>
                  <a:lnTo>
                    <a:pt x="10200" y="76233"/>
                  </a:lnTo>
                  <a:lnTo>
                    <a:pt x="41280" y="77728"/>
                  </a:lnTo>
                  <a:lnTo>
                    <a:pt x="68738" y="74517"/>
                  </a:lnTo>
                  <a:lnTo>
                    <a:pt x="95845" y="69097"/>
                  </a:lnTo>
                  <a:lnTo>
                    <a:pt x="126197" y="58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7">
            <a:extLst>
              <a:ext uri="{FF2B5EF4-FFF2-40B4-BE49-F238E27FC236}">
                <a16:creationId xmlns:a16="http://schemas.microsoft.com/office/drawing/2014/main" id="{2456D06C-498E-5FF3-2FEC-06E0E3844EAE}"/>
              </a:ext>
            </a:extLst>
          </p:cNvPr>
          <p:cNvGrpSpPr/>
          <p:nvPr/>
        </p:nvGrpSpPr>
        <p:grpSpPr>
          <a:xfrm>
            <a:off x="7016750" y="3105150"/>
            <a:ext cx="628651" cy="272370"/>
            <a:chOff x="7016750" y="3105150"/>
            <a:chExt cx="628651" cy="272370"/>
          </a:xfrm>
        </p:grpSpPr>
        <p:sp>
          <p:nvSpPr>
            <p:cNvPr id="97" name="SMARTInkShape-80">
              <a:extLst>
                <a:ext uri="{FF2B5EF4-FFF2-40B4-BE49-F238E27FC236}">
                  <a16:creationId xmlns:a16="http://schemas.microsoft.com/office/drawing/2014/main" id="{EB1C8CD6-4B1F-6E1C-CB33-BF00EBFD344D}"/>
                </a:ext>
              </a:extLst>
            </p:cNvPr>
            <p:cNvSpPr/>
            <p:nvPr>
              <p:custDataLst>
                <p:tags r:id="rId409"/>
              </p:custDataLst>
            </p:nvPr>
          </p:nvSpPr>
          <p:spPr>
            <a:xfrm>
              <a:off x="7042150" y="3143589"/>
              <a:ext cx="127001" cy="195567"/>
            </a:xfrm>
            <a:custGeom>
              <a:avLst/>
              <a:gdLst/>
              <a:ahLst/>
              <a:cxnLst/>
              <a:rect l="0" t="0" r="0" b="0"/>
              <a:pathLst>
                <a:path w="127001" h="195567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2" y="5454"/>
                  </a:lnTo>
                  <a:lnTo>
                    <a:pt x="3372" y="3523"/>
                  </a:lnTo>
                  <a:lnTo>
                    <a:pt x="6907" y="1377"/>
                  </a:lnTo>
                  <a:lnTo>
                    <a:pt x="14927" y="0"/>
                  </a:lnTo>
                  <a:lnTo>
                    <a:pt x="17007" y="1298"/>
                  </a:lnTo>
                  <a:lnTo>
                    <a:pt x="21199" y="6503"/>
                  </a:lnTo>
                  <a:lnTo>
                    <a:pt x="24156" y="20739"/>
                  </a:lnTo>
                  <a:lnTo>
                    <a:pt x="21661" y="45104"/>
                  </a:lnTo>
                  <a:lnTo>
                    <a:pt x="18860" y="74803"/>
                  </a:lnTo>
                  <a:lnTo>
                    <a:pt x="13650" y="104101"/>
                  </a:lnTo>
                  <a:lnTo>
                    <a:pt x="12182" y="132291"/>
                  </a:lnTo>
                  <a:lnTo>
                    <a:pt x="7258" y="163299"/>
                  </a:lnTo>
                  <a:lnTo>
                    <a:pt x="6429" y="181360"/>
                  </a:lnTo>
                  <a:lnTo>
                    <a:pt x="8267" y="184603"/>
                  </a:lnTo>
                  <a:lnTo>
                    <a:pt x="9744" y="186456"/>
                  </a:lnTo>
                  <a:lnTo>
                    <a:pt x="21937" y="192434"/>
                  </a:lnTo>
                  <a:lnTo>
                    <a:pt x="32214" y="195303"/>
                  </a:lnTo>
                  <a:lnTo>
                    <a:pt x="52852" y="195566"/>
                  </a:lnTo>
                  <a:lnTo>
                    <a:pt x="76023" y="191371"/>
                  </a:lnTo>
                  <a:lnTo>
                    <a:pt x="102801" y="185659"/>
                  </a:lnTo>
                  <a:lnTo>
                    <a:pt x="127000" y="177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1">
              <a:extLst>
                <a:ext uri="{FF2B5EF4-FFF2-40B4-BE49-F238E27FC236}">
                  <a16:creationId xmlns:a16="http://schemas.microsoft.com/office/drawing/2014/main" id="{DD2A3715-A85E-2876-2184-2CBAA43FA87C}"/>
                </a:ext>
              </a:extLst>
            </p:cNvPr>
            <p:cNvSpPr/>
            <p:nvPr>
              <p:custDataLst>
                <p:tags r:id="rId410"/>
              </p:custDataLst>
            </p:nvPr>
          </p:nvSpPr>
          <p:spPr>
            <a:xfrm>
              <a:off x="7016750" y="32385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0113" y="32241"/>
                  </a:lnTo>
                  <a:lnTo>
                    <a:pt x="36152" y="18023"/>
                  </a:lnTo>
                  <a:lnTo>
                    <a:pt x="61992" y="11870"/>
                  </a:lnTo>
                  <a:lnTo>
                    <a:pt x="88454" y="610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2">
              <a:extLst>
                <a:ext uri="{FF2B5EF4-FFF2-40B4-BE49-F238E27FC236}">
                  <a16:creationId xmlns:a16="http://schemas.microsoft.com/office/drawing/2014/main" id="{11395446-A266-B058-A034-9C49831D5FAC}"/>
                </a:ext>
              </a:extLst>
            </p:cNvPr>
            <p:cNvSpPr/>
            <p:nvPr>
              <p:custDataLst>
                <p:tags r:id="rId411"/>
              </p:custDataLst>
            </p:nvPr>
          </p:nvSpPr>
          <p:spPr>
            <a:xfrm>
              <a:off x="7200900" y="3147824"/>
              <a:ext cx="100657" cy="203073"/>
            </a:xfrm>
            <a:custGeom>
              <a:avLst/>
              <a:gdLst/>
              <a:ahLst/>
              <a:cxnLst/>
              <a:rect l="0" t="0" r="0" b="0"/>
              <a:pathLst>
                <a:path w="100657" h="203073">
                  <a:moveTo>
                    <a:pt x="0" y="14476"/>
                  </a:moveTo>
                  <a:lnTo>
                    <a:pt x="0" y="14476"/>
                  </a:lnTo>
                  <a:lnTo>
                    <a:pt x="5026" y="2543"/>
                  </a:lnTo>
                  <a:lnTo>
                    <a:pt x="5468" y="170"/>
                  </a:lnTo>
                  <a:lnTo>
                    <a:pt x="5762" y="0"/>
                  </a:lnTo>
                  <a:lnTo>
                    <a:pt x="6316" y="30131"/>
                  </a:lnTo>
                  <a:lnTo>
                    <a:pt x="6341" y="57214"/>
                  </a:lnTo>
                  <a:lnTo>
                    <a:pt x="6347" y="86406"/>
                  </a:lnTo>
                  <a:lnTo>
                    <a:pt x="4468" y="112224"/>
                  </a:lnTo>
                  <a:lnTo>
                    <a:pt x="3205" y="142216"/>
                  </a:lnTo>
                  <a:lnTo>
                    <a:pt x="3537" y="165919"/>
                  </a:lnTo>
                  <a:lnTo>
                    <a:pt x="698" y="186991"/>
                  </a:lnTo>
                  <a:lnTo>
                    <a:pt x="2192" y="195337"/>
                  </a:lnTo>
                  <a:lnTo>
                    <a:pt x="3577" y="198550"/>
                  </a:lnTo>
                  <a:lnTo>
                    <a:pt x="5207" y="200692"/>
                  </a:lnTo>
                  <a:lnTo>
                    <a:pt x="8899" y="203072"/>
                  </a:lnTo>
                  <a:lnTo>
                    <a:pt x="11578" y="202296"/>
                  </a:lnTo>
                  <a:lnTo>
                    <a:pt x="34140" y="183203"/>
                  </a:lnTo>
                  <a:lnTo>
                    <a:pt x="63516" y="152259"/>
                  </a:lnTo>
                  <a:lnTo>
                    <a:pt x="85139" y="124697"/>
                  </a:lnTo>
                  <a:lnTo>
                    <a:pt x="86392" y="121823"/>
                  </a:lnTo>
                  <a:lnTo>
                    <a:pt x="87933" y="119908"/>
                  </a:lnTo>
                  <a:lnTo>
                    <a:pt x="91528" y="117779"/>
                  </a:lnTo>
                  <a:lnTo>
                    <a:pt x="97517" y="116581"/>
                  </a:lnTo>
                  <a:lnTo>
                    <a:pt x="98878" y="117823"/>
                  </a:lnTo>
                  <a:lnTo>
                    <a:pt x="100391" y="122967"/>
                  </a:lnTo>
                  <a:lnTo>
                    <a:pt x="100656" y="146496"/>
                  </a:lnTo>
                  <a:lnTo>
                    <a:pt x="95250" y="192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3">
              <a:extLst>
                <a:ext uri="{FF2B5EF4-FFF2-40B4-BE49-F238E27FC236}">
                  <a16:creationId xmlns:a16="http://schemas.microsoft.com/office/drawing/2014/main" id="{B9A97CA2-3041-324C-17A7-46878CBAB75F}"/>
                </a:ext>
              </a:extLst>
            </p:cNvPr>
            <p:cNvSpPr/>
            <p:nvPr>
              <p:custDataLst>
                <p:tags r:id="rId412"/>
              </p:custDataLst>
            </p:nvPr>
          </p:nvSpPr>
          <p:spPr>
            <a:xfrm>
              <a:off x="7335698" y="3276808"/>
              <a:ext cx="119203" cy="87245"/>
            </a:xfrm>
            <a:custGeom>
              <a:avLst/>
              <a:gdLst/>
              <a:ahLst/>
              <a:cxnLst/>
              <a:rect l="0" t="0" r="0" b="0"/>
              <a:pathLst>
                <a:path w="119203" h="87245">
                  <a:moveTo>
                    <a:pt x="62052" y="37892"/>
                  </a:moveTo>
                  <a:lnTo>
                    <a:pt x="62052" y="37892"/>
                  </a:lnTo>
                  <a:lnTo>
                    <a:pt x="68793" y="37892"/>
                  </a:lnTo>
                  <a:lnTo>
                    <a:pt x="70779" y="37187"/>
                  </a:lnTo>
                  <a:lnTo>
                    <a:pt x="72103" y="36011"/>
                  </a:lnTo>
                  <a:lnTo>
                    <a:pt x="72986" y="34521"/>
                  </a:lnTo>
                  <a:lnTo>
                    <a:pt x="74281" y="33528"/>
                  </a:lnTo>
                  <a:lnTo>
                    <a:pt x="77600" y="32425"/>
                  </a:lnTo>
                  <a:lnTo>
                    <a:pt x="78767" y="31425"/>
                  </a:lnTo>
                  <a:lnTo>
                    <a:pt x="80064" y="28432"/>
                  </a:lnTo>
                  <a:lnTo>
                    <a:pt x="82847" y="11804"/>
                  </a:lnTo>
                  <a:lnTo>
                    <a:pt x="84382" y="7800"/>
                  </a:lnTo>
                  <a:lnTo>
                    <a:pt x="84699" y="5130"/>
                  </a:lnTo>
                  <a:lnTo>
                    <a:pt x="84206" y="3351"/>
                  </a:lnTo>
                  <a:lnTo>
                    <a:pt x="83171" y="2165"/>
                  </a:lnTo>
                  <a:lnTo>
                    <a:pt x="80140" y="847"/>
                  </a:lnTo>
                  <a:lnTo>
                    <a:pt x="69075" y="0"/>
                  </a:lnTo>
                  <a:lnTo>
                    <a:pt x="54020" y="6596"/>
                  </a:lnTo>
                  <a:lnTo>
                    <a:pt x="22921" y="33022"/>
                  </a:lnTo>
                  <a:lnTo>
                    <a:pt x="11338" y="47660"/>
                  </a:lnTo>
                  <a:lnTo>
                    <a:pt x="723" y="72679"/>
                  </a:lnTo>
                  <a:lnTo>
                    <a:pt x="0" y="75900"/>
                  </a:lnTo>
                  <a:lnTo>
                    <a:pt x="222" y="78753"/>
                  </a:lnTo>
                  <a:lnTo>
                    <a:pt x="2352" y="83804"/>
                  </a:lnTo>
                  <a:lnTo>
                    <a:pt x="3907" y="85434"/>
                  </a:lnTo>
                  <a:lnTo>
                    <a:pt x="7517" y="87244"/>
                  </a:lnTo>
                  <a:lnTo>
                    <a:pt x="10174" y="86316"/>
                  </a:lnTo>
                  <a:lnTo>
                    <a:pt x="41008" y="64268"/>
                  </a:lnTo>
                  <a:lnTo>
                    <a:pt x="55160" y="42829"/>
                  </a:lnTo>
                  <a:lnTo>
                    <a:pt x="59695" y="38675"/>
                  </a:lnTo>
                  <a:lnTo>
                    <a:pt x="68021" y="25800"/>
                  </a:lnTo>
                  <a:lnTo>
                    <a:pt x="68288" y="32114"/>
                  </a:lnTo>
                  <a:lnTo>
                    <a:pt x="66470" y="37206"/>
                  </a:lnTo>
                  <a:lnTo>
                    <a:pt x="64998" y="39551"/>
                  </a:lnTo>
                  <a:lnTo>
                    <a:pt x="62925" y="52965"/>
                  </a:lnTo>
                  <a:lnTo>
                    <a:pt x="64322" y="60584"/>
                  </a:lnTo>
                  <a:lnTo>
                    <a:pt x="69075" y="68840"/>
                  </a:lnTo>
                  <a:lnTo>
                    <a:pt x="70967" y="71224"/>
                  </a:lnTo>
                  <a:lnTo>
                    <a:pt x="74345" y="72108"/>
                  </a:lnTo>
                  <a:lnTo>
                    <a:pt x="83744" y="71208"/>
                  </a:lnTo>
                  <a:lnTo>
                    <a:pt x="119202" y="56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4">
              <a:extLst>
                <a:ext uri="{FF2B5EF4-FFF2-40B4-BE49-F238E27FC236}">
                  <a16:creationId xmlns:a16="http://schemas.microsoft.com/office/drawing/2014/main" id="{D6747101-7146-0497-327E-54E0F24CE7BD}"/>
                </a:ext>
              </a:extLst>
            </p:cNvPr>
            <p:cNvSpPr/>
            <p:nvPr>
              <p:custDataLst>
                <p:tags r:id="rId413"/>
              </p:custDataLst>
            </p:nvPr>
          </p:nvSpPr>
          <p:spPr>
            <a:xfrm>
              <a:off x="7499459" y="3105150"/>
              <a:ext cx="120542" cy="272370"/>
            </a:xfrm>
            <a:custGeom>
              <a:avLst/>
              <a:gdLst/>
              <a:ahLst/>
              <a:cxnLst/>
              <a:rect l="0" t="0" r="0" b="0"/>
              <a:pathLst>
                <a:path w="120542" h="272370">
                  <a:moveTo>
                    <a:pt x="31641" y="0"/>
                  </a:moveTo>
                  <a:lnTo>
                    <a:pt x="31641" y="0"/>
                  </a:lnTo>
                  <a:lnTo>
                    <a:pt x="35013" y="3371"/>
                  </a:lnTo>
                  <a:lnTo>
                    <a:pt x="34786" y="12552"/>
                  </a:lnTo>
                  <a:lnTo>
                    <a:pt x="30691" y="37351"/>
                  </a:lnTo>
                  <a:lnTo>
                    <a:pt x="25010" y="65865"/>
                  </a:lnTo>
                  <a:lnTo>
                    <a:pt x="20739" y="89601"/>
                  </a:lnTo>
                  <a:lnTo>
                    <a:pt x="17592" y="114508"/>
                  </a:lnTo>
                  <a:lnTo>
                    <a:pt x="12191" y="139761"/>
                  </a:lnTo>
                  <a:lnTo>
                    <a:pt x="4045" y="170208"/>
                  </a:lnTo>
                  <a:lnTo>
                    <a:pt x="1122" y="196874"/>
                  </a:lnTo>
                  <a:lnTo>
                    <a:pt x="256" y="227118"/>
                  </a:lnTo>
                  <a:lnTo>
                    <a:pt x="0" y="244937"/>
                  </a:lnTo>
                  <a:lnTo>
                    <a:pt x="6666" y="261427"/>
                  </a:lnTo>
                  <a:lnTo>
                    <a:pt x="10052" y="265302"/>
                  </a:lnTo>
                  <a:lnTo>
                    <a:pt x="17578" y="269606"/>
                  </a:lnTo>
                  <a:lnTo>
                    <a:pt x="47704" y="272369"/>
                  </a:lnTo>
                  <a:lnTo>
                    <a:pt x="68857" y="271437"/>
                  </a:lnTo>
                  <a:lnTo>
                    <a:pt x="94966" y="259195"/>
                  </a:lnTo>
                  <a:lnTo>
                    <a:pt x="113765" y="246559"/>
                  </a:lnTo>
                  <a:lnTo>
                    <a:pt x="120541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5">
              <a:extLst>
                <a:ext uri="{FF2B5EF4-FFF2-40B4-BE49-F238E27FC236}">
                  <a16:creationId xmlns:a16="http://schemas.microsoft.com/office/drawing/2014/main" id="{07AF222E-3D84-3066-94D4-985F56F41931}"/>
                </a:ext>
              </a:extLst>
            </p:cNvPr>
            <p:cNvSpPr/>
            <p:nvPr>
              <p:custDataLst>
                <p:tags r:id="rId414"/>
              </p:custDataLst>
            </p:nvPr>
          </p:nvSpPr>
          <p:spPr>
            <a:xfrm>
              <a:off x="7493000" y="32512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10844" y="24695"/>
                  </a:lnTo>
                  <a:lnTo>
                    <a:pt x="38691" y="16562"/>
                  </a:lnTo>
                  <a:lnTo>
                    <a:pt x="64067" y="13844"/>
                  </a:lnTo>
                  <a:lnTo>
                    <a:pt x="94107" y="8562"/>
                  </a:lnTo>
                  <a:lnTo>
                    <a:pt x="120424" y="490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8">
            <a:extLst>
              <a:ext uri="{FF2B5EF4-FFF2-40B4-BE49-F238E27FC236}">
                <a16:creationId xmlns:a16="http://schemas.microsoft.com/office/drawing/2014/main" id="{BC3D01D2-747E-82C1-4FD9-6C601857E529}"/>
              </a:ext>
            </a:extLst>
          </p:cNvPr>
          <p:cNvGrpSpPr/>
          <p:nvPr/>
        </p:nvGrpSpPr>
        <p:grpSpPr>
          <a:xfrm>
            <a:off x="7895474" y="3251571"/>
            <a:ext cx="772277" cy="153655"/>
            <a:chOff x="7895474" y="3251571"/>
            <a:chExt cx="772277" cy="153655"/>
          </a:xfrm>
        </p:grpSpPr>
        <p:sp>
          <p:nvSpPr>
            <p:cNvPr id="104" name="SMARTInkShape-86">
              <a:extLst>
                <a:ext uri="{FF2B5EF4-FFF2-40B4-BE49-F238E27FC236}">
                  <a16:creationId xmlns:a16="http://schemas.microsoft.com/office/drawing/2014/main" id="{1528ACA8-53E8-8CBA-0A47-B31E43F807AA}"/>
                </a:ext>
              </a:extLst>
            </p:cNvPr>
            <p:cNvSpPr/>
            <p:nvPr>
              <p:custDataLst>
                <p:tags r:id="rId404"/>
              </p:custDataLst>
            </p:nvPr>
          </p:nvSpPr>
          <p:spPr>
            <a:xfrm>
              <a:off x="7895474" y="3263900"/>
              <a:ext cx="86193" cy="100191"/>
            </a:xfrm>
            <a:custGeom>
              <a:avLst/>
              <a:gdLst/>
              <a:ahLst/>
              <a:cxnLst/>
              <a:rect l="0" t="0" r="0" b="0"/>
              <a:pathLst>
                <a:path w="86193" h="100191">
                  <a:moveTo>
                    <a:pt x="73776" y="19050"/>
                  </a:moveTo>
                  <a:lnTo>
                    <a:pt x="73776" y="19050"/>
                  </a:lnTo>
                  <a:lnTo>
                    <a:pt x="85515" y="19050"/>
                  </a:lnTo>
                  <a:lnTo>
                    <a:pt x="85836" y="18345"/>
                  </a:lnTo>
                  <a:lnTo>
                    <a:pt x="86192" y="15679"/>
                  </a:lnTo>
                  <a:lnTo>
                    <a:pt x="84875" y="13981"/>
                  </a:lnTo>
                  <a:lnTo>
                    <a:pt x="79650" y="10212"/>
                  </a:lnTo>
                  <a:lnTo>
                    <a:pt x="68775" y="7494"/>
                  </a:lnTo>
                  <a:lnTo>
                    <a:pt x="53244" y="10060"/>
                  </a:lnTo>
                  <a:lnTo>
                    <a:pt x="31866" y="18660"/>
                  </a:lnTo>
                  <a:lnTo>
                    <a:pt x="21517" y="26167"/>
                  </a:lnTo>
                  <a:lnTo>
                    <a:pt x="5755" y="42485"/>
                  </a:lnTo>
                  <a:lnTo>
                    <a:pt x="1211" y="54630"/>
                  </a:lnTo>
                  <a:lnTo>
                    <a:pt x="0" y="61820"/>
                  </a:lnTo>
                  <a:lnTo>
                    <a:pt x="2416" y="73572"/>
                  </a:lnTo>
                  <a:lnTo>
                    <a:pt x="8723" y="89243"/>
                  </a:lnTo>
                  <a:lnTo>
                    <a:pt x="17112" y="94462"/>
                  </a:lnTo>
                  <a:lnTo>
                    <a:pt x="35820" y="99485"/>
                  </a:lnTo>
                  <a:lnTo>
                    <a:pt x="42121" y="100190"/>
                  </a:lnTo>
                  <a:lnTo>
                    <a:pt x="52887" y="97210"/>
                  </a:lnTo>
                  <a:lnTo>
                    <a:pt x="67926" y="87171"/>
                  </a:lnTo>
                  <a:lnTo>
                    <a:pt x="75413" y="73806"/>
                  </a:lnTo>
                  <a:lnTo>
                    <a:pt x="78730" y="56440"/>
                  </a:lnTo>
                  <a:lnTo>
                    <a:pt x="74781" y="27951"/>
                  </a:lnTo>
                  <a:lnTo>
                    <a:pt x="69213" y="12672"/>
                  </a:lnTo>
                  <a:lnTo>
                    <a:pt x="610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7">
              <a:extLst>
                <a:ext uri="{FF2B5EF4-FFF2-40B4-BE49-F238E27FC236}">
                  <a16:creationId xmlns:a16="http://schemas.microsoft.com/office/drawing/2014/main" id="{22F76C13-42D8-AA08-0A24-6E75627CF015}"/>
                </a:ext>
              </a:extLst>
            </p:cNvPr>
            <p:cNvSpPr/>
            <p:nvPr>
              <p:custDataLst>
                <p:tags r:id="rId405"/>
              </p:custDataLst>
            </p:nvPr>
          </p:nvSpPr>
          <p:spPr>
            <a:xfrm>
              <a:off x="8032750" y="3282950"/>
              <a:ext cx="107951" cy="92335"/>
            </a:xfrm>
            <a:custGeom>
              <a:avLst/>
              <a:gdLst/>
              <a:ahLst/>
              <a:cxnLst/>
              <a:rect l="0" t="0" r="0" b="0"/>
              <a:pathLst>
                <a:path w="107951" h="92335">
                  <a:moveTo>
                    <a:pt x="0" y="31750"/>
                  </a:moveTo>
                  <a:lnTo>
                    <a:pt x="0" y="31750"/>
                  </a:lnTo>
                  <a:lnTo>
                    <a:pt x="3372" y="28379"/>
                  </a:lnTo>
                  <a:lnTo>
                    <a:pt x="6907" y="26724"/>
                  </a:lnTo>
                  <a:lnTo>
                    <a:pt x="8837" y="26283"/>
                  </a:lnTo>
                  <a:lnTo>
                    <a:pt x="10125" y="25283"/>
                  </a:lnTo>
                  <a:lnTo>
                    <a:pt x="11555" y="22290"/>
                  </a:lnTo>
                  <a:lnTo>
                    <a:pt x="12691" y="7335"/>
                  </a:lnTo>
                  <a:lnTo>
                    <a:pt x="18788" y="287"/>
                  </a:lnTo>
                  <a:lnTo>
                    <a:pt x="22398" y="32007"/>
                  </a:lnTo>
                  <a:lnTo>
                    <a:pt x="25512" y="60154"/>
                  </a:lnTo>
                  <a:lnTo>
                    <a:pt x="36349" y="90277"/>
                  </a:lnTo>
                  <a:lnTo>
                    <a:pt x="36933" y="91934"/>
                  </a:lnTo>
                  <a:lnTo>
                    <a:pt x="38028" y="92334"/>
                  </a:lnTo>
                  <a:lnTo>
                    <a:pt x="39463" y="91895"/>
                  </a:lnTo>
                  <a:lnTo>
                    <a:pt x="53226" y="79861"/>
                  </a:lnTo>
                  <a:lnTo>
                    <a:pt x="68749" y="64566"/>
                  </a:lnTo>
                  <a:lnTo>
                    <a:pt x="80503" y="39042"/>
                  </a:lnTo>
                  <a:lnTo>
                    <a:pt x="98839" y="1022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8">
              <a:extLst>
                <a:ext uri="{FF2B5EF4-FFF2-40B4-BE49-F238E27FC236}">
                  <a16:creationId xmlns:a16="http://schemas.microsoft.com/office/drawing/2014/main" id="{8E14D1A3-46E7-8C2D-3784-8461FD73D7B2}"/>
                </a:ext>
              </a:extLst>
            </p:cNvPr>
            <p:cNvSpPr/>
            <p:nvPr>
              <p:custDataLst>
                <p:tags r:id="rId406"/>
              </p:custDataLst>
            </p:nvPr>
          </p:nvSpPr>
          <p:spPr>
            <a:xfrm>
              <a:off x="8130561" y="3251571"/>
              <a:ext cx="122794" cy="119282"/>
            </a:xfrm>
            <a:custGeom>
              <a:avLst/>
              <a:gdLst/>
              <a:ahLst/>
              <a:cxnLst/>
              <a:rect l="0" t="0" r="0" b="0"/>
              <a:pathLst>
                <a:path w="122794" h="119282">
                  <a:moveTo>
                    <a:pt x="48239" y="37729"/>
                  </a:moveTo>
                  <a:lnTo>
                    <a:pt x="48239" y="37729"/>
                  </a:lnTo>
                  <a:lnTo>
                    <a:pt x="76126" y="37729"/>
                  </a:lnTo>
                  <a:lnTo>
                    <a:pt x="86739" y="37024"/>
                  </a:lnTo>
                  <a:lnTo>
                    <a:pt x="109397" y="28891"/>
                  </a:lnTo>
                  <a:lnTo>
                    <a:pt x="118884" y="22802"/>
                  </a:lnTo>
                  <a:lnTo>
                    <a:pt x="121970" y="18630"/>
                  </a:lnTo>
                  <a:lnTo>
                    <a:pt x="122793" y="16530"/>
                  </a:lnTo>
                  <a:lnTo>
                    <a:pt x="121931" y="14424"/>
                  </a:lnTo>
                  <a:lnTo>
                    <a:pt x="117209" y="10203"/>
                  </a:lnTo>
                  <a:lnTo>
                    <a:pt x="98317" y="2449"/>
                  </a:lnTo>
                  <a:lnTo>
                    <a:pt x="72568" y="0"/>
                  </a:lnTo>
                  <a:lnTo>
                    <a:pt x="50900" y="6481"/>
                  </a:lnTo>
                  <a:lnTo>
                    <a:pt x="33349" y="17338"/>
                  </a:lnTo>
                  <a:lnTo>
                    <a:pt x="14776" y="39424"/>
                  </a:lnTo>
                  <a:lnTo>
                    <a:pt x="3204" y="61436"/>
                  </a:lnTo>
                  <a:lnTo>
                    <a:pt x="0" y="75077"/>
                  </a:lnTo>
                  <a:lnTo>
                    <a:pt x="2340" y="88195"/>
                  </a:lnTo>
                  <a:lnTo>
                    <a:pt x="10523" y="110096"/>
                  </a:lnTo>
                  <a:lnTo>
                    <a:pt x="16425" y="115283"/>
                  </a:lnTo>
                  <a:lnTo>
                    <a:pt x="34422" y="118798"/>
                  </a:lnTo>
                  <a:lnTo>
                    <a:pt x="57059" y="119281"/>
                  </a:lnTo>
                  <a:lnTo>
                    <a:pt x="85364" y="113314"/>
                  </a:lnTo>
                  <a:lnTo>
                    <a:pt x="118089" y="101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9">
              <a:extLst>
                <a:ext uri="{FF2B5EF4-FFF2-40B4-BE49-F238E27FC236}">
                  <a16:creationId xmlns:a16="http://schemas.microsoft.com/office/drawing/2014/main" id="{3D0E492F-06C3-6F51-8E0E-2B847F51BED7}"/>
                </a:ext>
              </a:extLst>
            </p:cNvPr>
            <p:cNvSpPr/>
            <p:nvPr>
              <p:custDataLst>
                <p:tags r:id="rId407"/>
              </p:custDataLst>
            </p:nvPr>
          </p:nvSpPr>
          <p:spPr>
            <a:xfrm>
              <a:off x="8299450" y="3252344"/>
              <a:ext cx="190501" cy="152882"/>
            </a:xfrm>
            <a:custGeom>
              <a:avLst/>
              <a:gdLst/>
              <a:ahLst/>
              <a:cxnLst/>
              <a:rect l="0" t="0" r="0" b="0"/>
              <a:pathLst>
                <a:path w="190501" h="152882">
                  <a:moveTo>
                    <a:pt x="0" y="11556"/>
                  </a:moveTo>
                  <a:lnTo>
                    <a:pt x="0" y="11556"/>
                  </a:lnTo>
                  <a:lnTo>
                    <a:pt x="6481" y="10851"/>
                  </a:lnTo>
                  <a:lnTo>
                    <a:pt x="19559" y="6487"/>
                  </a:lnTo>
                  <a:lnTo>
                    <a:pt x="31014" y="572"/>
                  </a:lnTo>
                  <a:lnTo>
                    <a:pt x="33376" y="0"/>
                  </a:lnTo>
                  <a:lnTo>
                    <a:pt x="39763" y="3127"/>
                  </a:lnTo>
                  <a:lnTo>
                    <a:pt x="43442" y="5937"/>
                  </a:lnTo>
                  <a:lnTo>
                    <a:pt x="55363" y="23375"/>
                  </a:lnTo>
                  <a:lnTo>
                    <a:pt x="61089" y="49787"/>
                  </a:lnTo>
                  <a:lnTo>
                    <a:pt x="66157" y="73213"/>
                  </a:lnTo>
                  <a:lnTo>
                    <a:pt x="68755" y="100302"/>
                  </a:lnTo>
                  <a:lnTo>
                    <a:pt x="68928" y="130215"/>
                  </a:lnTo>
                  <a:lnTo>
                    <a:pt x="66383" y="140964"/>
                  </a:lnTo>
                  <a:lnTo>
                    <a:pt x="61018" y="148563"/>
                  </a:lnTo>
                  <a:lnTo>
                    <a:pt x="57612" y="151578"/>
                  </a:lnTo>
                  <a:lnTo>
                    <a:pt x="53225" y="152881"/>
                  </a:lnTo>
                  <a:lnTo>
                    <a:pt x="42707" y="152449"/>
                  </a:lnTo>
                  <a:lnTo>
                    <a:pt x="38349" y="150640"/>
                  </a:lnTo>
                  <a:lnTo>
                    <a:pt x="31625" y="144867"/>
                  </a:lnTo>
                  <a:lnTo>
                    <a:pt x="28166" y="131954"/>
                  </a:lnTo>
                  <a:lnTo>
                    <a:pt x="28101" y="106731"/>
                  </a:lnTo>
                  <a:lnTo>
                    <a:pt x="31539" y="90545"/>
                  </a:lnTo>
                  <a:lnTo>
                    <a:pt x="42114" y="69532"/>
                  </a:lnTo>
                  <a:lnTo>
                    <a:pt x="64293" y="45351"/>
                  </a:lnTo>
                  <a:lnTo>
                    <a:pt x="86548" y="31212"/>
                  </a:lnTo>
                  <a:lnTo>
                    <a:pt x="113603" y="18085"/>
                  </a:lnTo>
                  <a:lnTo>
                    <a:pt x="139493" y="7140"/>
                  </a:lnTo>
                  <a:lnTo>
                    <a:pt x="154425" y="3244"/>
                  </a:lnTo>
                  <a:lnTo>
                    <a:pt x="190500" y="5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0">
              <a:extLst>
                <a:ext uri="{FF2B5EF4-FFF2-40B4-BE49-F238E27FC236}">
                  <a16:creationId xmlns:a16="http://schemas.microsoft.com/office/drawing/2014/main" id="{3E10C0EE-BBB3-80CE-46B0-98F11792E9C1}"/>
                </a:ext>
              </a:extLst>
            </p:cNvPr>
            <p:cNvSpPr/>
            <p:nvPr>
              <p:custDataLst>
                <p:tags r:id="rId408"/>
              </p:custDataLst>
            </p:nvPr>
          </p:nvSpPr>
          <p:spPr>
            <a:xfrm>
              <a:off x="8521700" y="33274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6481" y="5645"/>
                  </a:lnTo>
                  <a:lnTo>
                    <a:pt x="35974" y="883"/>
                  </a:lnTo>
                  <a:lnTo>
                    <a:pt x="66739" y="174"/>
                  </a:lnTo>
                  <a:lnTo>
                    <a:pt x="91631" y="34"/>
                  </a:lnTo>
                  <a:lnTo>
                    <a:pt x="119935" y="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9">
            <a:extLst>
              <a:ext uri="{FF2B5EF4-FFF2-40B4-BE49-F238E27FC236}">
                <a16:creationId xmlns:a16="http://schemas.microsoft.com/office/drawing/2014/main" id="{D007D44F-8717-EFF2-EAC1-71CB44C2D27E}"/>
              </a:ext>
            </a:extLst>
          </p:cNvPr>
          <p:cNvGrpSpPr/>
          <p:nvPr/>
        </p:nvGrpSpPr>
        <p:grpSpPr>
          <a:xfrm>
            <a:off x="5912642" y="3628546"/>
            <a:ext cx="316709" cy="111530"/>
            <a:chOff x="5912642" y="3628546"/>
            <a:chExt cx="316709" cy="111530"/>
          </a:xfrm>
        </p:grpSpPr>
        <p:sp>
          <p:nvSpPr>
            <p:cNvPr id="110" name="SMARTInkShape-91">
              <a:extLst>
                <a:ext uri="{FF2B5EF4-FFF2-40B4-BE49-F238E27FC236}">
                  <a16:creationId xmlns:a16="http://schemas.microsoft.com/office/drawing/2014/main" id="{8A756508-519C-8C84-F10D-264D1BBB6297}"/>
                </a:ext>
              </a:extLst>
            </p:cNvPr>
            <p:cNvSpPr/>
            <p:nvPr>
              <p:custDataLst>
                <p:tags r:id="rId402"/>
              </p:custDataLst>
            </p:nvPr>
          </p:nvSpPr>
          <p:spPr>
            <a:xfrm>
              <a:off x="5912642" y="3628546"/>
              <a:ext cx="90810" cy="111530"/>
            </a:xfrm>
            <a:custGeom>
              <a:avLst/>
              <a:gdLst/>
              <a:ahLst/>
              <a:cxnLst/>
              <a:rect l="0" t="0" r="0" b="0"/>
              <a:pathLst>
                <a:path w="90810" h="111530">
                  <a:moveTo>
                    <a:pt x="30958" y="10004"/>
                  </a:moveTo>
                  <a:lnTo>
                    <a:pt x="30958" y="10004"/>
                  </a:lnTo>
                  <a:lnTo>
                    <a:pt x="34329" y="6633"/>
                  </a:lnTo>
                  <a:lnTo>
                    <a:pt x="37865" y="4978"/>
                  </a:lnTo>
                  <a:lnTo>
                    <a:pt x="49025" y="3677"/>
                  </a:lnTo>
                  <a:lnTo>
                    <a:pt x="49353" y="2964"/>
                  </a:lnTo>
                  <a:lnTo>
                    <a:pt x="49814" y="0"/>
                  </a:lnTo>
                  <a:lnTo>
                    <a:pt x="49922" y="1560"/>
                  </a:lnTo>
                  <a:lnTo>
                    <a:pt x="48539" y="2258"/>
                  </a:lnTo>
                  <a:lnTo>
                    <a:pt x="40557" y="3946"/>
                  </a:lnTo>
                  <a:lnTo>
                    <a:pt x="22248" y="15809"/>
                  </a:lnTo>
                  <a:lnTo>
                    <a:pt x="8230" y="34145"/>
                  </a:lnTo>
                  <a:lnTo>
                    <a:pt x="1881" y="50710"/>
                  </a:lnTo>
                  <a:lnTo>
                    <a:pt x="0" y="67926"/>
                  </a:lnTo>
                  <a:lnTo>
                    <a:pt x="3322" y="80197"/>
                  </a:lnTo>
                  <a:lnTo>
                    <a:pt x="10209" y="92001"/>
                  </a:lnTo>
                  <a:lnTo>
                    <a:pt x="24575" y="105169"/>
                  </a:lnTo>
                  <a:lnTo>
                    <a:pt x="31178" y="108744"/>
                  </a:lnTo>
                  <a:lnTo>
                    <a:pt x="59914" y="111353"/>
                  </a:lnTo>
                  <a:lnTo>
                    <a:pt x="69720" y="111529"/>
                  </a:lnTo>
                  <a:lnTo>
                    <a:pt x="80464" y="108211"/>
                  </a:lnTo>
                  <a:lnTo>
                    <a:pt x="83012" y="106520"/>
                  </a:lnTo>
                  <a:lnTo>
                    <a:pt x="90809" y="96675"/>
                  </a:lnTo>
                  <a:lnTo>
                    <a:pt x="90006" y="76920"/>
                  </a:lnTo>
                  <a:lnTo>
                    <a:pt x="81929" y="52095"/>
                  </a:lnTo>
                  <a:lnTo>
                    <a:pt x="50008" y="227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2">
              <a:extLst>
                <a:ext uri="{FF2B5EF4-FFF2-40B4-BE49-F238E27FC236}">
                  <a16:creationId xmlns:a16="http://schemas.microsoft.com/office/drawing/2014/main" id="{E3AB9113-9D93-47CC-BA55-3A3A1C309DCC}"/>
                </a:ext>
              </a:extLst>
            </p:cNvPr>
            <p:cNvSpPr/>
            <p:nvPr>
              <p:custDataLst>
                <p:tags r:id="rId403"/>
              </p:custDataLst>
            </p:nvPr>
          </p:nvSpPr>
          <p:spPr>
            <a:xfrm>
              <a:off x="6026150" y="3646176"/>
              <a:ext cx="203201" cy="92950"/>
            </a:xfrm>
            <a:custGeom>
              <a:avLst/>
              <a:gdLst/>
              <a:ahLst/>
              <a:cxnLst/>
              <a:rect l="0" t="0" r="0" b="0"/>
              <a:pathLst>
                <a:path w="203201" h="92950">
                  <a:moveTo>
                    <a:pt x="0" y="43174"/>
                  </a:moveTo>
                  <a:lnTo>
                    <a:pt x="0" y="43174"/>
                  </a:lnTo>
                  <a:lnTo>
                    <a:pt x="5775" y="38105"/>
                  </a:lnTo>
                  <a:lnTo>
                    <a:pt x="15195" y="31637"/>
                  </a:lnTo>
                  <a:lnTo>
                    <a:pt x="24179" y="21803"/>
                  </a:lnTo>
                  <a:lnTo>
                    <a:pt x="37503" y="14107"/>
                  </a:lnTo>
                  <a:lnTo>
                    <a:pt x="50278" y="3032"/>
                  </a:lnTo>
                  <a:lnTo>
                    <a:pt x="58485" y="0"/>
                  </a:lnTo>
                  <a:lnTo>
                    <a:pt x="65034" y="1173"/>
                  </a:lnTo>
                  <a:lnTo>
                    <a:pt x="68755" y="2473"/>
                  </a:lnTo>
                  <a:lnTo>
                    <a:pt x="80736" y="14416"/>
                  </a:lnTo>
                  <a:lnTo>
                    <a:pt x="96721" y="43190"/>
                  </a:lnTo>
                  <a:lnTo>
                    <a:pt x="103604" y="69833"/>
                  </a:lnTo>
                  <a:lnTo>
                    <a:pt x="102961" y="82304"/>
                  </a:lnTo>
                  <a:lnTo>
                    <a:pt x="101802" y="86194"/>
                  </a:lnTo>
                  <a:lnTo>
                    <a:pt x="100324" y="88787"/>
                  </a:lnTo>
                  <a:lnTo>
                    <a:pt x="98633" y="90516"/>
                  </a:lnTo>
                  <a:lnTo>
                    <a:pt x="94872" y="92437"/>
                  </a:lnTo>
                  <a:lnTo>
                    <a:pt x="92881" y="92949"/>
                  </a:lnTo>
                  <a:lnTo>
                    <a:pt x="86906" y="89756"/>
                  </a:lnTo>
                  <a:lnTo>
                    <a:pt x="83338" y="86929"/>
                  </a:lnTo>
                  <a:lnTo>
                    <a:pt x="79372" y="80024"/>
                  </a:lnTo>
                  <a:lnTo>
                    <a:pt x="78315" y="76207"/>
                  </a:lnTo>
                  <a:lnTo>
                    <a:pt x="80198" y="60723"/>
                  </a:lnTo>
                  <a:lnTo>
                    <a:pt x="87149" y="50738"/>
                  </a:lnTo>
                  <a:lnTo>
                    <a:pt x="106178" y="33587"/>
                  </a:lnTo>
                  <a:lnTo>
                    <a:pt x="133953" y="22138"/>
                  </a:lnTo>
                  <a:lnTo>
                    <a:pt x="163233" y="13567"/>
                  </a:lnTo>
                  <a:lnTo>
                    <a:pt x="192898" y="5912"/>
                  </a:lnTo>
                  <a:lnTo>
                    <a:pt x="203200" y="5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20">
            <a:extLst>
              <a:ext uri="{FF2B5EF4-FFF2-40B4-BE49-F238E27FC236}">
                <a16:creationId xmlns:a16="http://schemas.microsoft.com/office/drawing/2014/main" id="{2F6B1E38-EB45-A4D1-1737-28D254396D84}"/>
              </a:ext>
            </a:extLst>
          </p:cNvPr>
          <p:cNvGrpSpPr/>
          <p:nvPr/>
        </p:nvGrpSpPr>
        <p:grpSpPr>
          <a:xfrm>
            <a:off x="6604000" y="3568700"/>
            <a:ext cx="2349423" cy="340572"/>
            <a:chOff x="6604000" y="3568700"/>
            <a:chExt cx="2349423" cy="340572"/>
          </a:xfrm>
        </p:grpSpPr>
        <p:sp>
          <p:nvSpPr>
            <p:cNvPr id="113" name="SMARTInkShape-93">
              <a:extLst>
                <a:ext uri="{FF2B5EF4-FFF2-40B4-BE49-F238E27FC236}">
                  <a16:creationId xmlns:a16="http://schemas.microsoft.com/office/drawing/2014/main" id="{9FD52052-3FBA-DD0E-F459-5AC19ADC49EB}"/>
                </a:ext>
              </a:extLst>
            </p:cNvPr>
            <p:cNvSpPr/>
            <p:nvPr>
              <p:custDataLst>
                <p:tags r:id="rId386"/>
              </p:custDataLst>
            </p:nvPr>
          </p:nvSpPr>
          <p:spPr>
            <a:xfrm>
              <a:off x="6604000" y="3645453"/>
              <a:ext cx="114301" cy="125846"/>
            </a:xfrm>
            <a:custGeom>
              <a:avLst/>
              <a:gdLst/>
              <a:ahLst/>
              <a:cxnLst/>
              <a:rect l="0" t="0" r="0" b="0"/>
              <a:pathLst>
                <a:path w="114301" h="125846">
                  <a:moveTo>
                    <a:pt x="0" y="24847"/>
                  </a:moveTo>
                  <a:lnTo>
                    <a:pt x="0" y="24847"/>
                  </a:lnTo>
                  <a:lnTo>
                    <a:pt x="3372" y="21476"/>
                  </a:lnTo>
                  <a:lnTo>
                    <a:pt x="5026" y="17940"/>
                  </a:lnTo>
                  <a:lnTo>
                    <a:pt x="6344" y="0"/>
                  </a:lnTo>
                  <a:lnTo>
                    <a:pt x="6350" y="29912"/>
                  </a:lnTo>
                  <a:lnTo>
                    <a:pt x="7761" y="47559"/>
                  </a:lnTo>
                  <a:lnTo>
                    <a:pt x="15783" y="72655"/>
                  </a:lnTo>
                  <a:lnTo>
                    <a:pt x="24354" y="93811"/>
                  </a:lnTo>
                  <a:lnTo>
                    <a:pt x="34107" y="107003"/>
                  </a:lnTo>
                  <a:lnTo>
                    <a:pt x="59944" y="124415"/>
                  </a:lnTo>
                  <a:lnTo>
                    <a:pt x="72558" y="125845"/>
                  </a:lnTo>
                  <a:lnTo>
                    <a:pt x="83754" y="122416"/>
                  </a:lnTo>
                  <a:lnTo>
                    <a:pt x="89703" y="119526"/>
                  </a:lnTo>
                  <a:lnTo>
                    <a:pt x="93669" y="115483"/>
                  </a:lnTo>
                  <a:lnTo>
                    <a:pt x="103926" y="87740"/>
                  </a:lnTo>
                  <a:lnTo>
                    <a:pt x="110129" y="62375"/>
                  </a:lnTo>
                  <a:lnTo>
                    <a:pt x="110565" y="48347"/>
                  </a:lnTo>
                  <a:lnTo>
                    <a:pt x="109818" y="36702"/>
                  </a:lnTo>
                  <a:lnTo>
                    <a:pt x="114300" y="5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4">
              <a:extLst>
                <a:ext uri="{FF2B5EF4-FFF2-40B4-BE49-F238E27FC236}">
                  <a16:creationId xmlns:a16="http://schemas.microsoft.com/office/drawing/2014/main" id="{97B61A73-9B51-68F5-79D7-377CE2E61776}"/>
                </a:ext>
              </a:extLst>
            </p:cNvPr>
            <p:cNvSpPr/>
            <p:nvPr>
              <p:custDataLst>
                <p:tags r:id="rId387"/>
              </p:custDataLst>
            </p:nvPr>
          </p:nvSpPr>
          <p:spPr>
            <a:xfrm>
              <a:off x="6743700" y="3652779"/>
              <a:ext cx="169836" cy="106422"/>
            </a:xfrm>
            <a:custGeom>
              <a:avLst/>
              <a:gdLst/>
              <a:ahLst/>
              <a:cxnLst/>
              <a:rect l="0" t="0" r="0" b="0"/>
              <a:pathLst>
                <a:path w="169836" h="106422">
                  <a:moveTo>
                    <a:pt x="0" y="36571"/>
                  </a:moveTo>
                  <a:lnTo>
                    <a:pt x="0" y="36571"/>
                  </a:lnTo>
                  <a:lnTo>
                    <a:pt x="28252" y="9025"/>
                  </a:lnTo>
                  <a:lnTo>
                    <a:pt x="39729" y="1912"/>
                  </a:lnTo>
                  <a:lnTo>
                    <a:pt x="45409" y="0"/>
                  </a:lnTo>
                  <a:lnTo>
                    <a:pt x="47912" y="196"/>
                  </a:lnTo>
                  <a:lnTo>
                    <a:pt x="52573" y="2295"/>
                  </a:lnTo>
                  <a:lnTo>
                    <a:pt x="56997" y="9343"/>
                  </a:lnTo>
                  <a:lnTo>
                    <a:pt x="66491" y="38601"/>
                  </a:lnTo>
                  <a:lnTo>
                    <a:pt x="69186" y="63078"/>
                  </a:lnTo>
                  <a:lnTo>
                    <a:pt x="67838" y="90595"/>
                  </a:lnTo>
                  <a:lnTo>
                    <a:pt x="63753" y="105495"/>
                  </a:lnTo>
                  <a:lnTo>
                    <a:pt x="64374" y="105804"/>
                  </a:lnTo>
                  <a:lnTo>
                    <a:pt x="66946" y="106147"/>
                  </a:lnTo>
                  <a:lnTo>
                    <a:pt x="68620" y="104827"/>
                  </a:lnTo>
                  <a:lnTo>
                    <a:pt x="80138" y="92570"/>
                  </a:lnTo>
                  <a:lnTo>
                    <a:pt x="107738" y="68220"/>
                  </a:lnTo>
                  <a:lnTo>
                    <a:pt x="137571" y="42052"/>
                  </a:lnTo>
                  <a:lnTo>
                    <a:pt x="150280" y="34824"/>
                  </a:lnTo>
                  <a:lnTo>
                    <a:pt x="153808" y="33996"/>
                  </a:lnTo>
                  <a:lnTo>
                    <a:pt x="156867" y="34148"/>
                  </a:lnTo>
                  <a:lnTo>
                    <a:pt x="162147" y="36200"/>
                  </a:lnTo>
                  <a:lnTo>
                    <a:pt x="166846" y="39463"/>
                  </a:lnTo>
                  <a:lnTo>
                    <a:pt x="169404" y="47029"/>
                  </a:lnTo>
                  <a:lnTo>
                    <a:pt x="169835" y="57447"/>
                  </a:lnTo>
                  <a:lnTo>
                    <a:pt x="165440" y="88244"/>
                  </a:lnTo>
                  <a:lnTo>
                    <a:pt x="164545" y="95521"/>
                  </a:lnTo>
                  <a:lnTo>
                    <a:pt x="158750" y="106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5">
              <a:extLst>
                <a:ext uri="{FF2B5EF4-FFF2-40B4-BE49-F238E27FC236}">
                  <a16:creationId xmlns:a16="http://schemas.microsoft.com/office/drawing/2014/main" id="{7EB88026-BDD7-5D34-0AB9-AAA0629202A9}"/>
                </a:ext>
              </a:extLst>
            </p:cNvPr>
            <p:cNvSpPr/>
            <p:nvPr>
              <p:custDataLst>
                <p:tags r:id="rId388"/>
              </p:custDataLst>
            </p:nvPr>
          </p:nvSpPr>
          <p:spPr>
            <a:xfrm>
              <a:off x="6974126" y="3568700"/>
              <a:ext cx="93425" cy="205277"/>
            </a:xfrm>
            <a:custGeom>
              <a:avLst/>
              <a:gdLst/>
              <a:ahLst/>
              <a:cxnLst/>
              <a:rect l="0" t="0" r="0" b="0"/>
              <a:pathLst>
                <a:path w="93425" h="205277">
                  <a:moveTo>
                    <a:pt x="55324" y="158750"/>
                  </a:moveTo>
                  <a:lnTo>
                    <a:pt x="55324" y="158750"/>
                  </a:lnTo>
                  <a:lnTo>
                    <a:pt x="58696" y="155379"/>
                  </a:lnTo>
                  <a:lnTo>
                    <a:pt x="60350" y="151843"/>
                  </a:lnTo>
                  <a:lnTo>
                    <a:pt x="61651" y="125756"/>
                  </a:lnTo>
                  <a:lnTo>
                    <a:pt x="60248" y="124054"/>
                  </a:lnTo>
                  <a:lnTo>
                    <a:pt x="54926" y="122163"/>
                  </a:lnTo>
                  <a:lnTo>
                    <a:pt x="40625" y="124469"/>
                  </a:lnTo>
                  <a:lnTo>
                    <a:pt x="36352" y="127429"/>
                  </a:lnTo>
                  <a:lnTo>
                    <a:pt x="10992" y="155687"/>
                  </a:lnTo>
                  <a:lnTo>
                    <a:pt x="914" y="179573"/>
                  </a:lnTo>
                  <a:lnTo>
                    <a:pt x="0" y="183215"/>
                  </a:lnTo>
                  <a:lnTo>
                    <a:pt x="868" y="191025"/>
                  </a:lnTo>
                  <a:lnTo>
                    <a:pt x="2086" y="195083"/>
                  </a:lnTo>
                  <a:lnTo>
                    <a:pt x="7204" y="201474"/>
                  </a:lnTo>
                  <a:lnTo>
                    <a:pt x="10543" y="204166"/>
                  </a:lnTo>
                  <a:lnTo>
                    <a:pt x="13475" y="205255"/>
                  </a:lnTo>
                  <a:lnTo>
                    <a:pt x="16136" y="205276"/>
                  </a:lnTo>
                  <a:lnTo>
                    <a:pt x="18615" y="204584"/>
                  </a:lnTo>
                  <a:lnTo>
                    <a:pt x="41288" y="185277"/>
                  </a:lnTo>
                  <a:lnTo>
                    <a:pt x="51203" y="175479"/>
                  </a:lnTo>
                  <a:lnTo>
                    <a:pt x="61942" y="151320"/>
                  </a:lnTo>
                  <a:lnTo>
                    <a:pt x="67202" y="130047"/>
                  </a:lnTo>
                  <a:lnTo>
                    <a:pt x="71892" y="107893"/>
                  </a:lnTo>
                  <a:lnTo>
                    <a:pt x="78499" y="79554"/>
                  </a:lnTo>
                  <a:lnTo>
                    <a:pt x="84220" y="53989"/>
                  </a:lnTo>
                  <a:lnTo>
                    <a:pt x="88392" y="26030"/>
                  </a:lnTo>
                  <a:lnTo>
                    <a:pt x="934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6">
              <a:extLst>
                <a:ext uri="{FF2B5EF4-FFF2-40B4-BE49-F238E27FC236}">
                  <a16:creationId xmlns:a16="http://schemas.microsoft.com/office/drawing/2014/main" id="{3745FDBA-9DEE-FCDE-FA17-A029148EEB7E}"/>
                </a:ext>
              </a:extLst>
            </p:cNvPr>
            <p:cNvSpPr/>
            <p:nvPr>
              <p:custDataLst>
                <p:tags r:id="rId389"/>
              </p:custDataLst>
            </p:nvPr>
          </p:nvSpPr>
          <p:spPr>
            <a:xfrm>
              <a:off x="7076841" y="3632332"/>
              <a:ext cx="111360" cy="113607"/>
            </a:xfrm>
            <a:custGeom>
              <a:avLst/>
              <a:gdLst/>
              <a:ahLst/>
              <a:cxnLst/>
              <a:rect l="0" t="0" r="0" b="0"/>
              <a:pathLst>
                <a:path w="111360" h="113607">
                  <a:moveTo>
                    <a:pt x="9759" y="18918"/>
                  </a:moveTo>
                  <a:lnTo>
                    <a:pt x="9759" y="18918"/>
                  </a:lnTo>
                  <a:lnTo>
                    <a:pt x="16666" y="35877"/>
                  </a:lnTo>
                  <a:lnTo>
                    <a:pt x="24686" y="46022"/>
                  </a:lnTo>
                  <a:lnTo>
                    <a:pt x="27471" y="46865"/>
                  </a:lnTo>
                  <a:lnTo>
                    <a:pt x="42753" y="44793"/>
                  </a:lnTo>
                  <a:lnTo>
                    <a:pt x="61716" y="38892"/>
                  </a:lnTo>
                  <a:lnTo>
                    <a:pt x="63447" y="37878"/>
                  </a:lnTo>
                  <a:lnTo>
                    <a:pt x="64601" y="36497"/>
                  </a:lnTo>
                  <a:lnTo>
                    <a:pt x="65371" y="34871"/>
                  </a:lnTo>
                  <a:lnTo>
                    <a:pt x="66590" y="33787"/>
                  </a:lnTo>
                  <a:lnTo>
                    <a:pt x="69825" y="32582"/>
                  </a:lnTo>
                  <a:lnTo>
                    <a:pt x="91467" y="28272"/>
                  </a:lnTo>
                  <a:lnTo>
                    <a:pt x="93159" y="26565"/>
                  </a:lnTo>
                  <a:lnTo>
                    <a:pt x="93582" y="24722"/>
                  </a:lnTo>
                  <a:lnTo>
                    <a:pt x="92561" y="13323"/>
                  </a:lnTo>
                  <a:lnTo>
                    <a:pt x="91066" y="10249"/>
                  </a:lnTo>
                  <a:lnTo>
                    <a:pt x="85641" y="4952"/>
                  </a:lnTo>
                  <a:lnTo>
                    <a:pt x="78527" y="2128"/>
                  </a:lnTo>
                  <a:lnTo>
                    <a:pt x="58751" y="0"/>
                  </a:lnTo>
                  <a:lnTo>
                    <a:pt x="48812" y="3278"/>
                  </a:lnTo>
                  <a:lnTo>
                    <a:pt x="20684" y="27157"/>
                  </a:lnTo>
                  <a:lnTo>
                    <a:pt x="7672" y="45532"/>
                  </a:lnTo>
                  <a:lnTo>
                    <a:pt x="5303" y="52149"/>
                  </a:lnTo>
                  <a:lnTo>
                    <a:pt x="0" y="72029"/>
                  </a:lnTo>
                  <a:lnTo>
                    <a:pt x="3235" y="96870"/>
                  </a:lnTo>
                  <a:lnTo>
                    <a:pt x="5213" y="101306"/>
                  </a:lnTo>
                  <a:lnTo>
                    <a:pt x="12232" y="109903"/>
                  </a:lnTo>
                  <a:lnTo>
                    <a:pt x="16267" y="112272"/>
                  </a:lnTo>
                  <a:lnTo>
                    <a:pt x="24388" y="113606"/>
                  </a:lnTo>
                  <a:lnTo>
                    <a:pt x="44586" y="113388"/>
                  </a:lnTo>
                  <a:lnTo>
                    <a:pt x="69398" y="109128"/>
                  </a:lnTo>
                  <a:lnTo>
                    <a:pt x="84243" y="106989"/>
                  </a:lnTo>
                  <a:lnTo>
                    <a:pt x="102384" y="98557"/>
                  </a:lnTo>
                  <a:lnTo>
                    <a:pt x="111359" y="887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7">
              <a:extLst>
                <a:ext uri="{FF2B5EF4-FFF2-40B4-BE49-F238E27FC236}">
                  <a16:creationId xmlns:a16="http://schemas.microsoft.com/office/drawing/2014/main" id="{83D4A636-B7FD-D608-B3A3-33D0018C4671}"/>
                </a:ext>
              </a:extLst>
            </p:cNvPr>
            <p:cNvSpPr/>
            <p:nvPr>
              <p:custDataLst>
                <p:tags r:id="rId390"/>
              </p:custDataLst>
            </p:nvPr>
          </p:nvSpPr>
          <p:spPr>
            <a:xfrm>
              <a:off x="7200900" y="3632623"/>
              <a:ext cx="133351" cy="130043"/>
            </a:xfrm>
            <a:custGeom>
              <a:avLst/>
              <a:gdLst/>
              <a:ahLst/>
              <a:cxnLst/>
              <a:rect l="0" t="0" r="0" b="0"/>
              <a:pathLst>
                <a:path w="133351" h="130043">
                  <a:moveTo>
                    <a:pt x="0" y="24977"/>
                  </a:moveTo>
                  <a:lnTo>
                    <a:pt x="0" y="24977"/>
                  </a:lnTo>
                  <a:lnTo>
                    <a:pt x="3372" y="21606"/>
                  </a:lnTo>
                  <a:lnTo>
                    <a:pt x="6907" y="19951"/>
                  </a:lnTo>
                  <a:lnTo>
                    <a:pt x="8837" y="19510"/>
                  </a:lnTo>
                  <a:lnTo>
                    <a:pt x="18297" y="12146"/>
                  </a:lnTo>
                  <a:lnTo>
                    <a:pt x="22243" y="6810"/>
                  </a:lnTo>
                  <a:lnTo>
                    <a:pt x="23295" y="4399"/>
                  </a:lnTo>
                  <a:lnTo>
                    <a:pt x="25408" y="2792"/>
                  </a:lnTo>
                  <a:lnTo>
                    <a:pt x="36151" y="0"/>
                  </a:lnTo>
                  <a:lnTo>
                    <a:pt x="52235" y="13920"/>
                  </a:lnTo>
                  <a:lnTo>
                    <a:pt x="59065" y="27345"/>
                  </a:lnTo>
                  <a:lnTo>
                    <a:pt x="67694" y="55209"/>
                  </a:lnTo>
                  <a:lnTo>
                    <a:pt x="74310" y="81827"/>
                  </a:lnTo>
                  <a:lnTo>
                    <a:pt x="75246" y="113132"/>
                  </a:lnTo>
                  <a:lnTo>
                    <a:pt x="72718" y="123188"/>
                  </a:lnTo>
                  <a:lnTo>
                    <a:pt x="69645" y="126435"/>
                  </a:lnTo>
                  <a:lnTo>
                    <a:pt x="60587" y="130042"/>
                  </a:lnTo>
                  <a:lnTo>
                    <a:pt x="51386" y="129763"/>
                  </a:lnTo>
                  <a:lnTo>
                    <a:pt x="43300" y="127287"/>
                  </a:lnTo>
                  <a:lnTo>
                    <a:pt x="37354" y="123835"/>
                  </a:lnTo>
                  <a:lnTo>
                    <a:pt x="32359" y="116186"/>
                  </a:lnTo>
                  <a:lnTo>
                    <a:pt x="30039" y="111183"/>
                  </a:lnTo>
                  <a:lnTo>
                    <a:pt x="29198" y="107143"/>
                  </a:lnTo>
                  <a:lnTo>
                    <a:pt x="33420" y="79913"/>
                  </a:lnTo>
                  <a:lnTo>
                    <a:pt x="34980" y="74301"/>
                  </a:lnTo>
                  <a:lnTo>
                    <a:pt x="42358" y="64303"/>
                  </a:lnTo>
                  <a:lnTo>
                    <a:pt x="69706" y="39119"/>
                  </a:lnTo>
                  <a:lnTo>
                    <a:pt x="92804" y="27647"/>
                  </a:lnTo>
                  <a:lnTo>
                    <a:pt x="122857" y="21711"/>
                  </a:lnTo>
                  <a:lnTo>
                    <a:pt x="133350" y="18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8">
              <a:extLst>
                <a:ext uri="{FF2B5EF4-FFF2-40B4-BE49-F238E27FC236}">
                  <a16:creationId xmlns:a16="http://schemas.microsoft.com/office/drawing/2014/main" id="{CA9EE87A-F4C8-8D8B-4C95-685AB6A3A9CF}"/>
                </a:ext>
              </a:extLst>
            </p:cNvPr>
            <p:cNvSpPr/>
            <p:nvPr>
              <p:custDataLst>
                <p:tags r:id="rId391"/>
              </p:custDataLst>
            </p:nvPr>
          </p:nvSpPr>
          <p:spPr>
            <a:xfrm>
              <a:off x="7378700" y="36957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11933" y="14024"/>
                  </a:lnTo>
                  <a:lnTo>
                    <a:pt x="20704" y="11211"/>
                  </a:lnTo>
                  <a:lnTo>
                    <a:pt x="47740" y="1751"/>
                  </a:lnTo>
                  <a:lnTo>
                    <a:pt x="74786" y="6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9">
              <a:extLst>
                <a:ext uri="{FF2B5EF4-FFF2-40B4-BE49-F238E27FC236}">
                  <a16:creationId xmlns:a16="http://schemas.microsoft.com/office/drawing/2014/main" id="{1A9C6B3D-D9D2-E2EF-F8C8-782D1CD5056C}"/>
                </a:ext>
              </a:extLst>
            </p:cNvPr>
            <p:cNvSpPr/>
            <p:nvPr>
              <p:custDataLst>
                <p:tags r:id="rId392"/>
              </p:custDataLst>
            </p:nvPr>
          </p:nvSpPr>
          <p:spPr>
            <a:xfrm>
              <a:off x="7588250" y="3663950"/>
              <a:ext cx="222251" cy="112244"/>
            </a:xfrm>
            <a:custGeom>
              <a:avLst/>
              <a:gdLst/>
              <a:ahLst/>
              <a:cxnLst/>
              <a:rect l="0" t="0" r="0" b="0"/>
              <a:pathLst>
                <a:path w="222251" h="112244">
                  <a:moveTo>
                    <a:pt x="0" y="12700"/>
                  </a:moveTo>
                  <a:lnTo>
                    <a:pt x="0" y="12700"/>
                  </a:lnTo>
                  <a:lnTo>
                    <a:pt x="3372" y="12700"/>
                  </a:lnTo>
                  <a:lnTo>
                    <a:pt x="6907" y="10819"/>
                  </a:lnTo>
                  <a:lnTo>
                    <a:pt x="12242" y="7631"/>
                  </a:lnTo>
                  <a:lnTo>
                    <a:pt x="27851" y="2575"/>
                  </a:lnTo>
                  <a:lnTo>
                    <a:pt x="48626" y="1469"/>
                  </a:lnTo>
                  <a:lnTo>
                    <a:pt x="59476" y="3710"/>
                  </a:lnTo>
                  <a:lnTo>
                    <a:pt x="69003" y="10821"/>
                  </a:lnTo>
                  <a:lnTo>
                    <a:pt x="77235" y="21743"/>
                  </a:lnTo>
                  <a:lnTo>
                    <a:pt x="90596" y="53158"/>
                  </a:lnTo>
                  <a:lnTo>
                    <a:pt x="94331" y="81030"/>
                  </a:lnTo>
                  <a:lnTo>
                    <a:pt x="94842" y="94574"/>
                  </a:lnTo>
                  <a:lnTo>
                    <a:pt x="93567" y="99738"/>
                  </a:lnTo>
                  <a:lnTo>
                    <a:pt x="88388" y="107358"/>
                  </a:lnTo>
                  <a:lnTo>
                    <a:pt x="83263" y="111215"/>
                  </a:lnTo>
                  <a:lnTo>
                    <a:pt x="80909" y="112243"/>
                  </a:lnTo>
                  <a:lnTo>
                    <a:pt x="78634" y="112223"/>
                  </a:lnTo>
                  <a:lnTo>
                    <a:pt x="74225" y="110320"/>
                  </a:lnTo>
                  <a:lnTo>
                    <a:pt x="71794" y="101477"/>
                  </a:lnTo>
                  <a:lnTo>
                    <a:pt x="71420" y="89551"/>
                  </a:lnTo>
                  <a:lnTo>
                    <a:pt x="73606" y="79547"/>
                  </a:lnTo>
                  <a:lnTo>
                    <a:pt x="82173" y="62610"/>
                  </a:lnTo>
                  <a:lnTo>
                    <a:pt x="100391" y="47558"/>
                  </a:lnTo>
                  <a:lnTo>
                    <a:pt x="128164" y="32438"/>
                  </a:lnTo>
                  <a:lnTo>
                    <a:pt x="154539" y="21257"/>
                  </a:lnTo>
                  <a:lnTo>
                    <a:pt x="176340" y="14599"/>
                  </a:lnTo>
                  <a:lnTo>
                    <a:pt x="203139" y="7881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0">
              <a:extLst>
                <a:ext uri="{FF2B5EF4-FFF2-40B4-BE49-F238E27FC236}">
                  <a16:creationId xmlns:a16="http://schemas.microsoft.com/office/drawing/2014/main" id="{EDA42BA2-217B-1FB0-43D7-B9DF78D9BB1C}"/>
                </a:ext>
              </a:extLst>
            </p:cNvPr>
            <p:cNvSpPr/>
            <p:nvPr>
              <p:custDataLst>
                <p:tags r:id="rId393"/>
              </p:custDataLst>
            </p:nvPr>
          </p:nvSpPr>
          <p:spPr>
            <a:xfrm>
              <a:off x="7811386" y="3651644"/>
              <a:ext cx="128224" cy="107557"/>
            </a:xfrm>
            <a:custGeom>
              <a:avLst/>
              <a:gdLst/>
              <a:ahLst/>
              <a:cxnLst/>
              <a:rect l="0" t="0" r="0" b="0"/>
              <a:pathLst>
                <a:path w="128224" h="107557">
                  <a:moveTo>
                    <a:pt x="37214" y="31356"/>
                  </a:moveTo>
                  <a:lnTo>
                    <a:pt x="37214" y="31356"/>
                  </a:lnTo>
                  <a:lnTo>
                    <a:pt x="40586" y="34727"/>
                  </a:lnTo>
                  <a:lnTo>
                    <a:pt x="44121" y="36382"/>
                  </a:lnTo>
                  <a:lnTo>
                    <a:pt x="75494" y="42698"/>
                  </a:lnTo>
                  <a:lnTo>
                    <a:pt x="95654" y="43787"/>
                  </a:lnTo>
                  <a:lnTo>
                    <a:pt x="103874" y="42055"/>
                  </a:lnTo>
                  <a:lnTo>
                    <a:pt x="124510" y="31180"/>
                  </a:lnTo>
                  <a:lnTo>
                    <a:pt x="127161" y="29122"/>
                  </a:lnTo>
                  <a:lnTo>
                    <a:pt x="128223" y="26339"/>
                  </a:lnTo>
                  <a:lnTo>
                    <a:pt x="127522" y="19483"/>
                  </a:lnTo>
                  <a:lnTo>
                    <a:pt x="122977" y="13615"/>
                  </a:lnTo>
                  <a:lnTo>
                    <a:pt x="115548" y="8655"/>
                  </a:lnTo>
                  <a:lnTo>
                    <a:pt x="97294" y="1603"/>
                  </a:lnTo>
                  <a:lnTo>
                    <a:pt x="72992" y="0"/>
                  </a:lnTo>
                  <a:lnTo>
                    <a:pt x="47737" y="3094"/>
                  </a:lnTo>
                  <a:lnTo>
                    <a:pt x="32719" y="10328"/>
                  </a:lnTo>
                  <a:lnTo>
                    <a:pt x="14245" y="26302"/>
                  </a:lnTo>
                  <a:lnTo>
                    <a:pt x="3597" y="40677"/>
                  </a:lnTo>
                  <a:lnTo>
                    <a:pt x="1107" y="47493"/>
                  </a:lnTo>
                  <a:lnTo>
                    <a:pt x="0" y="55226"/>
                  </a:lnTo>
                  <a:lnTo>
                    <a:pt x="2747" y="70884"/>
                  </a:lnTo>
                  <a:lnTo>
                    <a:pt x="9901" y="80910"/>
                  </a:lnTo>
                  <a:lnTo>
                    <a:pt x="19431" y="88658"/>
                  </a:lnTo>
                  <a:lnTo>
                    <a:pt x="44707" y="97411"/>
                  </a:lnTo>
                  <a:lnTo>
                    <a:pt x="73554" y="101162"/>
                  </a:lnTo>
                  <a:lnTo>
                    <a:pt x="113414" y="107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1">
              <a:extLst>
                <a:ext uri="{FF2B5EF4-FFF2-40B4-BE49-F238E27FC236}">
                  <a16:creationId xmlns:a16="http://schemas.microsoft.com/office/drawing/2014/main" id="{F48635BC-18AE-DC63-C022-B502AF2EE67B}"/>
                </a:ext>
              </a:extLst>
            </p:cNvPr>
            <p:cNvSpPr/>
            <p:nvPr>
              <p:custDataLst>
                <p:tags r:id="rId394"/>
              </p:custDataLst>
            </p:nvPr>
          </p:nvSpPr>
          <p:spPr>
            <a:xfrm>
              <a:off x="7953287" y="3671670"/>
              <a:ext cx="115993" cy="237602"/>
            </a:xfrm>
            <a:custGeom>
              <a:avLst/>
              <a:gdLst/>
              <a:ahLst/>
              <a:cxnLst/>
              <a:rect l="0" t="0" r="0" b="0"/>
              <a:pathLst>
                <a:path w="115993" h="237602">
                  <a:moveTo>
                    <a:pt x="41363" y="43080"/>
                  </a:moveTo>
                  <a:lnTo>
                    <a:pt x="41363" y="43080"/>
                  </a:lnTo>
                  <a:lnTo>
                    <a:pt x="47452" y="36992"/>
                  </a:lnTo>
                  <a:lnTo>
                    <a:pt x="35745" y="64395"/>
                  </a:lnTo>
                  <a:lnTo>
                    <a:pt x="28880" y="91964"/>
                  </a:lnTo>
                  <a:lnTo>
                    <a:pt x="25232" y="114195"/>
                  </a:lnTo>
                  <a:lnTo>
                    <a:pt x="22472" y="145133"/>
                  </a:lnTo>
                  <a:lnTo>
                    <a:pt x="17499" y="169744"/>
                  </a:lnTo>
                  <a:lnTo>
                    <a:pt x="11558" y="198046"/>
                  </a:lnTo>
                  <a:lnTo>
                    <a:pt x="5110" y="227606"/>
                  </a:lnTo>
                  <a:lnTo>
                    <a:pt x="3628" y="237496"/>
                  </a:lnTo>
                  <a:lnTo>
                    <a:pt x="2800" y="237601"/>
                  </a:lnTo>
                  <a:lnTo>
                    <a:pt x="0" y="235838"/>
                  </a:lnTo>
                  <a:lnTo>
                    <a:pt x="1887" y="208678"/>
                  </a:lnTo>
                  <a:lnTo>
                    <a:pt x="3561" y="178145"/>
                  </a:lnTo>
                  <a:lnTo>
                    <a:pt x="6453" y="152263"/>
                  </a:lnTo>
                  <a:lnTo>
                    <a:pt x="8208" y="129941"/>
                  </a:lnTo>
                  <a:lnTo>
                    <a:pt x="10400" y="110612"/>
                  </a:lnTo>
                  <a:lnTo>
                    <a:pt x="18861" y="83864"/>
                  </a:lnTo>
                  <a:lnTo>
                    <a:pt x="30281" y="53305"/>
                  </a:lnTo>
                  <a:lnTo>
                    <a:pt x="49179" y="24370"/>
                  </a:lnTo>
                  <a:lnTo>
                    <a:pt x="60848" y="13312"/>
                  </a:lnTo>
                  <a:lnTo>
                    <a:pt x="80803" y="3255"/>
                  </a:lnTo>
                  <a:lnTo>
                    <a:pt x="92168" y="0"/>
                  </a:lnTo>
                  <a:lnTo>
                    <a:pt x="99456" y="1121"/>
                  </a:lnTo>
                  <a:lnTo>
                    <a:pt x="103375" y="2407"/>
                  </a:lnTo>
                  <a:lnTo>
                    <a:pt x="109611" y="7600"/>
                  </a:lnTo>
                  <a:lnTo>
                    <a:pt x="112262" y="10960"/>
                  </a:lnTo>
                  <a:lnTo>
                    <a:pt x="115992" y="29173"/>
                  </a:lnTo>
                  <a:lnTo>
                    <a:pt x="111221" y="42544"/>
                  </a:lnTo>
                  <a:lnTo>
                    <a:pt x="93000" y="69690"/>
                  </a:lnTo>
                  <a:lnTo>
                    <a:pt x="65256" y="87351"/>
                  </a:lnTo>
                  <a:lnTo>
                    <a:pt x="49865" y="94506"/>
                  </a:lnTo>
                  <a:lnTo>
                    <a:pt x="19618" y="99476"/>
                  </a:lnTo>
                  <a:lnTo>
                    <a:pt x="3263" y="1002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2">
              <a:extLst>
                <a:ext uri="{FF2B5EF4-FFF2-40B4-BE49-F238E27FC236}">
                  <a16:creationId xmlns:a16="http://schemas.microsoft.com/office/drawing/2014/main" id="{0BB36877-8B54-1DA8-6D70-040FA47763AB}"/>
                </a:ext>
              </a:extLst>
            </p:cNvPr>
            <p:cNvSpPr/>
            <p:nvPr>
              <p:custDataLst>
                <p:tags r:id="rId395"/>
              </p:custDataLst>
            </p:nvPr>
          </p:nvSpPr>
          <p:spPr>
            <a:xfrm>
              <a:off x="8064500" y="3676650"/>
              <a:ext cx="203201" cy="104708"/>
            </a:xfrm>
            <a:custGeom>
              <a:avLst/>
              <a:gdLst/>
              <a:ahLst/>
              <a:cxnLst/>
              <a:rect l="0" t="0" r="0" b="0"/>
              <a:pathLst>
                <a:path w="203201" h="104708">
                  <a:moveTo>
                    <a:pt x="0" y="38100"/>
                  </a:moveTo>
                  <a:lnTo>
                    <a:pt x="0" y="38100"/>
                  </a:lnTo>
                  <a:lnTo>
                    <a:pt x="14503" y="32325"/>
                  </a:lnTo>
                  <a:lnTo>
                    <a:pt x="39312" y="17706"/>
                  </a:lnTo>
                  <a:lnTo>
                    <a:pt x="69566" y="7672"/>
                  </a:lnTo>
                  <a:lnTo>
                    <a:pt x="77605" y="6741"/>
                  </a:lnTo>
                  <a:lnTo>
                    <a:pt x="82234" y="8405"/>
                  </a:lnTo>
                  <a:lnTo>
                    <a:pt x="84455" y="9837"/>
                  </a:lnTo>
                  <a:lnTo>
                    <a:pt x="86925" y="20835"/>
                  </a:lnTo>
                  <a:lnTo>
                    <a:pt x="88314" y="44979"/>
                  </a:lnTo>
                  <a:lnTo>
                    <a:pt x="86845" y="70007"/>
                  </a:lnTo>
                  <a:lnTo>
                    <a:pt x="83048" y="85442"/>
                  </a:lnTo>
                  <a:lnTo>
                    <a:pt x="76656" y="97006"/>
                  </a:lnTo>
                  <a:lnTo>
                    <a:pt x="72271" y="100654"/>
                  </a:lnTo>
                  <a:lnTo>
                    <a:pt x="61754" y="104707"/>
                  </a:lnTo>
                  <a:lnTo>
                    <a:pt x="51906" y="104627"/>
                  </a:lnTo>
                  <a:lnTo>
                    <a:pt x="47303" y="103618"/>
                  </a:lnTo>
                  <a:lnTo>
                    <a:pt x="44941" y="100829"/>
                  </a:lnTo>
                  <a:lnTo>
                    <a:pt x="44072" y="96853"/>
                  </a:lnTo>
                  <a:lnTo>
                    <a:pt x="44198" y="92085"/>
                  </a:lnTo>
                  <a:lnTo>
                    <a:pt x="51118" y="75262"/>
                  </a:lnTo>
                  <a:lnTo>
                    <a:pt x="74296" y="46856"/>
                  </a:lnTo>
                  <a:lnTo>
                    <a:pt x="86846" y="37323"/>
                  </a:lnTo>
                  <a:lnTo>
                    <a:pt x="116821" y="27781"/>
                  </a:lnTo>
                  <a:lnTo>
                    <a:pt x="142289" y="19102"/>
                  </a:lnTo>
                  <a:lnTo>
                    <a:pt x="170707" y="722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3">
              <a:extLst>
                <a:ext uri="{FF2B5EF4-FFF2-40B4-BE49-F238E27FC236}">
                  <a16:creationId xmlns:a16="http://schemas.microsoft.com/office/drawing/2014/main" id="{63F9ABCC-3A6A-96CA-99D0-105BA27DB5F4}"/>
                </a:ext>
              </a:extLst>
            </p:cNvPr>
            <p:cNvSpPr/>
            <p:nvPr>
              <p:custDataLst>
                <p:tags r:id="rId396"/>
              </p:custDataLst>
            </p:nvPr>
          </p:nvSpPr>
          <p:spPr>
            <a:xfrm>
              <a:off x="8276741" y="3673970"/>
              <a:ext cx="82370" cy="113249"/>
            </a:xfrm>
            <a:custGeom>
              <a:avLst/>
              <a:gdLst/>
              <a:ahLst/>
              <a:cxnLst/>
              <a:rect l="0" t="0" r="0" b="0"/>
              <a:pathLst>
                <a:path w="82370" h="113249">
                  <a:moveTo>
                    <a:pt x="3659" y="9030"/>
                  </a:moveTo>
                  <a:lnTo>
                    <a:pt x="3659" y="9030"/>
                  </a:lnTo>
                  <a:lnTo>
                    <a:pt x="287" y="12401"/>
                  </a:lnTo>
                  <a:lnTo>
                    <a:pt x="0" y="13394"/>
                  </a:lnTo>
                  <a:lnTo>
                    <a:pt x="514" y="14056"/>
                  </a:lnTo>
                  <a:lnTo>
                    <a:pt x="2967" y="15497"/>
                  </a:lnTo>
                  <a:lnTo>
                    <a:pt x="15684" y="24141"/>
                  </a:lnTo>
                  <a:lnTo>
                    <a:pt x="36530" y="27302"/>
                  </a:lnTo>
                  <a:lnTo>
                    <a:pt x="54085" y="27144"/>
                  </a:lnTo>
                  <a:lnTo>
                    <a:pt x="74044" y="22582"/>
                  </a:lnTo>
                  <a:lnTo>
                    <a:pt x="76688" y="20887"/>
                  </a:lnTo>
                  <a:lnTo>
                    <a:pt x="81507" y="15240"/>
                  </a:lnTo>
                  <a:lnTo>
                    <a:pt x="82369" y="13170"/>
                  </a:lnTo>
                  <a:lnTo>
                    <a:pt x="82237" y="11790"/>
                  </a:lnTo>
                  <a:lnTo>
                    <a:pt x="76958" y="6204"/>
                  </a:lnTo>
                  <a:lnTo>
                    <a:pt x="64417" y="353"/>
                  </a:lnTo>
                  <a:lnTo>
                    <a:pt x="55122" y="0"/>
                  </a:lnTo>
                  <a:lnTo>
                    <a:pt x="34286" y="5522"/>
                  </a:lnTo>
                  <a:lnTo>
                    <a:pt x="19396" y="14732"/>
                  </a:lnTo>
                  <a:lnTo>
                    <a:pt x="12300" y="24264"/>
                  </a:lnTo>
                  <a:lnTo>
                    <a:pt x="5366" y="40889"/>
                  </a:lnTo>
                  <a:lnTo>
                    <a:pt x="4702" y="64764"/>
                  </a:lnTo>
                  <a:lnTo>
                    <a:pt x="11518" y="92697"/>
                  </a:lnTo>
                  <a:lnTo>
                    <a:pt x="13131" y="96558"/>
                  </a:lnTo>
                  <a:lnTo>
                    <a:pt x="18688" y="102730"/>
                  </a:lnTo>
                  <a:lnTo>
                    <a:pt x="31630" y="110171"/>
                  </a:lnTo>
                  <a:lnTo>
                    <a:pt x="41491" y="113248"/>
                  </a:lnTo>
                  <a:lnTo>
                    <a:pt x="54459" y="110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4">
              <a:extLst>
                <a:ext uri="{FF2B5EF4-FFF2-40B4-BE49-F238E27FC236}">
                  <a16:creationId xmlns:a16="http://schemas.microsoft.com/office/drawing/2014/main" id="{0E77627D-EB6F-6FEA-3894-1A7BEB67081C}"/>
                </a:ext>
              </a:extLst>
            </p:cNvPr>
            <p:cNvSpPr/>
            <p:nvPr>
              <p:custDataLst>
                <p:tags r:id="rId397"/>
              </p:custDataLst>
            </p:nvPr>
          </p:nvSpPr>
          <p:spPr>
            <a:xfrm>
              <a:off x="8375650" y="3671445"/>
              <a:ext cx="87135" cy="138556"/>
            </a:xfrm>
            <a:custGeom>
              <a:avLst/>
              <a:gdLst/>
              <a:ahLst/>
              <a:cxnLst/>
              <a:rect l="0" t="0" r="0" b="0"/>
              <a:pathLst>
                <a:path w="87135" h="138556">
                  <a:moveTo>
                    <a:pt x="76200" y="11555"/>
                  </a:moveTo>
                  <a:lnTo>
                    <a:pt x="76200" y="11555"/>
                  </a:lnTo>
                  <a:lnTo>
                    <a:pt x="82941" y="8184"/>
                  </a:lnTo>
                  <a:lnTo>
                    <a:pt x="84927" y="6486"/>
                  </a:lnTo>
                  <a:lnTo>
                    <a:pt x="87134" y="2717"/>
                  </a:lnTo>
                  <a:lnTo>
                    <a:pt x="87017" y="1430"/>
                  </a:lnTo>
                  <a:lnTo>
                    <a:pt x="86233" y="572"/>
                  </a:lnTo>
                  <a:lnTo>
                    <a:pt x="85006" y="0"/>
                  </a:lnTo>
                  <a:lnTo>
                    <a:pt x="73165" y="2565"/>
                  </a:lnTo>
                  <a:lnTo>
                    <a:pt x="56251" y="14536"/>
                  </a:lnTo>
                  <a:lnTo>
                    <a:pt x="33277" y="41078"/>
                  </a:lnTo>
                  <a:lnTo>
                    <a:pt x="31357" y="45348"/>
                  </a:lnTo>
                  <a:lnTo>
                    <a:pt x="31559" y="66578"/>
                  </a:lnTo>
                  <a:lnTo>
                    <a:pt x="35428" y="75050"/>
                  </a:lnTo>
                  <a:lnTo>
                    <a:pt x="49409" y="91987"/>
                  </a:lnTo>
                  <a:lnTo>
                    <a:pt x="61599" y="101317"/>
                  </a:lnTo>
                  <a:lnTo>
                    <a:pt x="81191" y="112129"/>
                  </a:lnTo>
                  <a:lnTo>
                    <a:pt x="80064" y="116462"/>
                  </a:lnTo>
                  <a:lnTo>
                    <a:pt x="78776" y="119593"/>
                  </a:lnTo>
                  <a:lnTo>
                    <a:pt x="75801" y="121680"/>
                  </a:lnTo>
                  <a:lnTo>
                    <a:pt x="49912" y="128676"/>
                  </a:lnTo>
                  <a:lnTo>
                    <a:pt x="20814" y="136766"/>
                  </a:lnTo>
                  <a:lnTo>
                    <a:pt x="0" y="138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5">
              <a:extLst>
                <a:ext uri="{FF2B5EF4-FFF2-40B4-BE49-F238E27FC236}">
                  <a16:creationId xmlns:a16="http://schemas.microsoft.com/office/drawing/2014/main" id="{1F7D4F8F-9703-778C-CF02-77A2ACDFA665}"/>
                </a:ext>
              </a:extLst>
            </p:cNvPr>
            <p:cNvSpPr/>
            <p:nvPr>
              <p:custDataLst>
                <p:tags r:id="rId398"/>
              </p:custDataLst>
            </p:nvPr>
          </p:nvSpPr>
          <p:spPr>
            <a:xfrm>
              <a:off x="8432800" y="3709939"/>
              <a:ext cx="272825" cy="106412"/>
            </a:xfrm>
            <a:custGeom>
              <a:avLst/>
              <a:gdLst/>
              <a:ahLst/>
              <a:cxnLst/>
              <a:rect l="0" t="0" r="0" b="0"/>
              <a:pathLst>
                <a:path w="272825" h="106412">
                  <a:moveTo>
                    <a:pt x="0" y="74661"/>
                  </a:moveTo>
                  <a:lnTo>
                    <a:pt x="0" y="74661"/>
                  </a:lnTo>
                  <a:lnTo>
                    <a:pt x="6481" y="73956"/>
                  </a:lnTo>
                  <a:lnTo>
                    <a:pt x="37922" y="66822"/>
                  </a:lnTo>
                  <a:lnTo>
                    <a:pt x="64313" y="57532"/>
                  </a:lnTo>
                  <a:lnTo>
                    <a:pt x="85298" y="49222"/>
                  </a:lnTo>
                  <a:lnTo>
                    <a:pt x="115819" y="27962"/>
                  </a:lnTo>
                  <a:lnTo>
                    <a:pt x="121561" y="22626"/>
                  </a:lnTo>
                  <a:lnTo>
                    <a:pt x="124583" y="16021"/>
                  </a:lnTo>
                  <a:lnTo>
                    <a:pt x="125388" y="12285"/>
                  </a:lnTo>
                  <a:lnTo>
                    <a:pt x="125220" y="9088"/>
                  </a:lnTo>
                  <a:lnTo>
                    <a:pt x="123151" y="3654"/>
                  </a:lnTo>
                  <a:lnTo>
                    <a:pt x="120907" y="1923"/>
                  </a:lnTo>
                  <a:lnTo>
                    <a:pt x="114649" y="0"/>
                  </a:lnTo>
                  <a:lnTo>
                    <a:pt x="99821" y="2288"/>
                  </a:lnTo>
                  <a:lnTo>
                    <a:pt x="85394" y="7434"/>
                  </a:lnTo>
                  <a:lnTo>
                    <a:pt x="72182" y="20170"/>
                  </a:lnTo>
                  <a:lnTo>
                    <a:pt x="59331" y="40720"/>
                  </a:lnTo>
                  <a:lnTo>
                    <a:pt x="53329" y="61312"/>
                  </a:lnTo>
                  <a:lnTo>
                    <a:pt x="51550" y="80818"/>
                  </a:lnTo>
                  <a:lnTo>
                    <a:pt x="54896" y="91744"/>
                  </a:lnTo>
                  <a:lnTo>
                    <a:pt x="60382" y="99892"/>
                  </a:lnTo>
                  <a:lnTo>
                    <a:pt x="65172" y="103514"/>
                  </a:lnTo>
                  <a:lnTo>
                    <a:pt x="75206" y="105553"/>
                  </a:lnTo>
                  <a:lnTo>
                    <a:pt x="83049" y="102267"/>
                  </a:lnTo>
                  <a:lnTo>
                    <a:pt x="112213" y="82002"/>
                  </a:lnTo>
                  <a:lnTo>
                    <a:pt x="133354" y="64957"/>
                  </a:lnTo>
                  <a:lnTo>
                    <a:pt x="154517" y="41894"/>
                  </a:lnTo>
                  <a:lnTo>
                    <a:pt x="185444" y="20417"/>
                  </a:lnTo>
                  <a:lnTo>
                    <a:pt x="188253" y="18802"/>
                  </a:lnTo>
                  <a:lnTo>
                    <a:pt x="189708" y="19078"/>
                  </a:lnTo>
                  <a:lnTo>
                    <a:pt x="193204" y="21265"/>
                  </a:lnTo>
                  <a:lnTo>
                    <a:pt x="193715" y="24247"/>
                  </a:lnTo>
                  <a:lnTo>
                    <a:pt x="188868" y="52303"/>
                  </a:lnTo>
                  <a:lnTo>
                    <a:pt x="179701" y="80706"/>
                  </a:lnTo>
                  <a:lnTo>
                    <a:pt x="171814" y="104691"/>
                  </a:lnTo>
                  <a:lnTo>
                    <a:pt x="172398" y="104559"/>
                  </a:lnTo>
                  <a:lnTo>
                    <a:pt x="203418" y="74427"/>
                  </a:lnTo>
                  <a:lnTo>
                    <a:pt x="229465" y="49099"/>
                  </a:lnTo>
                  <a:lnTo>
                    <a:pt x="247200" y="36435"/>
                  </a:lnTo>
                  <a:lnTo>
                    <a:pt x="257092" y="32977"/>
                  </a:lnTo>
                  <a:lnTo>
                    <a:pt x="264310" y="33322"/>
                  </a:lnTo>
                  <a:lnTo>
                    <a:pt x="267224" y="34401"/>
                  </a:lnTo>
                  <a:lnTo>
                    <a:pt x="269166" y="36533"/>
                  </a:lnTo>
                  <a:lnTo>
                    <a:pt x="271324" y="42663"/>
                  </a:lnTo>
                  <a:lnTo>
                    <a:pt x="272824" y="72259"/>
                  </a:lnTo>
                  <a:lnTo>
                    <a:pt x="271101" y="88531"/>
                  </a:lnTo>
                  <a:lnTo>
                    <a:pt x="266700" y="106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6">
              <a:extLst>
                <a:ext uri="{FF2B5EF4-FFF2-40B4-BE49-F238E27FC236}">
                  <a16:creationId xmlns:a16="http://schemas.microsoft.com/office/drawing/2014/main" id="{00B3D887-C4BF-A31D-8629-6680BE9992F7}"/>
                </a:ext>
              </a:extLst>
            </p:cNvPr>
            <p:cNvSpPr/>
            <p:nvPr>
              <p:custDataLst>
                <p:tags r:id="rId399"/>
              </p:custDataLst>
            </p:nvPr>
          </p:nvSpPr>
          <p:spPr>
            <a:xfrm>
              <a:off x="8731654" y="3588633"/>
              <a:ext cx="113897" cy="233483"/>
            </a:xfrm>
            <a:custGeom>
              <a:avLst/>
              <a:gdLst/>
              <a:ahLst/>
              <a:cxnLst/>
              <a:rect l="0" t="0" r="0" b="0"/>
              <a:pathLst>
                <a:path w="113897" h="233483">
                  <a:moveTo>
                    <a:pt x="75796" y="5467"/>
                  </a:moveTo>
                  <a:lnTo>
                    <a:pt x="75796" y="5467"/>
                  </a:lnTo>
                  <a:lnTo>
                    <a:pt x="86731" y="0"/>
                  </a:lnTo>
                  <a:lnTo>
                    <a:pt x="87319" y="411"/>
                  </a:lnTo>
                  <a:lnTo>
                    <a:pt x="87972" y="2749"/>
                  </a:lnTo>
                  <a:lnTo>
                    <a:pt x="75532" y="33437"/>
                  </a:lnTo>
                  <a:lnTo>
                    <a:pt x="58271" y="62955"/>
                  </a:lnTo>
                  <a:lnTo>
                    <a:pt x="41813" y="89495"/>
                  </a:lnTo>
                  <a:lnTo>
                    <a:pt x="29195" y="115815"/>
                  </a:lnTo>
                  <a:lnTo>
                    <a:pt x="14171" y="142505"/>
                  </a:lnTo>
                  <a:lnTo>
                    <a:pt x="2665" y="170347"/>
                  </a:lnTo>
                  <a:lnTo>
                    <a:pt x="0" y="196914"/>
                  </a:lnTo>
                  <a:lnTo>
                    <a:pt x="3538" y="209088"/>
                  </a:lnTo>
                  <a:lnTo>
                    <a:pt x="9815" y="220143"/>
                  </a:lnTo>
                  <a:lnTo>
                    <a:pt x="17307" y="227408"/>
                  </a:lnTo>
                  <a:lnTo>
                    <a:pt x="27223" y="231107"/>
                  </a:lnTo>
                  <a:lnTo>
                    <a:pt x="50836" y="233482"/>
                  </a:lnTo>
                  <a:lnTo>
                    <a:pt x="79542" y="224518"/>
                  </a:lnTo>
                  <a:lnTo>
                    <a:pt x="90632" y="219710"/>
                  </a:lnTo>
                  <a:lnTo>
                    <a:pt x="113896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7">
              <a:extLst>
                <a:ext uri="{FF2B5EF4-FFF2-40B4-BE49-F238E27FC236}">
                  <a16:creationId xmlns:a16="http://schemas.microsoft.com/office/drawing/2014/main" id="{52175CC9-081E-3A69-4B2A-D3B596242998}"/>
                </a:ext>
              </a:extLst>
            </p:cNvPr>
            <p:cNvSpPr/>
            <p:nvPr>
              <p:custDataLst>
                <p:tags r:id="rId400"/>
              </p:custDataLst>
            </p:nvPr>
          </p:nvSpPr>
          <p:spPr>
            <a:xfrm>
              <a:off x="8737600" y="36957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30404" y="13863"/>
                  </a:lnTo>
                  <a:lnTo>
                    <a:pt x="55966" y="473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8">
              <a:extLst>
                <a:ext uri="{FF2B5EF4-FFF2-40B4-BE49-F238E27FC236}">
                  <a16:creationId xmlns:a16="http://schemas.microsoft.com/office/drawing/2014/main" id="{AB4B34B2-5779-4FBE-E981-2132FF156FBC}"/>
                </a:ext>
              </a:extLst>
            </p:cNvPr>
            <p:cNvSpPr/>
            <p:nvPr>
              <p:custDataLst>
                <p:tags r:id="rId401"/>
              </p:custDataLst>
            </p:nvPr>
          </p:nvSpPr>
          <p:spPr>
            <a:xfrm>
              <a:off x="8832850" y="3702180"/>
              <a:ext cx="120573" cy="107821"/>
            </a:xfrm>
            <a:custGeom>
              <a:avLst/>
              <a:gdLst/>
              <a:ahLst/>
              <a:cxnLst/>
              <a:rect l="0" t="0" r="0" b="0"/>
              <a:pathLst>
                <a:path w="120573" h="107821">
                  <a:moveTo>
                    <a:pt x="114300" y="25270"/>
                  </a:moveTo>
                  <a:lnTo>
                    <a:pt x="114300" y="25270"/>
                  </a:lnTo>
                  <a:lnTo>
                    <a:pt x="119769" y="25270"/>
                  </a:lnTo>
                  <a:lnTo>
                    <a:pt x="120062" y="24565"/>
                  </a:lnTo>
                  <a:lnTo>
                    <a:pt x="120572" y="13061"/>
                  </a:lnTo>
                  <a:lnTo>
                    <a:pt x="118482" y="10075"/>
                  </a:lnTo>
                  <a:lnTo>
                    <a:pt x="110514" y="4876"/>
                  </a:lnTo>
                  <a:lnTo>
                    <a:pt x="100871" y="1353"/>
                  </a:lnTo>
                  <a:lnTo>
                    <a:pt x="75971" y="0"/>
                  </a:lnTo>
                  <a:lnTo>
                    <a:pt x="64922" y="3280"/>
                  </a:lnTo>
                  <a:lnTo>
                    <a:pt x="58723" y="8676"/>
                  </a:lnTo>
                  <a:lnTo>
                    <a:pt x="48993" y="20268"/>
                  </a:lnTo>
                  <a:lnTo>
                    <a:pt x="48185" y="23346"/>
                  </a:lnTo>
                  <a:lnTo>
                    <a:pt x="49168" y="30530"/>
                  </a:lnTo>
                  <a:lnTo>
                    <a:pt x="57058" y="42507"/>
                  </a:lnTo>
                  <a:lnTo>
                    <a:pt x="77241" y="67630"/>
                  </a:lnTo>
                  <a:lnTo>
                    <a:pt x="80977" y="80311"/>
                  </a:lnTo>
                  <a:lnTo>
                    <a:pt x="79970" y="88773"/>
                  </a:lnTo>
                  <a:lnTo>
                    <a:pt x="77170" y="96532"/>
                  </a:lnTo>
                  <a:lnTo>
                    <a:pt x="73575" y="102333"/>
                  </a:lnTo>
                  <a:lnTo>
                    <a:pt x="70922" y="104162"/>
                  </a:lnTo>
                  <a:lnTo>
                    <a:pt x="64211" y="106194"/>
                  </a:lnTo>
                  <a:lnTo>
                    <a:pt x="34625" y="107677"/>
                  </a:lnTo>
                  <a:lnTo>
                    <a:pt x="0" y="107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1">
            <a:extLst>
              <a:ext uri="{FF2B5EF4-FFF2-40B4-BE49-F238E27FC236}">
                <a16:creationId xmlns:a16="http://schemas.microsoft.com/office/drawing/2014/main" id="{183781F9-7491-C177-902E-446F9119AF62}"/>
              </a:ext>
            </a:extLst>
          </p:cNvPr>
          <p:cNvGrpSpPr/>
          <p:nvPr/>
        </p:nvGrpSpPr>
        <p:grpSpPr>
          <a:xfrm>
            <a:off x="5880100" y="3956389"/>
            <a:ext cx="685801" cy="190162"/>
            <a:chOff x="5880100" y="3956389"/>
            <a:chExt cx="685801" cy="190162"/>
          </a:xfrm>
        </p:grpSpPr>
        <p:sp>
          <p:nvSpPr>
            <p:cNvPr id="130" name="SMARTInkShape-109">
              <a:extLst>
                <a:ext uri="{FF2B5EF4-FFF2-40B4-BE49-F238E27FC236}">
                  <a16:creationId xmlns:a16="http://schemas.microsoft.com/office/drawing/2014/main" id="{1231592C-D823-E8BC-39B4-1CAD65A95084}"/>
                </a:ext>
              </a:extLst>
            </p:cNvPr>
            <p:cNvSpPr/>
            <p:nvPr>
              <p:custDataLst>
                <p:tags r:id="rId382"/>
              </p:custDataLst>
            </p:nvPr>
          </p:nvSpPr>
          <p:spPr>
            <a:xfrm>
              <a:off x="5880100" y="3956389"/>
              <a:ext cx="128474" cy="158412"/>
            </a:xfrm>
            <a:custGeom>
              <a:avLst/>
              <a:gdLst/>
              <a:ahLst/>
              <a:cxnLst/>
              <a:rect l="0" t="0" r="0" b="0"/>
              <a:pathLst>
                <a:path w="128474" h="158412">
                  <a:moveTo>
                    <a:pt x="101600" y="12361"/>
                  </a:moveTo>
                  <a:lnTo>
                    <a:pt x="101600" y="12361"/>
                  </a:lnTo>
                  <a:lnTo>
                    <a:pt x="108342" y="12361"/>
                  </a:lnTo>
                  <a:lnTo>
                    <a:pt x="113534" y="10480"/>
                  </a:lnTo>
                  <a:lnTo>
                    <a:pt x="115906" y="8990"/>
                  </a:lnTo>
                  <a:lnTo>
                    <a:pt x="117487" y="7292"/>
                  </a:lnTo>
                  <a:lnTo>
                    <a:pt x="120527" y="0"/>
                  </a:lnTo>
                  <a:lnTo>
                    <a:pt x="90754" y="11900"/>
                  </a:lnTo>
                  <a:lnTo>
                    <a:pt x="63866" y="27505"/>
                  </a:lnTo>
                  <a:lnTo>
                    <a:pt x="46675" y="39269"/>
                  </a:lnTo>
                  <a:lnTo>
                    <a:pt x="41911" y="45016"/>
                  </a:lnTo>
                  <a:lnTo>
                    <a:pt x="39794" y="51804"/>
                  </a:lnTo>
                  <a:lnTo>
                    <a:pt x="39230" y="55590"/>
                  </a:lnTo>
                  <a:lnTo>
                    <a:pt x="40483" y="61677"/>
                  </a:lnTo>
                  <a:lnTo>
                    <a:pt x="41805" y="64289"/>
                  </a:lnTo>
                  <a:lnTo>
                    <a:pt x="57150" y="74706"/>
                  </a:lnTo>
                  <a:lnTo>
                    <a:pt x="88900" y="88130"/>
                  </a:lnTo>
                  <a:lnTo>
                    <a:pt x="114300" y="100313"/>
                  </a:lnTo>
                  <a:lnTo>
                    <a:pt x="126608" y="112191"/>
                  </a:lnTo>
                  <a:lnTo>
                    <a:pt x="128150" y="115603"/>
                  </a:lnTo>
                  <a:lnTo>
                    <a:pt x="128473" y="118583"/>
                  </a:lnTo>
                  <a:lnTo>
                    <a:pt x="127981" y="121276"/>
                  </a:lnTo>
                  <a:lnTo>
                    <a:pt x="123673" y="126149"/>
                  </a:lnTo>
                  <a:lnTo>
                    <a:pt x="102668" y="138397"/>
                  </a:lnTo>
                  <a:lnTo>
                    <a:pt x="75017" y="146629"/>
                  </a:lnTo>
                  <a:lnTo>
                    <a:pt x="47952" y="152051"/>
                  </a:lnTo>
                  <a:lnTo>
                    <a:pt x="20043" y="157434"/>
                  </a:lnTo>
                  <a:lnTo>
                    <a:pt x="0" y="158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0">
              <a:extLst>
                <a:ext uri="{FF2B5EF4-FFF2-40B4-BE49-F238E27FC236}">
                  <a16:creationId xmlns:a16="http://schemas.microsoft.com/office/drawing/2014/main" id="{71B4848B-8A54-C00D-C9D9-6BBD8DF9F043}"/>
                </a:ext>
              </a:extLst>
            </p:cNvPr>
            <p:cNvSpPr/>
            <p:nvPr>
              <p:custDataLst>
                <p:tags r:id="rId383"/>
              </p:custDataLst>
            </p:nvPr>
          </p:nvSpPr>
          <p:spPr>
            <a:xfrm>
              <a:off x="6074729" y="4039853"/>
              <a:ext cx="54897" cy="96556"/>
            </a:xfrm>
            <a:custGeom>
              <a:avLst/>
              <a:gdLst/>
              <a:ahLst/>
              <a:cxnLst/>
              <a:rect l="0" t="0" r="0" b="0"/>
              <a:pathLst>
                <a:path w="54897" h="96556">
                  <a:moveTo>
                    <a:pt x="14921" y="36847"/>
                  </a:moveTo>
                  <a:lnTo>
                    <a:pt x="14921" y="36847"/>
                  </a:lnTo>
                  <a:lnTo>
                    <a:pt x="41403" y="21920"/>
                  </a:lnTo>
                  <a:lnTo>
                    <a:pt x="44330" y="17748"/>
                  </a:lnTo>
                  <a:lnTo>
                    <a:pt x="45110" y="15648"/>
                  </a:lnTo>
                  <a:lnTo>
                    <a:pt x="44925" y="13542"/>
                  </a:lnTo>
                  <a:lnTo>
                    <a:pt x="42837" y="9320"/>
                  </a:lnTo>
                  <a:lnTo>
                    <a:pt x="34324" y="2978"/>
                  </a:lnTo>
                  <a:lnTo>
                    <a:pt x="26236" y="0"/>
                  </a:lnTo>
                  <a:lnTo>
                    <a:pt x="23875" y="994"/>
                  </a:lnTo>
                  <a:lnTo>
                    <a:pt x="19372" y="5861"/>
                  </a:lnTo>
                  <a:lnTo>
                    <a:pt x="3574" y="36460"/>
                  </a:lnTo>
                  <a:lnTo>
                    <a:pt x="0" y="49375"/>
                  </a:lnTo>
                  <a:lnTo>
                    <a:pt x="1789" y="74533"/>
                  </a:lnTo>
                  <a:lnTo>
                    <a:pt x="3345" y="77493"/>
                  </a:lnTo>
                  <a:lnTo>
                    <a:pt x="16490" y="89541"/>
                  </a:lnTo>
                  <a:lnTo>
                    <a:pt x="29967" y="96048"/>
                  </a:lnTo>
                  <a:lnTo>
                    <a:pt x="39482" y="96555"/>
                  </a:lnTo>
                  <a:lnTo>
                    <a:pt x="43995" y="95702"/>
                  </a:lnTo>
                  <a:lnTo>
                    <a:pt x="50891" y="90992"/>
                  </a:lnTo>
                  <a:lnTo>
                    <a:pt x="53717" y="87760"/>
                  </a:lnTo>
                  <a:lnTo>
                    <a:pt x="54896" y="84194"/>
                  </a:lnTo>
                  <a:lnTo>
                    <a:pt x="54325" y="76470"/>
                  </a:lnTo>
                  <a:lnTo>
                    <a:pt x="27621" y="43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1">
              <a:extLst>
                <a:ext uri="{FF2B5EF4-FFF2-40B4-BE49-F238E27FC236}">
                  <a16:creationId xmlns:a16="http://schemas.microsoft.com/office/drawing/2014/main" id="{24AC5B17-0125-9C92-BF29-DD790D9EB15F}"/>
                </a:ext>
              </a:extLst>
            </p:cNvPr>
            <p:cNvSpPr/>
            <p:nvPr>
              <p:custDataLst>
                <p:tags r:id="rId384"/>
              </p:custDataLst>
            </p:nvPr>
          </p:nvSpPr>
          <p:spPr>
            <a:xfrm>
              <a:off x="6165850" y="4047110"/>
              <a:ext cx="222251" cy="99441"/>
            </a:xfrm>
            <a:custGeom>
              <a:avLst/>
              <a:gdLst/>
              <a:ahLst/>
              <a:cxnLst/>
              <a:rect l="0" t="0" r="0" b="0"/>
              <a:pathLst>
                <a:path w="222251" h="99441">
                  <a:moveTo>
                    <a:pt x="0" y="29590"/>
                  </a:moveTo>
                  <a:lnTo>
                    <a:pt x="0" y="29590"/>
                  </a:lnTo>
                  <a:lnTo>
                    <a:pt x="6741" y="29590"/>
                  </a:lnTo>
                  <a:lnTo>
                    <a:pt x="9433" y="28179"/>
                  </a:lnTo>
                  <a:lnTo>
                    <a:pt x="40435" y="2749"/>
                  </a:lnTo>
                  <a:lnTo>
                    <a:pt x="48780" y="22"/>
                  </a:lnTo>
                  <a:lnTo>
                    <a:pt x="52276" y="0"/>
                  </a:lnTo>
                  <a:lnTo>
                    <a:pt x="58041" y="1858"/>
                  </a:lnTo>
                  <a:lnTo>
                    <a:pt x="62955" y="8798"/>
                  </a:lnTo>
                  <a:lnTo>
                    <a:pt x="66785" y="19644"/>
                  </a:lnTo>
                  <a:lnTo>
                    <a:pt x="69245" y="47721"/>
                  </a:lnTo>
                  <a:lnTo>
                    <a:pt x="69731" y="73858"/>
                  </a:lnTo>
                  <a:lnTo>
                    <a:pt x="69846" y="98582"/>
                  </a:lnTo>
                  <a:lnTo>
                    <a:pt x="70555" y="89131"/>
                  </a:lnTo>
                  <a:lnTo>
                    <a:pt x="73222" y="81688"/>
                  </a:lnTo>
                  <a:lnTo>
                    <a:pt x="93614" y="53664"/>
                  </a:lnTo>
                  <a:lnTo>
                    <a:pt x="105798" y="39467"/>
                  </a:lnTo>
                  <a:lnTo>
                    <a:pt x="131590" y="20178"/>
                  </a:lnTo>
                  <a:lnTo>
                    <a:pt x="137507" y="18351"/>
                  </a:lnTo>
                  <a:lnTo>
                    <a:pt x="144841" y="17540"/>
                  </a:lnTo>
                  <a:lnTo>
                    <a:pt x="147360" y="18734"/>
                  </a:lnTo>
                  <a:lnTo>
                    <a:pt x="149041" y="20942"/>
                  </a:lnTo>
                  <a:lnTo>
                    <a:pt x="150907" y="27157"/>
                  </a:lnTo>
                  <a:lnTo>
                    <a:pt x="151736" y="34623"/>
                  </a:lnTo>
                  <a:lnTo>
                    <a:pt x="146600" y="65607"/>
                  </a:lnTo>
                  <a:lnTo>
                    <a:pt x="145507" y="80243"/>
                  </a:lnTo>
                  <a:lnTo>
                    <a:pt x="139968" y="92547"/>
                  </a:lnTo>
                  <a:lnTo>
                    <a:pt x="146521" y="89558"/>
                  </a:lnTo>
                  <a:lnTo>
                    <a:pt x="151668" y="84230"/>
                  </a:lnTo>
                  <a:lnTo>
                    <a:pt x="176968" y="56094"/>
                  </a:lnTo>
                  <a:lnTo>
                    <a:pt x="205859" y="31998"/>
                  </a:lnTo>
                  <a:lnTo>
                    <a:pt x="207909" y="27603"/>
                  </a:lnTo>
                  <a:lnTo>
                    <a:pt x="209161" y="26854"/>
                  </a:lnTo>
                  <a:lnTo>
                    <a:pt x="210702" y="27061"/>
                  </a:lnTo>
                  <a:lnTo>
                    <a:pt x="214873" y="29090"/>
                  </a:lnTo>
                  <a:lnTo>
                    <a:pt x="218966" y="32813"/>
                  </a:lnTo>
                  <a:lnTo>
                    <a:pt x="220791" y="38313"/>
                  </a:lnTo>
                  <a:lnTo>
                    <a:pt x="222122" y="68456"/>
                  </a:lnTo>
                  <a:lnTo>
                    <a:pt x="222250" y="99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2">
              <a:extLst>
                <a:ext uri="{FF2B5EF4-FFF2-40B4-BE49-F238E27FC236}">
                  <a16:creationId xmlns:a16="http://schemas.microsoft.com/office/drawing/2014/main" id="{40A01A3F-F44F-02C6-28B7-27ED108F9ECE}"/>
                </a:ext>
              </a:extLst>
            </p:cNvPr>
            <p:cNvSpPr/>
            <p:nvPr>
              <p:custDataLst>
                <p:tags r:id="rId385"/>
              </p:custDataLst>
            </p:nvPr>
          </p:nvSpPr>
          <p:spPr>
            <a:xfrm>
              <a:off x="6427873" y="4046550"/>
              <a:ext cx="138028" cy="100001"/>
            </a:xfrm>
            <a:custGeom>
              <a:avLst/>
              <a:gdLst/>
              <a:ahLst/>
              <a:cxnLst/>
              <a:rect l="0" t="0" r="0" b="0"/>
              <a:pathLst>
                <a:path w="138028" h="100001">
                  <a:moveTo>
                    <a:pt x="23727" y="74600"/>
                  </a:moveTo>
                  <a:lnTo>
                    <a:pt x="23727" y="74600"/>
                  </a:lnTo>
                  <a:lnTo>
                    <a:pt x="29502" y="69531"/>
                  </a:lnTo>
                  <a:lnTo>
                    <a:pt x="56634" y="57593"/>
                  </a:lnTo>
                  <a:lnTo>
                    <a:pt x="74164" y="50589"/>
                  </a:lnTo>
                  <a:lnTo>
                    <a:pt x="104947" y="24923"/>
                  </a:lnTo>
                  <a:lnTo>
                    <a:pt x="109213" y="17008"/>
                  </a:lnTo>
                  <a:lnTo>
                    <a:pt x="110351" y="12922"/>
                  </a:lnTo>
                  <a:lnTo>
                    <a:pt x="109698" y="9493"/>
                  </a:lnTo>
                  <a:lnTo>
                    <a:pt x="105211" y="3800"/>
                  </a:lnTo>
                  <a:lnTo>
                    <a:pt x="98512" y="800"/>
                  </a:lnTo>
                  <a:lnTo>
                    <a:pt x="94751" y="0"/>
                  </a:lnTo>
                  <a:lnTo>
                    <a:pt x="79343" y="2245"/>
                  </a:lnTo>
                  <a:lnTo>
                    <a:pt x="64743" y="7379"/>
                  </a:lnTo>
                  <a:lnTo>
                    <a:pt x="38440" y="24868"/>
                  </a:lnTo>
                  <a:lnTo>
                    <a:pt x="9978" y="51225"/>
                  </a:lnTo>
                  <a:lnTo>
                    <a:pt x="2093" y="63989"/>
                  </a:lnTo>
                  <a:lnTo>
                    <a:pt x="0" y="72471"/>
                  </a:lnTo>
                  <a:lnTo>
                    <a:pt x="953" y="80945"/>
                  </a:lnTo>
                  <a:lnTo>
                    <a:pt x="2193" y="85180"/>
                  </a:lnTo>
                  <a:lnTo>
                    <a:pt x="5139" y="88709"/>
                  </a:lnTo>
                  <a:lnTo>
                    <a:pt x="14054" y="94511"/>
                  </a:lnTo>
                  <a:lnTo>
                    <a:pt x="44439" y="99277"/>
                  </a:lnTo>
                  <a:lnTo>
                    <a:pt x="70152" y="99858"/>
                  </a:lnTo>
                  <a:lnTo>
                    <a:pt x="95651" y="99958"/>
                  </a:lnTo>
                  <a:lnTo>
                    <a:pt x="126729" y="99991"/>
                  </a:lnTo>
                  <a:lnTo>
                    <a:pt x="138027" y="100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22">
            <a:extLst>
              <a:ext uri="{FF2B5EF4-FFF2-40B4-BE49-F238E27FC236}">
                <a16:creationId xmlns:a16="http://schemas.microsoft.com/office/drawing/2014/main" id="{504FC912-5C13-5BEF-1E6B-0281ADDE00A7}"/>
              </a:ext>
            </a:extLst>
          </p:cNvPr>
          <p:cNvGrpSpPr/>
          <p:nvPr/>
        </p:nvGrpSpPr>
        <p:grpSpPr>
          <a:xfrm>
            <a:off x="6889750" y="4007733"/>
            <a:ext cx="1238251" cy="321435"/>
            <a:chOff x="6889750" y="4007733"/>
            <a:chExt cx="1238251" cy="321435"/>
          </a:xfrm>
        </p:grpSpPr>
        <p:sp>
          <p:nvSpPr>
            <p:cNvPr id="135" name="SMARTInkShape-113">
              <a:extLst>
                <a:ext uri="{FF2B5EF4-FFF2-40B4-BE49-F238E27FC236}">
                  <a16:creationId xmlns:a16="http://schemas.microsoft.com/office/drawing/2014/main" id="{3BE505A6-B1F7-83E0-81AA-2C9555997DE1}"/>
                </a:ext>
              </a:extLst>
            </p:cNvPr>
            <p:cNvSpPr/>
            <p:nvPr>
              <p:custDataLst>
                <p:tags r:id="rId374"/>
              </p:custDataLst>
            </p:nvPr>
          </p:nvSpPr>
          <p:spPr>
            <a:xfrm>
              <a:off x="6889750" y="4045264"/>
              <a:ext cx="145189" cy="120337"/>
            </a:xfrm>
            <a:custGeom>
              <a:avLst/>
              <a:gdLst/>
              <a:ahLst/>
              <a:cxnLst/>
              <a:rect l="0" t="0" r="0" b="0"/>
              <a:pathLst>
                <a:path w="145189" h="120337">
                  <a:moveTo>
                    <a:pt x="120650" y="25086"/>
                  </a:moveTo>
                  <a:lnTo>
                    <a:pt x="120650" y="25086"/>
                  </a:lnTo>
                  <a:lnTo>
                    <a:pt x="144111" y="6682"/>
                  </a:lnTo>
                  <a:lnTo>
                    <a:pt x="145188" y="3265"/>
                  </a:lnTo>
                  <a:lnTo>
                    <a:pt x="142653" y="2072"/>
                  </a:lnTo>
                  <a:lnTo>
                    <a:pt x="113991" y="0"/>
                  </a:lnTo>
                  <a:lnTo>
                    <a:pt x="91787" y="3151"/>
                  </a:lnTo>
                  <a:lnTo>
                    <a:pt x="79366" y="8516"/>
                  </a:lnTo>
                  <a:lnTo>
                    <a:pt x="70552" y="14899"/>
                  </a:lnTo>
                  <a:lnTo>
                    <a:pt x="61058" y="26976"/>
                  </a:lnTo>
                  <a:lnTo>
                    <a:pt x="60461" y="29874"/>
                  </a:lnTo>
                  <a:lnTo>
                    <a:pt x="61679" y="36857"/>
                  </a:lnTo>
                  <a:lnTo>
                    <a:pt x="64403" y="39989"/>
                  </a:lnTo>
                  <a:lnTo>
                    <a:pt x="91973" y="58599"/>
                  </a:lnTo>
                  <a:lnTo>
                    <a:pt x="120362" y="77365"/>
                  </a:lnTo>
                  <a:lnTo>
                    <a:pt x="141428" y="96767"/>
                  </a:lnTo>
                  <a:lnTo>
                    <a:pt x="143995" y="101160"/>
                  </a:lnTo>
                  <a:lnTo>
                    <a:pt x="144680" y="103318"/>
                  </a:lnTo>
                  <a:lnTo>
                    <a:pt x="143020" y="105463"/>
                  </a:lnTo>
                  <a:lnTo>
                    <a:pt x="135531" y="109728"/>
                  </a:lnTo>
                  <a:lnTo>
                    <a:pt x="107701" y="117509"/>
                  </a:lnTo>
                  <a:lnTo>
                    <a:pt x="79105" y="119498"/>
                  </a:lnTo>
                  <a:lnTo>
                    <a:pt x="49702" y="120088"/>
                  </a:lnTo>
                  <a:lnTo>
                    <a:pt x="0" y="120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4">
              <a:extLst>
                <a:ext uri="{FF2B5EF4-FFF2-40B4-BE49-F238E27FC236}">
                  <a16:creationId xmlns:a16="http://schemas.microsoft.com/office/drawing/2014/main" id="{08E80802-1AA8-6A26-DCEC-4932C16FBCD1}"/>
                </a:ext>
              </a:extLst>
            </p:cNvPr>
            <p:cNvSpPr/>
            <p:nvPr>
              <p:custDataLst>
                <p:tags r:id="rId375"/>
              </p:custDataLst>
            </p:nvPr>
          </p:nvSpPr>
          <p:spPr>
            <a:xfrm>
              <a:off x="7075549" y="4057678"/>
              <a:ext cx="123979" cy="95001"/>
            </a:xfrm>
            <a:custGeom>
              <a:avLst/>
              <a:gdLst/>
              <a:ahLst/>
              <a:cxnLst/>
              <a:rect l="0" t="0" r="0" b="0"/>
              <a:pathLst>
                <a:path w="123979" h="95001">
                  <a:moveTo>
                    <a:pt x="17401" y="82522"/>
                  </a:moveTo>
                  <a:lnTo>
                    <a:pt x="17401" y="82522"/>
                  </a:lnTo>
                  <a:lnTo>
                    <a:pt x="47791" y="67327"/>
                  </a:lnTo>
                  <a:lnTo>
                    <a:pt x="75348" y="51863"/>
                  </a:lnTo>
                  <a:lnTo>
                    <a:pt x="103883" y="36237"/>
                  </a:lnTo>
                  <a:lnTo>
                    <a:pt x="110636" y="29966"/>
                  </a:lnTo>
                  <a:lnTo>
                    <a:pt x="123978" y="8728"/>
                  </a:lnTo>
                  <a:lnTo>
                    <a:pt x="123730" y="7220"/>
                  </a:lnTo>
                  <a:lnTo>
                    <a:pt x="121574" y="3664"/>
                  </a:lnTo>
                  <a:lnTo>
                    <a:pt x="120010" y="2433"/>
                  </a:lnTo>
                  <a:lnTo>
                    <a:pt x="113759" y="296"/>
                  </a:lnTo>
                  <a:lnTo>
                    <a:pt x="95071" y="0"/>
                  </a:lnTo>
                  <a:lnTo>
                    <a:pt x="66046" y="6441"/>
                  </a:lnTo>
                  <a:lnTo>
                    <a:pt x="47263" y="14996"/>
                  </a:lnTo>
                  <a:lnTo>
                    <a:pt x="22222" y="30486"/>
                  </a:lnTo>
                  <a:lnTo>
                    <a:pt x="3917" y="51053"/>
                  </a:lnTo>
                  <a:lnTo>
                    <a:pt x="824" y="60069"/>
                  </a:lnTo>
                  <a:lnTo>
                    <a:pt x="0" y="65437"/>
                  </a:lnTo>
                  <a:lnTo>
                    <a:pt x="862" y="70427"/>
                  </a:lnTo>
                  <a:lnTo>
                    <a:pt x="5582" y="79733"/>
                  </a:lnTo>
                  <a:lnTo>
                    <a:pt x="14266" y="86692"/>
                  </a:lnTo>
                  <a:lnTo>
                    <a:pt x="25180" y="91431"/>
                  </a:lnTo>
                  <a:lnTo>
                    <a:pt x="51315" y="94473"/>
                  </a:lnTo>
                  <a:lnTo>
                    <a:pt x="77073" y="95000"/>
                  </a:lnTo>
                  <a:lnTo>
                    <a:pt x="112651" y="88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5">
              <a:extLst>
                <a:ext uri="{FF2B5EF4-FFF2-40B4-BE49-F238E27FC236}">
                  <a16:creationId xmlns:a16="http://schemas.microsoft.com/office/drawing/2014/main" id="{73DC39C0-E1BD-9850-6193-49C6CA92CB17}"/>
                </a:ext>
              </a:extLst>
            </p:cNvPr>
            <p:cNvSpPr/>
            <p:nvPr>
              <p:custDataLst>
                <p:tags r:id="rId376"/>
              </p:custDataLst>
            </p:nvPr>
          </p:nvSpPr>
          <p:spPr>
            <a:xfrm>
              <a:off x="7237239" y="4064633"/>
              <a:ext cx="154162" cy="264535"/>
            </a:xfrm>
            <a:custGeom>
              <a:avLst/>
              <a:gdLst/>
              <a:ahLst/>
              <a:cxnLst/>
              <a:rect l="0" t="0" r="0" b="0"/>
              <a:pathLst>
                <a:path w="154162" h="264535">
                  <a:moveTo>
                    <a:pt x="77961" y="50167"/>
                  </a:moveTo>
                  <a:lnTo>
                    <a:pt x="77961" y="50167"/>
                  </a:lnTo>
                  <a:lnTo>
                    <a:pt x="81333" y="46796"/>
                  </a:lnTo>
                  <a:lnTo>
                    <a:pt x="82987" y="43260"/>
                  </a:lnTo>
                  <a:lnTo>
                    <a:pt x="83429" y="41329"/>
                  </a:lnTo>
                  <a:lnTo>
                    <a:pt x="87681" y="37302"/>
                  </a:lnTo>
                  <a:lnTo>
                    <a:pt x="92865" y="33160"/>
                  </a:lnTo>
                  <a:lnTo>
                    <a:pt x="95168" y="28968"/>
                  </a:lnTo>
                  <a:lnTo>
                    <a:pt x="96647" y="20527"/>
                  </a:lnTo>
                  <a:lnTo>
                    <a:pt x="96849" y="16298"/>
                  </a:lnTo>
                  <a:lnTo>
                    <a:pt x="91295" y="10184"/>
                  </a:lnTo>
                  <a:lnTo>
                    <a:pt x="86850" y="6579"/>
                  </a:lnTo>
                  <a:lnTo>
                    <a:pt x="76267" y="2572"/>
                  </a:lnTo>
                  <a:lnTo>
                    <a:pt x="55598" y="0"/>
                  </a:lnTo>
                  <a:lnTo>
                    <a:pt x="29198" y="8220"/>
                  </a:lnTo>
                  <a:lnTo>
                    <a:pt x="14281" y="12338"/>
                  </a:lnTo>
                  <a:lnTo>
                    <a:pt x="177" y="26222"/>
                  </a:lnTo>
                  <a:lnTo>
                    <a:pt x="0" y="29265"/>
                  </a:lnTo>
                  <a:lnTo>
                    <a:pt x="3566" y="36409"/>
                  </a:lnTo>
                  <a:lnTo>
                    <a:pt x="11736" y="42406"/>
                  </a:lnTo>
                  <a:lnTo>
                    <a:pt x="26353" y="47868"/>
                  </a:lnTo>
                  <a:lnTo>
                    <a:pt x="48926" y="51275"/>
                  </a:lnTo>
                  <a:lnTo>
                    <a:pt x="60118" y="56774"/>
                  </a:lnTo>
                  <a:lnTo>
                    <a:pt x="74948" y="71175"/>
                  </a:lnTo>
                  <a:lnTo>
                    <a:pt x="84908" y="95589"/>
                  </a:lnTo>
                  <a:lnTo>
                    <a:pt x="92328" y="125166"/>
                  </a:lnTo>
                  <a:lnTo>
                    <a:pt x="92252" y="149530"/>
                  </a:lnTo>
                  <a:lnTo>
                    <a:pt x="91132" y="176896"/>
                  </a:lnTo>
                  <a:lnTo>
                    <a:pt x="85684" y="206904"/>
                  </a:lnTo>
                  <a:lnTo>
                    <a:pt x="72375" y="238399"/>
                  </a:lnTo>
                  <a:lnTo>
                    <a:pt x="63998" y="252303"/>
                  </a:lnTo>
                  <a:lnTo>
                    <a:pt x="53676" y="260891"/>
                  </a:lnTo>
                  <a:lnTo>
                    <a:pt x="38310" y="264534"/>
                  </a:lnTo>
                  <a:lnTo>
                    <a:pt x="26472" y="261622"/>
                  </a:lnTo>
                  <a:lnTo>
                    <a:pt x="20351" y="258871"/>
                  </a:lnTo>
                  <a:lnTo>
                    <a:pt x="16272" y="255625"/>
                  </a:lnTo>
                  <a:lnTo>
                    <a:pt x="11738" y="248256"/>
                  </a:lnTo>
                  <a:lnTo>
                    <a:pt x="11605" y="236514"/>
                  </a:lnTo>
                  <a:lnTo>
                    <a:pt x="15497" y="210274"/>
                  </a:lnTo>
                  <a:lnTo>
                    <a:pt x="19861" y="190470"/>
                  </a:lnTo>
                  <a:lnTo>
                    <a:pt x="34159" y="164377"/>
                  </a:lnTo>
                  <a:lnTo>
                    <a:pt x="53942" y="133267"/>
                  </a:lnTo>
                  <a:lnTo>
                    <a:pt x="62347" y="125200"/>
                  </a:lnTo>
                  <a:lnTo>
                    <a:pt x="88753" y="112391"/>
                  </a:lnTo>
                  <a:lnTo>
                    <a:pt x="115496" y="100589"/>
                  </a:lnTo>
                  <a:lnTo>
                    <a:pt x="154161" y="81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6">
              <a:extLst>
                <a:ext uri="{FF2B5EF4-FFF2-40B4-BE49-F238E27FC236}">
                  <a16:creationId xmlns:a16="http://schemas.microsoft.com/office/drawing/2014/main" id="{B7D35884-55D6-D31F-6E84-6310F8683F92}"/>
                </a:ext>
              </a:extLst>
            </p:cNvPr>
            <p:cNvSpPr/>
            <p:nvPr>
              <p:custDataLst>
                <p:tags r:id="rId377"/>
              </p:custDataLst>
            </p:nvPr>
          </p:nvSpPr>
          <p:spPr>
            <a:xfrm>
              <a:off x="7410450" y="4110435"/>
              <a:ext cx="208829" cy="98758"/>
            </a:xfrm>
            <a:custGeom>
              <a:avLst/>
              <a:gdLst/>
              <a:ahLst/>
              <a:cxnLst/>
              <a:rect l="0" t="0" r="0" b="0"/>
              <a:pathLst>
                <a:path w="208829" h="98758">
                  <a:moveTo>
                    <a:pt x="0" y="36115"/>
                  </a:moveTo>
                  <a:lnTo>
                    <a:pt x="0" y="36115"/>
                  </a:lnTo>
                  <a:lnTo>
                    <a:pt x="3372" y="36115"/>
                  </a:lnTo>
                  <a:lnTo>
                    <a:pt x="4364" y="35410"/>
                  </a:lnTo>
                  <a:lnTo>
                    <a:pt x="5026" y="34234"/>
                  </a:lnTo>
                  <a:lnTo>
                    <a:pt x="5468" y="32744"/>
                  </a:lnTo>
                  <a:lnTo>
                    <a:pt x="12830" y="23906"/>
                  </a:lnTo>
                  <a:lnTo>
                    <a:pt x="42098" y="9177"/>
                  </a:lnTo>
                  <a:lnTo>
                    <a:pt x="54572" y="1322"/>
                  </a:lnTo>
                  <a:lnTo>
                    <a:pt x="57548" y="220"/>
                  </a:lnTo>
                  <a:lnTo>
                    <a:pt x="59532" y="190"/>
                  </a:lnTo>
                  <a:lnTo>
                    <a:pt x="60854" y="876"/>
                  </a:lnTo>
                  <a:lnTo>
                    <a:pt x="61736" y="2039"/>
                  </a:lnTo>
                  <a:lnTo>
                    <a:pt x="63267" y="26663"/>
                  </a:lnTo>
                  <a:lnTo>
                    <a:pt x="61986" y="41086"/>
                  </a:lnTo>
                  <a:lnTo>
                    <a:pt x="51546" y="67593"/>
                  </a:lnTo>
                  <a:lnTo>
                    <a:pt x="46193" y="79738"/>
                  </a:lnTo>
                  <a:lnTo>
                    <a:pt x="32396" y="98757"/>
                  </a:lnTo>
                  <a:lnTo>
                    <a:pt x="38684" y="92619"/>
                  </a:lnTo>
                  <a:lnTo>
                    <a:pt x="56153" y="64272"/>
                  </a:lnTo>
                  <a:lnTo>
                    <a:pt x="86836" y="38399"/>
                  </a:lnTo>
                  <a:lnTo>
                    <a:pt x="111593" y="20552"/>
                  </a:lnTo>
                  <a:lnTo>
                    <a:pt x="119211" y="18615"/>
                  </a:lnTo>
                  <a:lnTo>
                    <a:pt x="125420" y="19635"/>
                  </a:lnTo>
                  <a:lnTo>
                    <a:pt x="128064" y="20895"/>
                  </a:lnTo>
                  <a:lnTo>
                    <a:pt x="129826" y="23146"/>
                  </a:lnTo>
                  <a:lnTo>
                    <a:pt x="131783" y="29410"/>
                  </a:lnTo>
                  <a:lnTo>
                    <a:pt x="129515" y="44242"/>
                  </a:lnTo>
                  <a:lnTo>
                    <a:pt x="119258" y="67603"/>
                  </a:lnTo>
                  <a:lnTo>
                    <a:pt x="114591" y="73828"/>
                  </a:lnTo>
                  <a:lnTo>
                    <a:pt x="120132" y="63999"/>
                  </a:lnTo>
                  <a:lnTo>
                    <a:pt x="148149" y="36013"/>
                  </a:lnTo>
                  <a:lnTo>
                    <a:pt x="175546" y="14469"/>
                  </a:lnTo>
                  <a:lnTo>
                    <a:pt x="181737" y="10972"/>
                  </a:lnTo>
                  <a:lnTo>
                    <a:pt x="193156" y="2481"/>
                  </a:lnTo>
                  <a:lnTo>
                    <a:pt x="201322" y="0"/>
                  </a:lnTo>
                  <a:lnTo>
                    <a:pt x="204065" y="44"/>
                  </a:lnTo>
                  <a:lnTo>
                    <a:pt x="205894" y="778"/>
                  </a:lnTo>
                  <a:lnTo>
                    <a:pt x="207112" y="1974"/>
                  </a:lnTo>
                  <a:lnTo>
                    <a:pt x="208828" y="13769"/>
                  </a:lnTo>
                  <a:lnTo>
                    <a:pt x="204338" y="40377"/>
                  </a:lnTo>
                  <a:lnTo>
                    <a:pt x="196895" y="69612"/>
                  </a:lnTo>
                  <a:lnTo>
                    <a:pt x="190500" y="869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7">
              <a:extLst>
                <a:ext uri="{FF2B5EF4-FFF2-40B4-BE49-F238E27FC236}">
                  <a16:creationId xmlns:a16="http://schemas.microsoft.com/office/drawing/2014/main" id="{B9B55619-DF0B-7594-9C86-CAF4009AE1E2}"/>
                </a:ext>
              </a:extLst>
            </p:cNvPr>
            <p:cNvSpPr/>
            <p:nvPr>
              <p:custDataLst>
                <p:tags r:id="rId378"/>
              </p:custDataLst>
            </p:nvPr>
          </p:nvSpPr>
          <p:spPr>
            <a:xfrm>
              <a:off x="7662538" y="4099397"/>
              <a:ext cx="255913" cy="138293"/>
            </a:xfrm>
            <a:custGeom>
              <a:avLst/>
              <a:gdLst/>
              <a:ahLst/>
              <a:cxnLst/>
              <a:rect l="0" t="0" r="0" b="0"/>
              <a:pathLst>
                <a:path w="255913" h="138293">
                  <a:moveTo>
                    <a:pt x="1912" y="59853"/>
                  </a:moveTo>
                  <a:lnTo>
                    <a:pt x="1912" y="59853"/>
                  </a:lnTo>
                  <a:lnTo>
                    <a:pt x="14464" y="57972"/>
                  </a:lnTo>
                  <a:lnTo>
                    <a:pt x="45791" y="46988"/>
                  </a:lnTo>
                  <a:lnTo>
                    <a:pt x="74856" y="34438"/>
                  </a:lnTo>
                  <a:lnTo>
                    <a:pt x="85936" y="25984"/>
                  </a:lnTo>
                  <a:lnTo>
                    <a:pt x="88645" y="21751"/>
                  </a:lnTo>
                  <a:lnTo>
                    <a:pt x="89368" y="19635"/>
                  </a:lnTo>
                  <a:lnTo>
                    <a:pt x="89144" y="17519"/>
                  </a:lnTo>
                  <a:lnTo>
                    <a:pt x="87013" y="13286"/>
                  </a:lnTo>
                  <a:lnTo>
                    <a:pt x="85457" y="11875"/>
                  </a:lnTo>
                  <a:lnTo>
                    <a:pt x="55296" y="324"/>
                  </a:lnTo>
                  <a:lnTo>
                    <a:pt x="46570" y="0"/>
                  </a:lnTo>
                  <a:lnTo>
                    <a:pt x="26098" y="5540"/>
                  </a:lnTo>
                  <a:lnTo>
                    <a:pt x="11273" y="14755"/>
                  </a:lnTo>
                  <a:lnTo>
                    <a:pt x="1315" y="26421"/>
                  </a:lnTo>
                  <a:lnTo>
                    <a:pt x="0" y="38409"/>
                  </a:lnTo>
                  <a:lnTo>
                    <a:pt x="2365" y="68579"/>
                  </a:lnTo>
                  <a:lnTo>
                    <a:pt x="7612" y="90112"/>
                  </a:lnTo>
                  <a:lnTo>
                    <a:pt x="21670" y="116708"/>
                  </a:lnTo>
                  <a:lnTo>
                    <a:pt x="29038" y="127455"/>
                  </a:lnTo>
                  <a:lnTo>
                    <a:pt x="37858" y="134211"/>
                  </a:lnTo>
                  <a:lnTo>
                    <a:pt x="45170" y="138292"/>
                  </a:lnTo>
                  <a:lnTo>
                    <a:pt x="48389" y="138251"/>
                  </a:lnTo>
                  <a:lnTo>
                    <a:pt x="51241" y="136813"/>
                  </a:lnTo>
                  <a:lnTo>
                    <a:pt x="81748" y="115813"/>
                  </a:lnTo>
                  <a:lnTo>
                    <a:pt x="88665" y="109184"/>
                  </a:lnTo>
                  <a:lnTo>
                    <a:pt x="112112" y="80098"/>
                  </a:lnTo>
                  <a:lnTo>
                    <a:pt x="133326" y="62381"/>
                  </a:lnTo>
                  <a:lnTo>
                    <a:pt x="139549" y="60602"/>
                  </a:lnTo>
                  <a:lnTo>
                    <a:pt x="143752" y="60186"/>
                  </a:lnTo>
                  <a:lnTo>
                    <a:pt x="145156" y="60780"/>
                  </a:lnTo>
                  <a:lnTo>
                    <a:pt x="146092" y="61882"/>
                  </a:lnTo>
                  <a:lnTo>
                    <a:pt x="147130" y="64988"/>
                  </a:lnTo>
                  <a:lnTo>
                    <a:pt x="147853" y="78159"/>
                  </a:lnTo>
                  <a:lnTo>
                    <a:pt x="142485" y="107774"/>
                  </a:lnTo>
                  <a:lnTo>
                    <a:pt x="141871" y="117640"/>
                  </a:lnTo>
                  <a:lnTo>
                    <a:pt x="142490" y="119544"/>
                  </a:lnTo>
                  <a:lnTo>
                    <a:pt x="143609" y="120814"/>
                  </a:lnTo>
                  <a:lnTo>
                    <a:pt x="146733" y="122224"/>
                  </a:lnTo>
                  <a:lnTo>
                    <a:pt x="150473" y="122851"/>
                  </a:lnTo>
                  <a:lnTo>
                    <a:pt x="156368" y="119367"/>
                  </a:lnTo>
                  <a:lnTo>
                    <a:pt x="164398" y="113820"/>
                  </a:lnTo>
                  <a:lnTo>
                    <a:pt x="180114" y="105320"/>
                  </a:lnTo>
                  <a:lnTo>
                    <a:pt x="207784" y="76449"/>
                  </a:lnTo>
                  <a:lnTo>
                    <a:pt x="233843" y="53572"/>
                  </a:lnTo>
                  <a:lnTo>
                    <a:pt x="243807" y="49055"/>
                  </a:lnTo>
                  <a:lnTo>
                    <a:pt x="246431" y="49127"/>
                  </a:lnTo>
                  <a:lnTo>
                    <a:pt x="251229" y="51088"/>
                  </a:lnTo>
                  <a:lnTo>
                    <a:pt x="252790" y="53304"/>
                  </a:lnTo>
                  <a:lnTo>
                    <a:pt x="254524" y="59530"/>
                  </a:lnTo>
                  <a:lnTo>
                    <a:pt x="255729" y="89191"/>
                  </a:lnTo>
                  <a:lnTo>
                    <a:pt x="255912" y="1106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8">
              <a:extLst>
                <a:ext uri="{FF2B5EF4-FFF2-40B4-BE49-F238E27FC236}">
                  <a16:creationId xmlns:a16="http://schemas.microsoft.com/office/drawing/2014/main" id="{F9D6EC4C-8F1C-60F5-5D10-44C995B08E48}"/>
                </a:ext>
              </a:extLst>
            </p:cNvPr>
            <p:cNvSpPr/>
            <p:nvPr>
              <p:custDataLst>
                <p:tags r:id="rId379"/>
              </p:custDataLst>
            </p:nvPr>
          </p:nvSpPr>
          <p:spPr>
            <a:xfrm>
              <a:off x="7957226" y="4007733"/>
              <a:ext cx="94575" cy="214483"/>
            </a:xfrm>
            <a:custGeom>
              <a:avLst/>
              <a:gdLst/>
              <a:ahLst/>
              <a:cxnLst/>
              <a:rect l="0" t="0" r="0" b="0"/>
              <a:pathLst>
                <a:path w="94575" h="214483">
                  <a:moveTo>
                    <a:pt x="43774" y="5467"/>
                  </a:moveTo>
                  <a:lnTo>
                    <a:pt x="43774" y="5467"/>
                  </a:lnTo>
                  <a:lnTo>
                    <a:pt x="49242" y="0"/>
                  </a:lnTo>
                  <a:lnTo>
                    <a:pt x="37837" y="29081"/>
                  </a:lnTo>
                  <a:lnTo>
                    <a:pt x="27340" y="58031"/>
                  </a:lnTo>
                  <a:lnTo>
                    <a:pt x="19934" y="89715"/>
                  </a:lnTo>
                  <a:lnTo>
                    <a:pt x="9820" y="121055"/>
                  </a:lnTo>
                  <a:lnTo>
                    <a:pt x="2748" y="147116"/>
                  </a:lnTo>
                  <a:lnTo>
                    <a:pt x="0" y="173043"/>
                  </a:lnTo>
                  <a:lnTo>
                    <a:pt x="1405" y="192937"/>
                  </a:lnTo>
                  <a:lnTo>
                    <a:pt x="2828" y="198180"/>
                  </a:lnTo>
                  <a:lnTo>
                    <a:pt x="5893" y="202382"/>
                  </a:lnTo>
                  <a:lnTo>
                    <a:pt x="14944" y="208931"/>
                  </a:lnTo>
                  <a:lnTo>
                    <a:pt x="25197" y="213214"/>
                  </a:lnTo>
                  <a:lnTo>
                    <a:pt x="36075" y="214482"/>
                  </a:lnTo>
                  <a:lnTo>
                    <a:pt x="42234" y="212898"/>
                  </a:lnTo>
                  <a:lnTo>
                    <a:pt x="73298" y="202131"/>
                  </a:lnTo>
                  <a:lnTo>
                    <a:pt x="78273" y="200076"/>
                  </a:lnTo>
                  <a:lnTo>
                    <a:pt x="94574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9">
              <a:extLst>
                <a:ext uri="{FF2B5EF4-FFF2-40B4-BE49-F238E27FC236}">
                  <a16:creationId xmlns:a16="http://schemas.microsoft.com/office/drawing/2014/main" id="{29F5C8BB-2122-9AA7-5475-9A33607AD481}"/>
                </a:ext>
              </a:extLst>
            </p:cNvPr>
            <p:cNvSpPr/>
            <p:nvPr>
              <p:custDataLst>
                <p:tags r:id="rId380"/>
              </p:custDataLst>
            </p:nvPr>
          </p:nvSpPr>
          <p:spPr>
            <a:xfrm>
              <a:off x="7969250" y="40894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3763" y="1849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0">
              <a:extLst>
                <a:ext uri="{FF2B5EF4-FFF2-40B4-BE49-F238E27FC236}">
                  <a16:creationId xmlns:a16="http://schemas.microsoft.com/office/drawing/2014/main" id="{C4C4804D-02EA-19AD-3FBE-AF9430392397}"/>
                </a:ext>
              </a:extLst>
            </p:cNvPr>
            <p:cNvSpPr/>
            <p:nvPr>
              <p:custDataLst>
                <p:tags r:id="rId381"/>
              </p:custDataLst>
            </p:nvPr>
          </p:nvSpPr>
          <p:spPr>
            <a:xfrm>
              <a:off x="8026400" y="4102100"/>
              <a:ext cx="101601" cy="101099"/>
            </a:xfrm>
            <a:custGeom>
              <a:avLst/>
              <a:gdLst/>
              <a:ahLst/>
              <a:cxnLst/>
              <a:rect l="0" t="0" r="0" b="0"/>
              <a:pathLst>
                <a:path w="101601" h="101099">
                  <a:moveTo>
                    <a:pt x="101600" y="0"/>
                  </a:moveTo>
                  <a:lnTo>
                    <a:pt x="101600" y="0"/>
                  </a:lnTo>
                  <a:lnTo>
                    <a:pt x="75851" y="1881"/>
                  </a:lnTo>
                  <a:lnTo>
                    <a:pt x="64050" y="3658"/>
                  </a:lnTo>
                  <a:lnTo>
                    <a:pt x="49474" y="2103"/>
                  </a:lnTo>
                  <a:lnTo>
                    <a:pt x="24764" y="6590"/>
                  </a:lnTo>
                  <a:lnTo>
                    <a:pt x="22859" y="7921"/>
                  </a:lnTo>
                  <a:lnTo>
                    <a:pt x="16432" y="15127"/>
                  </a:lnTo>
                  <a:lnTo>
                    <a:pt x="15894" y="16435"/>
                  </a:lnTo>
                  <a:lnTo>
                    <a:pt x="16240" y="17306"/>
                  </a:lnTo>
                  <a:lnTo>
                    <a:pt x="17176" y="17888"/>
                  </a:lnTo>
                  <a:lnTo>
                    <a:pt x="18217" y="22296"/>
                  </a:lnTo>
                  <a:lnTo>
                    <a:pt x="18495" y="25448"/>
                  </a:lnTo>
                  <a:lnTo>
                    <a:pt x="20796" y="28254"/>
                  </a:lnTo>
                  <a:lnTo>
                    <a:pt x="49510" y="46512"/>
                  </a:lnTo>
                  <a:lnTo>
                    <a:pt x="55636" y="52657"/>
                  </a:lnTo>
                  <a:lnTo>
                    <a:pt x="63051" y="65932"/>
                  </a:lnTo>
                  <a:lnTo>
                    <a:pt x="65317" y="71472"/>
                  </a:lnTo>
                  <a:lnTo>
                    <a:pt x="65953" y="81389"/>
                  </a:lnTo>
                  <a:lnTo>
                    <a:pt x="63985" y="95883"/>
                  </a:lnTo>
                  <a:lnTo>
                    <a:pt x="62412" y="97789"/>
                  </a:lnTo>
                  <a:lnTo>
                    <a:pt x="56902" y="99906"/>
                  </a:lnTo>
                  <a:lnTo>
                    <a:pt x="45867" y="101098"/>
                  </a:lnTo>
                  <a:lnTo>
                    <a:pt x="18400" y="9462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23">
            <a:extLst>
              <a:ext uri="{FF2B5EF4-FFF2-40B4-BE49-F238E27FC236}">
                <a16:creationId xmlns:a16="http://schemas.microsoft.com/office/drawing/2014/main" id="{CC028122-A48F-0C08-2160-A351A00EBA79}"/>
              </a:ext>
            </a:extLst>
          </p:cNvPr>
          <p:cNvGrpSpPr/>
          <p:nvPr/>
        </p:nvGrpSpPr>
        <p:grpSpPr>
          <a:xfrm>
            <a:off x="8383440" y="4051828"/>
            <a:ext cx="226539" cy="374123"/>
            <a:chOff x="8383440" y="4051828"/>
            <a:chExt cx="226539" cy="374123"/>
          </a:xfrm>
        </p:grpSpPr>
        <p:sp>
          <p:nvSpPr>
            <p:cNvPr id="144" name="SMARTInkShape-121">
              <a:extLst>
                <a:ext uri="{FF2B5EF4-FFF2-40B4-BE49-F238E27FC236}">
                  <a16:creationId xmlns:a16="http://schemas.microsoft.com/office/drawing/2014/main" id="{EAAEDB13-EF62-9620-ADE8-D2601D414E6A}"/>
                </a:ext>
              </a:extLst>
            </p:cNvPr>
            <p:cNvSpPr/>
            <p:nvPr>
              <p:custDataLst>
                <p:tags r:id="rId371"/>
              </p:custDataLst>
            </p:nvPr>
          </p:nvSpPr>
          <p:spPr>
            <a:xfrm>
              <a:off x="8383440" y="4125244"/>
              <a:ext cx="74237" cy="74044"/>
            </a:xfrm>
            <a:custGeom>
              <a:avLst/>
              <a:gdLst/>
              <a:ahLst/>
              <a:cxnLst/>
              <a:rect l="0" t="0" r="0" b="0"/>
              <a:pathLst>
                <a:path w="74237" h="74044">
                  <a:moveTo>
                    <a:pt x="62060" y="27656"/>
                  </a:moveTo>
                  <a:lnTo>
                    <a:pt x="62060" y="27656"/>
                  </a:lnTo>
                  <a:lnTo>
                    <a:pt x="72994" y="27656"/>
                  </a:lnTo>
                  <a:lnTo>
                    <a:pt x="73583" y="26951"/>
                  </a:lnTo>
                  <a:lnTo>
                    <a:pt x="74236" y="24285"/>
                  </a:lnTo>
                  <a:lnTo>
                    <a:pt x="72646" y="20749"/>
                  </a:lnTo>
                  <a:lnTo>
                    <a:pt x="62505" y="9358"/>
                  </a:lnTo>
                  <a:lnTo>
                    <a:pt x="50981" y="989"/>
                  </a:lnTo>
                  <a:lnTo>
                    <a:pt x="46913" y="0"/>
                  </a:lnTo>
                  <a:lnTo>
                    <a:pt x="38630" y="783"/>
                  </a:lnTo>
                  <a:lnTo>
                    <a:pt x="22663" y="8562"/>
                  </a:lnTo>
                  <a:lnTo>
                    <a:pt x="11267" y="19803"/>
                  </a:lnTo>
                  <a:lnTo>
                    <a:pt x="3422" y="35442"/>
                  </a:lnTo>
                  <a:lnTo>
                    <a:pt x="0" y="50111"/>
                  </a:lnTo>
                  <a:lnTo>
                    <a:pt x="1082" y="59038"/>
                  </a:lnTo>
                  <a:lnTo>
                    <a:pt x="2358" y="63394"/>
                  </a:lnTo>
                  <a:lnTo>
                    <a:pt x="7539" y="70115"/>
                  </a:lnTo>
                  <a:lnTo>
                    <a:pt x="10896" y="72895"/>
                  </a:lnTo>
                  <a:lnTo>
                    <a:pt x="15250" y="74043"/>
                  </a:lnTo>
                  <a:lnTo>
                    <a:pt x="25733" y="73438"/>
                  </a:lnTo>
                  <a:lnTo>
                    <a:pt x="30081" y="71583"/>
                  </a:lnTo>
                  <a:lnTo>
                    <a:pt x="36793" y="65759"/>
                  </a:lnTo>
                  <a:lnTo>
                    <a:pt x="44539" y="54546"/>
                  </a:lnTo>
                  <a:lnTo>
                    <a:pt x="45335" y="42664"/>
                  </a:lnTo>
                  <a:lnTo>
                    <a:pt x="43010" y="8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2">
              <a:extLst>
                <a:ext uri="{FF2B5EF4-FFF2-40B4-BE49-F238E27FC236}">
                  <a16:creationId xmlns:a16="http://schemas.microsoft.com/office/drawing/2014/main" id="{A3B5136D-B2E4-D99F-1623-2AB48E212365}"/>
                </a:ext>
              </a:extLst>
            </p:cNvPr>
            <p:cNvSpPr/>
            <p:nvPr>
              <p:custDataLst>
                <p:tags r:id="rId372"/>
              </p:custDataLst>
            </p:nvPr>
          </p:nvSpPr>
          <p:spPr>
            <a:xfrm>
              <a:off x="8458495" y="4051828"/>
              <a:ext cx="151484" cy="374123"/>
            </a:xfrm>
            <a:custGeom>
              <a:avLst/>
              <a:gdLst/>
              <a:ahLst/>
              <a:cxnLst/>
              <a:rect l="0" t="0" r="0" b="0"/>
              <a:pathLst>
                <a:path w="151484" h="374123">
                  <a:moveTo>
                    <a:pt x="114005" y="94722"/>
                  </a:moveTo>
                  <a:lnTo>
                    <a:pt x="114005" y="94722"/>
                  </a:lnTo>
                  <a:lnTo>
                    <a:pt x="139866" y="65490"/>
                  </a:lnTo>
                  <a:lnTo>
                    <a:pt x="147381" y="52507"/>
                  </a:lnTo>
                  <a:lnTo>
                    <a:pt x="151483" y="21186"/>
                  </a:lnTo>
                  <a:lnTo>
                    <a:pt x="151123" y="11945"/>
                  </a:lnTo>
                  <a:lnTo>
                    <a:pt x="148611" y="5486"/>
                  </a:lnTo>
                  <a:lnTo>
                    <a:pt x="146247" y="3481"/>
                  </a:lnTo>
                  <a:lnTo>
                    <a:pt x="139858" y="1254"/>
                  </a:lnTo>
                  <a:lnTo>
                    <a:pt x="128329" y="0"/>
                  </a:lnTo>
                  <a:lnTo>
                    <a:pt x="124260" y="1941"/>
                  </a:lnTo>
                  <a:lnTo>
                    <a:pt x="94936" y="33062"/>
                  </a:lnTo>
                  <a:lnTo>
                    <a:pt x="73786" y="63920"/>
                  </a:lnTo>
                  <a:lnTo>
                    <a:pt x="61088" y="87869"/>
                  </a:lnTo>
                  <a:lnTo>
                    <a:pt x="49094" y="116289"/>
                  </a:lnTo>
                  <a:lnTo>
                    <a:pt x="40053" y="142897"/>
                  </a:lnTo>
                  <a:lnTo>
                    <a:pt x="29456" y="168655"/>
                  </a:lnTo>
                  <a:lnTo>
                    <a:pt x="21534" y="194866"/>
                  </a:lnTo>
                  <a:lnTo>
                    <a:pt x="14718" y="223251"/>
                  </a:lnTo>
                  <a:lnTo>
                    <a:pt x="7976" y="254401"/>
                  </a:lnTo>
                  <a:lnTo>
                    <a:pt x="3064" y="284151"/>
                  </a:lnTo>
                  <a:lnTo>
                    <a:pt x="701" y="314067"/>
                  </a:lnTo>
                  <a:lnTo>
                    <a:pt x="0" y="339630"/>
                  </a:lnTo>
                  <a:lnTo>
                    <a:pt x="3599" y="351972"/>
                  </a:lnTo>
                  <a:lnTo>
                    <a:pt x="18755" y="374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3">
              <a:extLst>
                <a:ext uri="{FF2B5EF4-FFF2-40B4-BE49-F238E27FC236}">
                  <a16:creationId xmlns:a16="http://schemas.microsoft.com/office/drawing/2014/main" id="{C8073D46-A39A-74D7-02A0-F4D01DC93B96}"/>
                </a:ext>
              </a:extLst>
            </p:cNvPr>
            <p:cNvSpPr/>
            <p:nvPr>
              <p:custDataLst>
                <p:tags r:id="rId373"/>
              </p:custDataLst>
            </p:nvPr>
          </p:nvSpPr>
          <p:spPr>
            <a:xfrm>
              <a:off x="8477250" y="42354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29886" y="15679"/>
                  </a:lnTo>
                  <a:lnTo>
                    <a:pt x="60110" y="806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124">
            <a:extLst>
              <a:ext uri="{FF2B5EF4-FFF2-40B4-BE49-F238E27FC236}">
                <a16:creationId xmlns:a16="http://schemas.microsoft.com/office/drawing/2014/main" id="{0C0B9BA0-DBC1-2AEE-F00E-ACFA8D67D7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32396" y="4425975"/>
            <a:ext cx="182655" cy="97586"/>
          </a:xfrm>
          <a:custGeom>
            <a:avLst/>
            <a:gdLst/>
            <a:ahLst/>
            <a:cxnLst/>
            <a:rect l="0" t="0" r="0" b="0"/>
            <a:pathLst>
              <a:path w="182655" h="97586">
                <a:moveTo>
                  <a:pt x="100104" y="31725"/>
                </a:moveTo>
                <a:lnTo>
                  <a:pt x="100104" y="31725"/>
                </a:lnTo>
                <a:lnTo>
                  <a:pt x="103475" y="31725"/>
                </a:lnTo>
                <a:lnTo>
                  <a:pt x="107012" y="29844"/>
                </a:lnTo>
                <a:lnTo>
                  <a:pt x="108942" y="28354"/>
                </a:lnTo>
                <a:lnTo>
                  <a:pt x="111088" y="24817"/>
                </a:lnTo>
                <a:lnTo>
                  <a:pt x="112465" y="16798"/>
                </a:lnTo>
                <a:lnTo>
                  <a:pt x="112801" y="967"/>
                </a:lnTo>
                <a:lnTo>
                  <a:pt x="112096" y="637"/>
                </a:lnTo>
                <a:lnTo>
                  <a:pt x="85668" y="0"/>
                </a:lnTo>
                <a:lnTo>
                  <a:pt x="60955" y="10119"/>
                </a:lnTo>
                <a:lnTo>
                  <a:pt x="31510" y="27588"/>
                </a:lnTo>
                <a:lnTo>
                  <a:pt x="11844" y="44470"/>
                </a:lnTo>
                <a:lnTo>
                  <a:pt x="3554" y="59020"/>
                </a:lnTo>
                <a:lnTo>
                  <a:pt x="0" y="76736"/>
                </a:lnTo>
                <a:lnTo>
                  <a:pt x="1050" y="85361"/>
                </a:lnTo>
                <a:lnTo>
                  <a:pt x="5609" y="94184"/>
                </a:lnTo>
                <a:lnTo>
                  <a:pt x="7474" y="96648"/>
                </a:lnTo>
                <a:lnTo>
                  <a:pt x="10834" y="97585"/>
                </a:lnTo>
                <a:lnTo>
                  <a:pt x="20212" y="96743"/>
                </a:lnTo>
                <a:lnTo>
                  <a:pt x="27671" y="94018"/>
                </a:lnTo>
                <a:lnTo>
                  <a:pt x="40497" y="84483"/>
                </a:lnTo>
                <a:lnTo>
                  <a:pt x="69848" y="55629"/>
                </a:lnTo>
                <a:lnTo>
                  <a:pt x="80007" y="48842"/>
                </a:lnTo>
                <a:lnTo>
                  <a:pt x="82473" y="48076"/>
                </a:lnTo>
                <a:lnTo>
                  <a:pt x="84116" y="48270"/>
                </a:lnTo>
                <a:lnTo>
                  <a:pt x="86754" y="50280"/>
                </a:lnTo>
                <a:lnTo>
                  <a:pt x="91639" y="60111"/>
                </a:lnTo>
                <a:lnTo>
                  <a:pt x="93475" y="71777"/>
                </a:lnTo>
                <a:lnTo>
                  <a:pt x="94273" y="73243"/>
                </a:lnTo>
                <a:lnTo>
                  <a:pt x="95512" y="74220"/>
                </a:lnTo>
                <a:lnTo>
                  <a:pt x="114002" y="80282"/>
                </a:lnTo>
                <a:lnTo>
                  <a:pt x="142708" y="85601"/>
                </a:lnTo>
                <a:lnTo>
                  <a:pt x="182654" y="88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SMARTInkShape-Group25">
            <a:extLst>
              <a:ext uri="{FF2B5EF4-FFF2-40B4-BE49-F238E27FC236}">
                <a16:creationId xmlns:a16="http://schemas.microsoft.com/office/drawing/2014/main" id="{5F459F15-280B-9ED8-D655-1AB9C0E487DA}"/>
              </a:ext>
            </a:extLst>
          </p:cNvPr>
          <p:cNvGrpSpPr/>
          <p:nvPr/>
        </p:nvGrpSpPr>
        <p:grpSpPr>
          <a:xfrm>
            <a:off x="6311900" y="4356100"/>
            <a:ext cx="1231901" cy="374651"/>
            <a:chOff x="6311900" y="4356100"/>
            <a:chExt cx="1231901" cy="374651"/>
          </a:xfrm>
        </p:grpSpPr>
        <p:sp>
          <p:nvSpPr>
            <p:cNvPr id="149" name="SMARTInkShape-125">
              <a:extLst>
                <a:ext uri="{FF2B5EF4-FFF2-40B4-BE49-F238E27FC236}">
                  <a16:creationId xmlns:a16="http://schemas.microsoft.com/office/drawing/2014/main" id="{AF35FD2B-A5FC-2FAA-9430-5CAEBECD1D64}"/>
                </a:ext>
              </a:extLst>
            </p:cNvPr>
            <p:cNvSpPr/>
            <p:nvPr>
              <p:custDataLst>
                <p:tags r:id="rId358"/>
              </p:custDataLst>
            </p:nvPr>
          </p:nvSpPr>
          <p:spPr>
            <a:xfrm>
              <a:off x="6311900" y="4483255"/>
              <a:ext cx="16329" cy="215746"/>
            </a:xfrm>
            <a:custGeom>
              <a:avLst/>
              <a:gdLst/>
              <a:ahLst/>
              <a:cxnLst/>
              <a:rect l="0" t="0" r="0" b="0"/>
              <a:pathLst>
                <a:path w="16329" h="215746">
                  <a:moveTo>
                    <a:pt x="0" y="12545"/>
                  </a:moveTo>
                  <a:lnTo>
                    <a:pt x="0" y="12545"/>
                  </a:lnTo>
                  <a:lnTo>
                    <a:pt x="12545" y="0"/>
                  </a:lnTo>
                  <a:lnTo>
                    <a:pt x="16328" y="23813"/>
                  </a:lnTo>
                  <a:lnTo>
                    <a:pt x="13626" y="50362"/>
                  </a:lnTo>
                  <a:lnTo>
                    <a:pt x="9511" y="75989"/>
                  </a:lnTo>
                  <a:lnTo>
                    <a:pt x="6975" y="103551"/>
                  </a:lnTo>
                  <a:lnTo>
                    <a:pt x="6535" y="133584"/>
                  </a:lnTo>
                  <a:lnTo>
                    <a:pt x="6405" y="157534"/>
                  </a:lnTo>
                  <a:lnTo>
                    <a:pt x="8243" y="188672"/>
                  </a:lnTo>
                  <a:lnTo>
                    <a:pt x="12700" y="215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6">
              <a:extLst>
                <a:ext uri="{FF2B5EF4-FFF2-40B4-BE49-F238E27FC236}">
                  <a16:creationId xmlns:a16="http://schemas.microsoft.com/office/drawing/2014/main" id="{2EA897E4-C6CB-9CA7-3DC7-F8BA32556BA1}"/>
                </a:ext>
              </a:extLst>
            </p:cNvPr>
            <p:cNvSpPr/>
            <p:nvPr>
              <p:custDataLst>
                <p:tags r:id="rId359"/>
              </p:custDataLst>
            </p:nvPr>
          </p:nvSpPr>
          <p:spPr>
            <a:xfrm>
              <a:off x="6330950" y="4471069"/>
              <a:ext cx="93496" cy="81853"/>
            </a:xfrm>
            <a:custGeom>
              <a:avLst/>
              <a:gdLst/>
              <a:ahLst/>
              <a:cxnLst/>
              <a:rect l="0" t="0" r="0" b="0"/>
              <a:pathLst>
                <a:path w="93496" h="81853">
                  <a:moveTo>
                    <a:pt x="6350" y="56481"/>
                  </a:moveTo>
                  <a:lnTo>
                    <a:pt x="6350" y="56481"/>
                  </a:lnTo>
                  <a:lnTo>
                    <a:pt x="7055" y="50000"/>
                  </a:lnTo>
                  <a:lnTo>
                    <a:pt x="12125" y="36217"/>
                  </a:lnTo>
                  <a:lnTo>
                    <a:pt x="37009" y="6950"/>
                  </a:lnTo>
                  <a:lnTo>
                    <a:pt x="43024" y="2717"/>
                  </a:lnTo>
                  <a:lnTo>
                    <a:pt x="45617" y="1588"/>
                  </a:lnTo>
                  <a:lnTo>
                    <a:pt x="62748" y="0"/>
                  </a:lnTo>
                  <a:lnTo>
                    <a:pt x="78956" y="2900"/>
                  </a:lnTo>
                  <a:lnTo>
                    <a:pt x="82976" y="5943"/>
                  </a:lnTo>
                  <a:lnTo>
                    <a:pt x="89325" y="14970"/>
                  </a:lnTo>
                  <a:lnTo>
                    <a:pt x="93495" y="35323"/>
                  </a:lnTo>
                  <a:lnTo>
                    <a:pt x="91359" y="52486"/>
                  </a:lnTo>
                  <a:lnTo>
                    <a:pt x="82466" y="61996"/>
                  </a:lnTo>
                  <a:lnTo>
                    <a:pt x="67238" y="71520"/>
                  </a:lnTo>
                  <a:lnTo>
                    <a:pt x="44221" y="80205"/>
                  </a:lnTo>
                  <a:lnTo>
                    <a:pt x="14183" y="81837"/>
                  </a:lnTo>
                  <a:lnTo>
                    <a:pt x="11573" y="81852"/>
                  </a:lnTo>
                  <a:lnTo>
                    <a:pt x="6789" y="79987"/>
                  </a:lnTo>
                  <a:lnTo>
                    <a:pt x="0" y="75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7">
              <a:extLst>
                <a:ext uri="{FF2B5EF4-FFF2-40B4-BE49-F238E27FC236}">
                  <a16:creationId xmlns:a16="http://schemas.microsoft.com/office/drawing/2014/main" id="{67298628-C725-FFB2-8A9F-E988AEDA2447}"/>
                </a:ext>
              </a:extLst>
            </p:cNvPr>
            <p:cNvSpPr/>
            <p:nvPr>
              <p:custDataLst>
                <p:tags r:id="rId360"/>
              </p:custDataLst>
            </p:nvPr>
          </p:nvSpPr>
          <p:spPr>
            <a:xfrm>
              <a:off x="6468096" y="4489795"/>
              <a:ext cx="51812" cy="81445"/>
            </a:xfrm>
            <a:custGeom>
              <a:avLst/>
              <a:gdLst/>
              <a:ahLst/>
              <a:cxnLst/>
              <a:rect l="0" t="0" r="0" b="0"/>
              <a:pathLst>
                <a:path w="51812" h="81445">
                  <a:moveTo>
                    <a:pt x="27954" y="18705"/>
                  </a:moveTo>
                  <a:lnTo>
                    <a:pt x="27954" y="18705"/>
                  </a:lnTo>
                  <a:lnTo>
                    <a:pt x="37414" y="9245"/>
                  </a:lnTo>
                  <a:lnTo>
                    <a:pt x="39213" y="5564"/>
                  </a:lnTo>
                  <a:lnTo>
                    <a:pt x="40370" y="822"/>
                  </a:lnTo>
                  <a:lnTo>
                    <a:pt x="39759" y="433"/>
                  </a:lnTo>
                  <a:lnTo>
                    <a:pt x="37199" y="0"/>
                  </a:lnTo>
                  <a:lnTo>
                    <a:pt x="33710" y="1690"/>
                  </a:lnTo>
                  <a:lnTo>
                    <a:pt x="19277" y="11918"/>
                  </a:lnTo>
                  <a:lnTo>
                    <a:pt x="2664" y="40749"/>
                  </a:lnTo>
                  <a:lnTo>
                    <a:pt x="511" y="46101"/>
                  </a:lnTo>
                  <a:lnTo>
                    <a:pt x="0" y="55811"/>
                  </a:lnTo>
                  <a:lnTo>
                    <a:pt x="851" y="60375"/>
                  </a:lnTo>
                  <a:lnTo>
                    <a:pt x="8792" y="73542"/>
                  </a:lnTo>
                  <a:lnTo>
                    <a:pt x="16145" y="78355"/>
                  </a:lnTo>
                  <a:lnTo>
                    <a:pt x="28992" y="81444"/>
                  </a:lnTo>
                  <a:lnTo>
                    <a:pt x="35706" y="78104"/>
                  </a:lnTo>
                  <a:lnTo>
                    <a:pt x="39473" y="75238"/>
                  </a:lnTo>
                  <a:lnTo>
                    <a:pt x="48143" y="61091"/>
                  </a:lnTo>
                  <a:lnTo>
                    <a:pt x="51811" y="46864"/>
                  </a:lnTo>
                  <a:lnTo>
                    <a:pt x="49526" y="30341"/>
                  </a:lnTo>
                  <a:lnTo>
                    <a:pt x="44380" y="18782"/>
                  </a:lnTo>
                  <a:lnTo>
                    <a:pt x="34304" y="6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8">
              <a:extLst>
                <a:ext uri="{FF2B5EF4-FFF2-40B4-BE49-F238E27FC236}">
                  <a16:creationId xmlns:a16="http://schemas.microsoft.com/office/drawing/2014/main" id="{58D5433D-6C9E-9CCB-7955-FC3BA46E5720}"/>
                </a:ext>
              </a:extLst>
            </p:cNvPr>
            <p:cNvSpPr/>
            <p:nvPr>
              <p:custDataLst>
                <p:tags r:id="rId361"/>
              </p:custDataLst>
            </p:nvPr>
          </p:nvSpPr>
          <p:spPr>
            <a:xfrm>
              <a:off x="6572250" y="4515112"/>
              <a:ext cx="18788" cy="215639"/>
            </a:xfrm>
            <a:custGeom>
              <a:avLst/>
              <a:gdLst/>
              <a:ahLst/>
              <a:cxnLst/>
              <a:rect l="0" t="0" r="0" b="0"/>
              <a:pathLst>
                <a:path w="18788" h="215639">
                  <a:moveTo>
                    <a:pt x="0" y="6088"/>
                  </a:moveTo>
                  <a:lnTo>
                    <a:pt x="0" y="6088"/>
                  </a:lnTo>
                  <a:lnTo>
                    <a:pt x="3372" y="2717"/>
                  </a:lnTo>
                  <a:lnTo>
                    <a:pt x="6907" y="1062"/>
                  </a:lnTo>
                  <a:lnTo>
                    <a:pt x="11555" y="0"/>
                  </a:lnTo>
                  <a:lnTo>
                    <a:pt x="11937" y="618"/>
                  </a:lnTo>
                  <a:lnTo>
                    <a:pt x="12691" y="24310"/>
                  </a:lnTo>
                  <a:lnTo>
                    <a:pt x="9040" y="48937"/>
                  </a:lnTo>
                  <a:lnTo>
                    <a:pt x="12079" y="76703"/>
                  </a:lnTo>
                  <a:lnTo>
                    <a:pt x="9473" y="102763"/>
                  </a:lnTo>
                  <a:lnTo>
                    <a:pt x="12062" y="133761"/>
                  </a:lnTo>
                  <a:lnTo>
                    <a:pt x="12574" y="163011"/>
                  </a:lnTo>
                  <a:lnTo>
                    <a:pt x="13368" y="178486"/>
                  </a:lnTo>
                  <a:lnTo>
                    <a:pt x="18787" y="210105"/>
                  </a:lnTo>
                  <a:lnTo>
                    <a:pt x="18169" y="211949"/>
                  </a:lnTo>
                  <a:lnTo>
                    <a:pt x="17052" y="213179"/>
                  </a:lnTo>
                  <a:lnTo>
                    <a:pt x="12700" y="215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9">
              <a:extLst>
                <a:ext uri="{FF2B5EF4-FFF2-40B4-BE49-F238E27FC236}">
                  <a16:creationId xmlns:a16="http://schemas.microsoft.com/office/drawing/2014/main" id="{61438FCF-B341-56B5-B491-433752D25946}"/>
                </a:ext>
              </a:extLst>
            </p:cNvPr>
            <p:cNvSpPr/>
            <p:nvPr>
              <p:custDataLst>
                <p:tags r:id="rId362"/>
              </p:custDataLst>
            </p:nvPr>
          </p:nvSpPr>
          <p:spPr>
            <a:xfrm>
              <a:off x="6559550" y="4484395"/>
              <a:ext cx="105429" cy="87606"/>
            </a:xfrm>
            <a:custGeom>
              <a:avLst/>
              <a:gdLst/>
              <a:ahLst/>
              <a:cxnLst/>
              <a:rect l="0" t="0" r="0" b="0"/>
              <a:pathLst>
                <a:path w="105429" h="87606">
                  <a:moveTo>
                    <a:pt x="31750" y="55855"/>
                  </a:moveTo>
                  <a:lnTo>
                    <a:pt x="31750" y="55855"/>
                  </a:lnTo>
                  <a:lnTo>
                    <a:pt x="32455" y="36988"/>
                  </a:lnTo>
                  <a:lnTo>
                    <a:pt x="36820" y="23375"/>
                  </a:lnTo>
                  <a:lnTo>
                    <a:pt x="46677" y="9750"/>
                  </a:lnTo>
                  <a:lnTo>
                    <a:pt x="59691" y="3075"/>
                  </a:lnTo>
                  <a:lnTo>
                    <a:pt x="73582" y="0"/>
                  </a:lnTo>
                  <a:lnTo>
                    <a:pt x="77982" y="979"/>
                  </a:lnTo>
                  <a:lnTo>
                    <a:pt x="86634" y="5831"/>
                  </a:lnTo>
                  <a:lnTo>
                    <a:pt x="99439" y="19866"/>
                  </a:lnTo>
                  <a:lnTo>
                    <a:pt x="104167" y="31393"/>
                  </a:lnTo>
                  <a:lnTo>
                    <a:pt x="105428" y="37430"/>
                  </a:lnTo>
                  <a:lnTo>
                    <a:pt x="104858" y="42867"/>
                  </a:lnTo>
                  <a:lnTo>
                    <a:pt x="100461" y="52670"/>
                  </a:lnTo>
                  <a:lnTo>
                    <a:pt x="93803" y="59848"/>
                  </a:lnTo>
                  <a:lnTo>
                    <a:pt x="84729" y="65391"/>
                  </a:lnTo>
                  <a:lnTo>
                    <a:pt x="57789" y="74698"/>
                  </a:lnTo>
                  <a:lnTo>
                    <a:pt x="28505" y="83331"/>
                  </a:lnTo>
                  <a:lnTo>
                    <a:pt x="0" y="87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0">
              <a:extLst>
                <a:ext uri="{FF2B5EF4-FFF2-40B4-BE49-F238E27FC236}">
                  <a16:creationId xmlns:a16="http://schemas.microsoft.com/office/drawing/2014/main" id="{1345E635-9762-C23B-53D3-22C87C6B3A3C}"/>
                </a:ext>
              </a:extLst>
            </p:cNvPr>
            <p:cNvSpPr/>
            <p:nvPr>
              <p:custDataLst>
                <p:tags r:id="rId363"/>
              </p:custDataLst>
            </p:nvPr>
          </p:nvSpPr>
          <p:spPr>
            <a:xfrm>
              <a:off x="6692900" y="4508500"/>
              <a:ext cx="82551" cy="75523"/>
            </a:xfrm>
            <a:custGeom>
              <a:avLst/>
              <a:gdLst/>
              <a:ahLst/>
              <a:cxnLst/>
              <a:rect l="0" t="0" r="0" b="0"/>
              <a:pathLst>
                <a:path w="82551" h="75523">
                  <a:moveTo>
                    <a:pt x="0" y="25400"/>
                  </a:moveTo>
                  <a:lnTo>
                    <a:pt x="0" y="25400"/>
                  </a:lnTo>
                  <a:lnTo>
                    <a:pt x="3372" y="25400"/>
                  </a:lnTo>
                  <a:lnTo>
                    <a:pt x="6907" y="23519"/>
                  </a:lnTo>
                  <a:lnTo>
                    <a:pt x="14927" y="16562"/>
                  </a:lnTo>
                  <a:lnTo>
                    <a:pt x="17218" y="12535"/>
                  </a:lnTo>
                  <a:lnTo>
                    <a:pt x="17828" y="10473"/>
                  </a:lnTo>
                  <a:lnTo>
                    <a:pt x="18941" y="9099"/>
                  </a:lnTo>
                  <a:lnTo>
                    <a:pt x="23173" y="6459"/>
                  </a:lnTo>
                  <a:lnTo>
                    <a:pt x="24740" y="2933"/>
                  </a:lnTo>
                  <a:lnTo>
                    <a:pt x="24960" y="3366"/>
                  </a:lnTo>
                  <a:lnTo>
                    <a:pt x="25374" y="30594"/>
                  </a:lnTo>
                  <a:lnTo>
                    <a:pt x="26101" y="51146"/>
                  </a:lnTo>
                  <a:lnTo>
                    <a:pt x="31867" y="71050"/>
                  </a:lnTo>
                  <a:lnTo>
                    <a:pt x="33240" y="72766"/>
                  </a:lnTo>
                  <a:lnTo>
                    <a:pt x="34860" y="73911"/>
                  </a:lnTo>
                  <a:lnTo>
                    <a:pt x="43883" y="75522"/>
                  </a:lnTo>
                  <a:lnTo>
                    <a:pt x="51488" y="72136"/>
                  </a:lnTo>
                  <a:lnTo>
                    <a:pt x="55493" y="69257"/>
                  </a:lnTo>
                  <a:lnTo>
                    <a:pt x="61823" y="60415"/>
                  </a:lnTo>
                  <a:lnTo>
                    <a:pt x="73158" y="3641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1">
              <a:extLst>
                <a:ext uri="{FF2B5EF4-FFF2-40B4-BE49-F238E27FC236}">
                  <a16:creationId xmlns:a16="http://schemas.microsoft.com/office/drawing/2014/main" id="{6650CB11-0254-D408-0587-8D18D1D5A5AA}"/>
                </a:ext>
              </a:extLst>
            </p:cNvPr>
            <p:cNvSpPr/>
            <p:nvPr>
              <p:custDataLst>
                <p:tags r:id="rId364"/>
              </p:custDataLst>
            </p:nvPr>
          </p:nvSpPr>
          <p:spPr>
            <a:xfrm>
              <a:off x="6807200" y="4378269"/>
              <a:ext cx="24495" cy="193732"/>
            </a:xfrm>
            <a:custGeom>
              <a:avLst/>
              <a:gdLst/>
              <a:ahLst/>
              <a:cxnLst/>
              <a:rect l="0" t="0" r="0" b="0"/>
              <a:pathLst>
                <a:path w="24495" h="193732">
                  <a:moveTo>
                    <a:pt x="12700" y="54031"/>
                  </a:moveTo>
                  <a:lnTo>
                    <a:pt x="12700" y="54031"/>
                  </a:lnTo>
                  <a:lnTo>
                    <a:pt x="17726" y="31427"/>
                  </a:lnTo>
                  <a:lnTo>
                    <a:pt x="18789" y="10526"/>
                  </a:lnTo>
                  <a:lnTo>
                    <a:pt x="19582" y="8094"/>
                  </a:lnTo>
                  <a:lnTo>
                    <a:pt x="20815" y="6473"/>
                  </a:lnTo>
                  <a:lnTo>
                    <a:pt x="22344" y="5392"/>
                  </a:lnTo>
                  <a:lnTo>
                    <a:pt x="23362" y="3966"/>
                  </a:lnTo>
                  <a:lnTo>
                    <a:pt x="24494" y="500"/>
                  </a:lnTo>
                  <a:lnTo>
                    <a:pt x="24091" y="0"/>
                  </a:lnTo>
                  <a:lnTo>
                    <a:pt x="23116" y="371"/>
                  </a:lnTo>
                  <a:lnTo>
                    <a:pt x="21760" y="1325"/>
                  </a:lnTo>
                  <a:lnTo>
                    <a:pt x="10449" y="29579"/>
                  </a:lnTo>
                  <a:lnTo>
                    <a:pt x="4193" y="54704"/>
                  </a:lnTo>
                  <a:lnTo>
                    <a:pt x="1242" y="81120"/>
                  </a:lnTo>
                  <a:lnTo>
                    <a:pt x="552" y="103935"/>
                  </a:lnTo>
                  <a:lnTo>
                    <a:pt x="245" y="129127"/>
                  </a:lnTo>
                  <a:lnTo>
                    <a:pt x="109" y="152084"/>
                  </a:lnTo>
                  <a:lnTo>
                    <a:pt x="0" y="193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2">
              <a:extLst>
                <a:ext uri="{FF2B5EF4-FFF2-40B4-BE49-F238E27FC236}">
                  <a16:creationId xmlns:a16="http://schemas.microsoft.com/office/drawing/2014/main" id="{60129B03-54EF-5C20-2790-954ABD46AE85}"/>
                </a:ext>
              </a:extLst>
            </p:cNvPr>
            <p:cNvSpPr/>
            <p:nvPr>
              <p:custDataLst>
                <p:tags r:id="rId365"/>
              </p:custDataLst>
            </p:nvPr>
          </p:nvSpPr>
          <p:spPr>
            <a:xfrm>
              <a:off x="6865767" y="4509751"/>
              <a:ext cx="157334" cy="93564"/>
            </a:xfrm>
            <a:custGeom>
              <a:avLst/>
              <a:gdLst/>
              <a:ahLst/>
              <a:cxnLst/>
              <a:rect l="0" t="0" r="0" b="0"/>
              <a:pathLst>
                <a:path w="157334" h="93564">
                  <a:moveTo>
                    <a:pt x="55733" y="30499"/>
                  </a:moveTo>
                  <a:lnTo>
                    <a:pt x="55733" y="30499"/>
                  </a:lnTo>
                  <a:lnTo>
                    <a:pt x="70039" y="21661"/>
                  </a:lnTo>
                  <a:lnTo>
                    <a:pt x="72675" y="17634"/>
                  </a:lnTo>
                  <a:lnTo>
                    <a:pt x="73378" y="15572"/>
                  </a:lnTo>
                  <a:lnTo>
                    <a:pt x="73140" y="13492"/>
                  </a:lnTo>
                  <a:lnTo>
                    <a:pt x="70996" y="9300"/>
                  </a:lnTo>
                  <a:lnTo>
                    <a:pt x="62450" y="2972"/>
                  </a:lnTo>
                  <a:lnTo>
                    <a:pt x="54352" y="0"/>
                  </a:lnTo>
                  <a:lnTo>
                    <a:pt x="51284" y="1700"/>
                  </a:lnTo>
                  <a:lnTo>
                    <a:pt x="21755" y="32628"/>
                  </a:lnTo>
                  <a:lnTo>
                    <a:pt x="8282" y="56320"/>
                  </a:lnTo>
                  <a:lnTo>
                    <a:pt x="0" y="80962"/>
                  </a:lnTo>
                  <a:lnTo>
                    <a:pt x="233" y="83897"/>
                  </a:lnTo>
                  <a:lnTo>
                    <a:pt x="2373" y="89039"/>
                  </a:lnTo>
                  <a:lnTo>
                    <a:pt x="3932" y="90692"/>
                  </a:lnTo>
                  <a:lnTo>
                    <a:pt x="7546" y="92529"/>
                  </a:lnTo>
                  <a:lnTo>
                    <a:pt x="13546" y="93563"/>
                  </a:lnTo>
                  <a:lnTo>
                    <a:pt x="33676" y="77559"/>
                  </a:lnTo>
                  <a:lnTo>
                    <a:pt x="41159" y="69689"/>
                  </a:lnTo>
                  <a:lnTo>
                    <a:pt x="66318" y="39015"/>
                  </a:lnTo>
                  <a:lnTo>
                    <a:pt x="71961" y="32630"/>
                  </a:lnTo>
                  <a:lnTo>
                    <a:pt x="74673" y="24521"/>
                  </a:lnTo>
                  <a:lnTo>
                    <a:pt x="71379" y="31002"/>
                  </a:lnTo>
                  <a:lnTo>
                    <a:pt x="71103" y="34362"/>
                  </a:lnTo>
                  <a:lnTo>
                    <a:pt x="74085" y="45833"/>
                  </a:lnTo>
                  <a:lnTo>
                    <a:pt x="79436" y="56758"/>
                  </a:lnTo>
                  <a:lnTo>
                    <a:pt x="83437" y="59808"/>
                  </a:lnTo>
                  <a:lnTo>
                    <a:pt x="113643" y="62035"/>
                  </a:lnTo>
                  <a:lnTo>
                    <a:pt x="132159" y="58815"/>
                  </a:lnTo>
                  <a:lnTo>
                    <a:pt x="144307" y="53392"/>
                  </a:lnTo>
                  <a:lnTo>
                    <a:pt x="157333" y="43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3">
              <a:extLst>
                <a:ext uri="{FF2B5EF4-FFF2-40B4-BE49-F238E27FC236}">
                  <a16:creationId xmlns:a16="http://schemas.microsoft.com/office/drawing/2014/main" id="{E5E12DE3-058C-2AF9-12DF-5CF0BF8B3933}"/>
                </a:ext>
              </a:extLst>
            </p:cNvPr>
            <p:cNvSpPr/>
            <p:nvPr>
              <p:custDataLst>
                <p:tags r:id="rId366"/>
              </p:custDataLst>
            </p:nvPr>
          </p:nvSpPr>
          <p:spPr>
            <a:xfrm>
              <a:off x="7024982" y="4356100"/>
              <a:ext cx="87019" cy="242865"/>
            </a:xfrm>
            <a:custGeom>
              <a:avLst/>
              <a:gdLst/>
              <a:ahLst/>
              <a:cxnLst/>
              <a:rect l="0" t="0" r="0" b="0"/>
              <a:pathLst>
                <a:path w="87019" h="242865">
                  <a:moveTo>
                    <a:pt x="48918" y="0"/>
                  </a:moveTo>
                  <a:lnTo>
                    <a:pt x="48918" y="0"/>
                  </a:lnTo>
                  <a:lnTo>
                    <a:pt x="47507" y="20984"/>
                  </a:lnTo>
                  <a:lnTo>
                    <a:pt x="39485" y="46983"/>
                  </a:lnTo>
                  <a:lnTo>
                    <a:pt x="30094" y="77327"/>
                  </a:lnTo>
                  <a:lnTo>
                    <a:pt x="23585" y="101934"/>
                  </a:lnTo>
                  <a:lnTo>
                    <a:pt x="15064" y="132161"/>
                  </a:lnTo>
                  <a:lnTo>
                    <a:pt x="6587" y="158516"/>
                  </a:lnTo>
                  <a:lnTo>
                    <a:pt x="0" y="184103"/>
                  </a:lnTo>
                  <a:lnTo>
                    <a:pt x="557" y="205068"/>
                  </a:lnTo>
                  <a:lnTo>
                    <a:pt x="4141" y="219552"/>
                  </a:lnTo>
                  <a:lnTo>
                    <a:pt x="10437" y="230693"/>
                  </a:lnTo>
                  <a:lnTo>
                    <a:pt x="23584" y="238468"/>
                  </a:lnTo>
                  <a:lnTo>
                    <a:pt x="39775" y="242864"/>
                  </a:lnTo>
                  <a:lnTo>
                    <a:pt x="60085" y="241371"/>
                  </a:lnTo>
                  <a:lnTo>
                    <a:pt x="70579" y="238274"/>
                  </a:lnTo>
                  <a:lnTo>
                    <a:pt x="74647" y="235049"/>
                  </a:lnTo>
                  <a:lnTo>
                    <a:pt x="87018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4">
              <a:extLst>
                <a:ext uri="{FF2B5EF4-FFF2-40B4-BE49-F238E27FC236}">
                  <a16:creationId xmlns:a16="http://schemas.microsoft.com/office/drawing/2014/main" id="{16DC4361-E26E-E02A-8BC1-3DF0743959C6}"/>
                </a:ext>
              </a:extLst>
            </p:cNvPr>
            <p:cNvSpPr/>
            <p:nvPr>
              <p:custDataLst>
                <p:tags r:id="rId367"/>
              </p:custDataLst>
            </p:nvPr>
          </p:nvSpPr>
          <p:spPr>
            <a:xfrm>
              <a:off x="7073900" y="4502257"/>
              <a:ext cx="76201" cy="82444"/>
            </a:xfrm>
            <a:custGeom>
              <a:avLst/>
              <a:gdLst/>
              <a:ahLst/>
              <a:cxnLst/>
              <a:rect l="0" t="0" r="0" b="0"/>
              <a:pathLst>
                <a:path w="76201" h="82444">
                  <a:moveTo>
                    <a:pt x="0" y="18943"/>
                  </a:moveTo>
                  <a:lnTo>
                    <a:pt x="0" y="18943"/>
                  </a:lnTo>
                  <a:lnTo>
                    <a:pt x="29854" y="4016"/>
                  </a:lnTo>
                  <a:lnTo>
                    <a:pt x="46610" y="707"/>
                  </a:lnTo>
                  <a:lnTo>
                    <a:pt x="64368" y="0"/>
                  </a:lnTo>
                  <a:lnTo>
                    <a:pt x="66195" y="2081"/>
                  </a:lnTo>
                  <a:lnTo>
                    <a:pt x="72741" y="23047"/>
                  </a:lnTo>
                  <a:lnTo>
                    <a:pt x="72781" y="33467"/>
                  </a:lnTo>
                  <a:lnTo>
                    <a:pt x="71858" y="44448"/>
                  </a:lnTo>
                  <a:lnTo>
                    <a:pt x="76200" y="82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5">
              <a:extLst>
                <a:ext uri="{FF2B5EF4-FFF2-40B4-BE49-F238E27FC236}">
                  <a16:creationId xmlns:a16="http://schemas.microsoft.com/office/drawing/2014/main" id="{1AE22695-6DB7-6389-BE16-1A0CFD42205B}"/>
                </a:ext>
              </a:extLst>
            </p:cNvPr>
            <p:cNvSpPr/>
            <p:nvPr>
              <p:custDataLst>
                <p:tags r:id="rId368"/>
              </p:custDataLst>
            </p:nvPr>
          </p:nvSpPr>
          <p:spPr>
            <a:xfrm>
              <a:off x="7175500" y="44132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15887" y="772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6">
              <a:extLst>
                <a:ext uri="{FF2B5EF4-FFF2-40B4-BE49-F238E27FC236}">
                  <a16:creationId xmlns:a16="http://schemas.microsoft.com/office/drawing/2014/main" id="{089F054A-4D3F-F689-3396-33EB8ED12823}"/>
                </a:ext>
              </a:extLst>
            </p:cNvPr>
            <p:cNvSpPr/>
            <p:nvPr>
              <p:custDataLst>
                <p:tags r:id="rId369"/>
              </p:custDataLst>
            </p:nvPr>
          </p:nvSpPr>
          <p:spPr>
            <a:xfrm>
              <a:off x="7251700" y="4471780"/>
              <a:ext cx="171451" cy="89466"/>
            </a:xfrm>
            <a:custGeom>
              <a:avLst/>
              <a:gdLst/>
              <a:ahLst/>
              <a:cxnLst/>
              <a:rect l="0" t="0" r="0" b="0"/>
              <a:pathLst>
                <a:path w="171451" h="89466">
                  <a:moveTo>
                    <a:pt x="0" y="30370"/>
                  </a:moveTo>
                  <a:lnTo>
                    <a:pt x="0" y="30370"/>
                  </a:lnTo>
                  <a:lnTo>
                    <a:pt x="3372" y="30370"/>
                  </a:lnTo>
                  <a:lnTo>
                    <a:pt x="6907" y="28488"/>
                  </a:lnTo>
                  <a:lnTo>
                    <a:pt x="24125" y="14360"/>
                  </a:lnTo>
                  <a:lnTo>
                    <a:pt x="26666" y="13347"/>
                  </a:lnTo>
                  <a:lnTo>
                    <a:pt x="28360" y="11966"/>
                  </a:lnTo>
                  <a:lnTo>
                    <a:pt x="30243" y="8549"/>
                  </a:lnTo>
                  <a:lnTo>
                    <a:pt x="30040" y="7356"/>
                  </a:lnTo>
                  <a:lnTo>
                    <a:pt x="29198" y="6561"/>
                  </a:lnTo>
                  <a:lnTo>
                    <a:pt x="27932" y="6030"/>
                  </a:lnTo>
                  <a:lnTo>
                    <a:pt x="26382" y="7088"/>
                  </a:lnTo>
                  <a:lnTo>
                    <a:pt x="10539" y="34852"/>
                  </a:lnTo>
                  <a:lnTo>
                    <a:pt x="1250" y="62122"/>
                  </a:lnTo>
                  <a:lnTo>
                    <a:pt x="33" y="74393"/>
                  </a:lnTo>
                  <a:lnTo>
                    <a:pt x="3380" y="74694"/>
                  </a:lnTo>
                  <a:lnTo>
                    <a:pt x="4370" y="74030"/>
                  </a:lnTo>
                  <a:lnTo>
                    <a:pt x="5031" y="72882"/>
                  </a:lnTo>
                  <a:lnTo>
                    <a:pt x="12802" y="44342"/>
                  </a:lnTo>
                  <a:lnTo>
                    <a:pt x="23478" y="16650"/>
                  </a:lnTo>
                  <a:lnTo>
                    <a:pt x="33893" y="3276"/>
                  </a:lnTo>
                  <a:lnTo>
                    <a:pt x="39993" y="690"/>
                  </a:lnTo>
                  <a:lnTo>
                    <a:pt x="43596" y="0"/>
                  </a:lnTo>
                  <a:lnTo>
                    <a:pt x="46703" y="246"/>
                  </a:lnTo>
                  <a:lnTo>
                    <a:pt x="52036" y="2400"/>
                  </a:lnTo>
                  <a:lnTo>
                    <a:pt x="59006" y="7579"/>
                  </a:lnTo>
                  <a:lnTo>
                    <a:pt x="61502" y="17183"/>
                  </a:lnTo>
                  <a:lnTo>
                    <a:pt x="63105" y="46345"/>
                  </a:lnTo>
                  <a:lnTo>
                    <a:pt x="63447" y="73858"/>
                  </a:lnTo>
                  <a:lnTo>
                    <a:pt x="63495" y="89465"/>
                  </a:lnTo>
                  <a:lnTo>
                    <a:pt x="63496" y="88817"/>
                  </a:lnTo>
                  <a:lnTo>
                    <a:pt x="75037" y="76060"/>
                  </a:lnTo>
                  <a:lnTo>
                    <a:pt x="103856" y="50537"/>
                  </a:lnTo>
                  <a:lnTo>
                    <a:pt x="124857" y="34002"/>
                  </a:lnTo>
                  <a:lnTo>
                    <a:pt x="130987" y="31984"/>
                  </a:lnTo>
                  <a:lnTo>
                    <a:pt x="150530" y="30583"/>
                  </a:lnTo>
                  <a:lnTo>
                    <a:pt x="156978" y="32346"/>
                  </a:lnTo>
                  <a:lnTo>
                    <a:pt x="159686" y="33804"/>
                  </a:lnTo>
                  <a:lnTo>
                    <a:pt x="166867" y="42598"/>
                  </a:lnTo>
                  <a:lnTo>
                    <a:pt x="169413" y="50151"/>
                  </a:lnTo>
                  <a:lnTo>
                    <a:pt x="171450" y="81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7">
              <a:extLst>
                <a:ext uri="{FF2B5EF4-FFF2-40B4-BE49-F238E27FC236}">
                  <a16:creationId xmlns:a16="http://schemas.microsoft.com/office/drawing/2014/main" id="{4C9EED8F-39C4-AE7E-5910-091D50E7932B}"/>
                </a:ext>
              </a:extLst>
            </p:cNvPr>
            <p:cNvSpPr/>
            <p:nvPr>
              <p:custDataLst>
                <p:tags r:id="rId370"/>
              </p:custDataLst>
            </p:nvPr>
          </p:nvSpPr>
          <p:spPr>
            <a:xfrm>
              <a:off x="7537450" y="4565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138">
            <a:extLst>
              <a:ext uri="{FF2B5EF4-FFF2-40B4-BE49-F238E27FC236}">
                <a16:creationId xmlns:a16="http://schemas.microsoft.com/office/drawing/2014/main" id="{8FAC7A1E-46D1-7825-6B58-4358812B825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0557" y="820350"/>
            <a:ext cx="736544" cy="1833951"/>
          </a:xfrm>
          <a:custGeom>
            <a:avLst/>
            <a:gdLst/>
            <a:ahLst/>
            <a:cxnLst/>
            <a:rect l="0" t="0" r="0" b="0"/>
            <a:pathLst>
              <a:path w="736544" h="1833951">
                <a:moveTo>
                  <a:pt x="736543" y="1833950"/>
                </a:moveTo>
                <a:lnTo>
                  <a:pt x="736543" y="1833950"/>
                </a:lnTo>
                <a:lnTo>
                  <a:pt x="707827" y="1833950"/>
                </a:lnTo>
                <a:lnTo>
                  <a:pt x="677853" y="1833244"/>
                </a:lnTo>
                <a:lnTo>
                  <a:pt x="665343" y="1828924"/>
                </a:lnTo>
                <a:lnTo>
                  <a:pt x="646122" y="1824491"/>
                </a:lnTo>
                <a:lnTo>
                  <a:pt x="622514" y="1813537"/>
                </a:lnTo>
                <a:lnTo>
                  <a:pt x="611696" y="1804843"/>
                </a:lnTo>
                <a:lnTo>
                  <a:pt x="591819" y="1795448"/>
                </a:lnTo>
                <a:lnTo>
                  <a:pt x="562213" y="1771181"/>
                </a:lnTo>
                <a:lnTo>
                  <a:pt x="534028" y="1757032"/>
                </a:lnTo>
                <a:lnTo>
                  <a:pt x="503714" y="1738715"/>
                </a:lnTo>
                <a:lnTo>
                  <a:pt x="473493" y="1721072"/>
                </a:lnTo>
                <a:lnTo>
                  <a:pt x="444088" y="1705535"/>
                </a:lnTo>
                <a:lnTo>
                  <a:pt x="412646" y="1685597"/>
                </a:lnTo>
                <a:lnTo>
                  <a:pt x="384308" y="1664592"/>
                </a:lnTo>
                <a:lnTo>
                  <a:pt x="355150" y="1643447"/>
                </a:lnTo>
                <a:lnTo>
                  <a:pt x="338258" y="1628867"/>
                </a:lnTo>
                <a:lnTo>
                  <a:pt x="311195" y="1603116"/>
                </a:lnTo>
                <a:lnTo>
                  <a:pt x="288102" y="1573306"/>
                </a:lnTo>
                <a:lnTo>
                  <a:pt x="266681" y="1546837"/>
                </a:lnTo>
                <a:lnTo>
                  <a:pt x="246187" y="1516271"/>
                </a:lnTo>
                <a:lnTo>
                  <a:pt x="229778" y="1484676"/>
                </a:lnTo>
                <a:lnTo>
                  <a:pt x="213552" y="1458590"/>
                </a:lnTo>
                <a:lnTo>
                  <a:pt x="196759" y="1428873"/>
                </a:lnTo>
                <a:lnTo>
                  <a:pt x="179853" y="1402411"/>
                </a:lnTo>
                <a:lnTo>
                  <a:pt x="162219" y="1376096"/>
                </a:lnTo>
                <a:lnTo>
                  <a:pt x="142848" y="1346334"/>
                </a:lnTo>
                <a:lnTo>
                  <a:pt x="130480" y="1326345"/>
                </a:lnTo>
                <a:lnTo>
                  <a:pt x="110708" y="1297257"/>
                </a:lnTo>
                <a:lnTo>
                  <a:pt x="97578" y="1268698"/>
                </a:lnTo>
                <a:lnTo>
                  <a:pt x="82128" y="1238493"/>
                </a:lnTo>
                <a:lnTo>
                  <a:pt x="65488" y="1208564"/>
                </a:lnTo>
                <a:lnTo>
                  <a:pt x="56209" y="1183846"/>
                </a:lnTo>
                <a:lnTo>
                  <a:pt x="48992" y="1158648"/>
                </a:lnTo>
                <a:lnTo>
                  <a:pt x="40232" y="1129214"/>
                </a:lnTo>
                <a:lnTo>
                  <a:pt x="33831" y="1105223"/>
                </a:lnTo>
                <a:lnTo>
                  <a:pt x="27466" y="1079535"/>
                </a:lnTo>
                <a:lnTo>
                  <a:pt x="21111" y="1051306"/>
                </a:lnTo>
                <a:lnTo>
                  <a:pt x="15466" y="1027498"/>
                </a:lnTo>
                <a:lnTo>
                  <a:pt x="12774" y="999434"/>
                </a:lnTo>
                <a:lnTo>
                  <a:pt x="8527" y="972931"/>
                </a:lnTo>
                <a:lnTo>
                  <a:pt x="6249" y="946499"/>
                </a:lnTo>
                <a:lnTo>
                  <a:pt x="2125" y="917343"/>
                </a:lnTo>
                <a:lnTo>
                  <a:pt x="590" y="890517"/>
                </a:lnTo>
                <a:lnTo>
                  <a:pt x="135" y="863989"/>
                </a:lnTo>
                <a:lnTo>
                  <a:pt x="0" y="834805"/>
                </a:lnTo>
                <a:lnTo>
                  <a:pt x="665" y="807971"/>
                </a:lnTo>
                <a:lnTo>
                  <a:pt x="4312" y="781440"/>
                </a:lnTo>
                <a:lnTo>
                  <a:pt x="6412" y="752256"/>
                </a:lnTo>
                <a:lnTo>
                  <a:pt x="11189" y="724715"/>
                </a:lnTo>
                <a:lnTo>
                  <a:pt x="17073" y="695232"/>
                </a:lnTo>
                <a:lnTo>
                  <a:pt x="23285" y="668308"/>
                </a:lnTo>
                <a:lnTo>
                  <a:pt x="29594" y="641751"/>
                </a:lnTo>
                <a:lnTo>
                  <a:pt x="35931" y="612559"/>
                </a:lnTo>
                <a:lnTo>
                  <a:pt x="42278" y="585722"/>
                </a:lnTo>
                <a:lnTo>
                  <a:pt x="49332" y="559896"/>
                </a:lnTo>
                <a:lnTo>
                  <a:pt x="60046" y="534370"/>
                </a:lnTo>
                <a:lnTo>
                  <a:pt x="72157" y="508932"/>
                </a:lnTo>
                <a:lnTo>
                  <a:pt x="84683" y="482816"/>
                </a:lnTo>
                <a:lnTo>
                  <a:pt x="97331" y="454459"/>
                </a:lnTo>
                <a:lnTo>
                  <a:pt x="114247" y="423319"/>
                </a:lnTo>
                <a:lnTo>
                  <a:pt x="126944" y="398574"/>
                </a:lnTo>
                <a:lnTo>
                  <a:pt x="140506" y="368300"/>
                </a:lnTo>
                <a:lnTo>
                  <a:pt x="155048" y="341937"/>
                </a:lnTo>
                <a:lnTo>
                  <a:pt x="169628" y="316347"/>
                </a:lnTo>
                <a:lnTo>
                  <a:pt x="182882" y="290909"/>
                </a:lnTo>
                <a:lnTo>
                  <a:pt x="198236" y="261033"/>
                </a:lnTo>
                <a:lnTo>
                  <a:pt x="208039" y="245126"/>
                </a:lnTo>
                <a:lnTo>
                  <a:pt x="220591" y="219595"/>
                </a:lnTo>
                <a:lnTo>
                  <a:pt x="239473" y="191112"/>
                </a:lnTo>
                <a:lnTo>
                  <a:pt x="260758" y="159446"/>
                </a:lnTo>
                <a:lnTo>
                  <a:pt x="276926" y="137620"/>
                </a:lnTo>
                <a:lnTo>
                  <a:pt x="294018" y="108304"/>
                </a:lnTo>
                <a:lnTo>
                  <a:pt x="302599" y="93233"/>
                </a:lnTo>
                <a:lnTo>
                  <a:pt x="308263" y="88634"/>
                </a:lnTo>
                <a:lnTo>
                  <a:pt x="310720" y="82449"/>
                </a:lnTo>
                <a:lnTo>
                  <a:pt x="312809" y="81838"/>
                </a:lnTo>
                <a:lnTo>
                  <a:pt x="314353" y="81676"/>
                </a:lnTo>
                <a:lnTo>
                  <a:pt x="315383" y="80861"/>
                </a:lnTo>
                <a:lnTo>
                  <a:pt x="317172" y="75911"/>
                </a:lnTo>
                <a:lnTo>
                  <a:pt x="319204" y="75405"/>
                </a:lnTo>
                <a:lnTo>
                  <a:pt x="320734" y="75270"/>
                </a:lnTo>
                <a:lnTo>
                  <a:pt x="321048" y="74475"/>
                </a:lnTo>
                <a:lnTo>
                  <a:pt x="317625" y="68919"/>
                </a:lnTo>
                <a:lnTo>
                  <a:pt x="314126" y="65359"/>
                </a:lnTo>
                <a:lnTo>
                  <a:pt x="306797" y="65541"/>
                </a:lnTo>
                <a:lnTo>
                  <a:pt x="275760" y="68377"/>
                </a:lnTo>
                <a:lnTo>
                  <a:pt x="256644" y="70451"/>
                </a:lnTo>
                <a:lnTo>
                  <a:pt x="230801" y="77472"/>
                </a:lnTo>
                <a:lnTo>
                  <a:pt x="199225" y="81290"/>
                </a:lnTo>
                <a:lnTo>
                  <a:pt x="169992" y="86225"/>
                </a:lnTo>
                <a:lnTo>
                  <a:pt x="146409" y="87674"/>
                </a:lnTo>
                <a:lnTo>
                  <a:pt x="149487" y="84321"/>
                </a:lnTo>
                <a:lnTo>
                  <a:pt x="154837" y="82671"/>
                </a:lnTo>
                <a:lnTo>
                  <a:pt x="181861" y="76454"/>
                </a:lnTo>
                <a:lnTo>
                  <a:pt x="208171" y="66446"/>
                </a:lnTo>
                <a:lnTo>
                  <a:pt x="236043" y="57344"/>
                </a:lnTo>
                <a:lnTo>
                  <a:pt x="261888" y="47348"/>
                </a:lnTo>
                <a:lnTo>
                  <a:pt x="292392" y="35044"/>
                </a:lnTo>
                <a:lnTo>
                  <a:pt x="316101" y="25663"/>
                </a:lnTo>
                <a:lnTo>
                  <a:pt x="329042" y="14716"/>
                </a:lnTo>
                <a:lnTo>
                  <a:pt x="331525" y="13644"/>
                </a:lnTo>
                <a:lnTo>
                  <a:pt x="333181" y="12224"/>
                </a:lnTo>
                <a:lnTo>
                  <a:pt x="335021" y="8764"/>
                </a:lnTo>
                <a:lnTo>
                  <a:pt x="334806" y="6854"/>
                </a:lnTo>
                <a:lnTo>
                  <a:pt x="330896" y="0"/>
                </a:lnTo>
                <a:lnTo>
                  <a:pt x="330645" y="306"/>
                </a:lnTo>
                <a:lnTo>
                  <a:pt x="330366" y="2527"/>
                </a:lnTo>
                <a:lnTo>
                  <a:pt x="321459" y="15476"/>
                </a:lnTo>
                <a:lnTo>
                  <a:pt x="313432" y="44880"/>
                </a:lnTo>
                <a:lnTo>
                  <a:pt x="308030" y="69840"/>
                </a:lnTo>
                <a:lnTo>
                  <a:pt x="302346" y="94795"/>
                </a:lnTo>
                <a:lnTo>
                  <a:pt x="294104" y="123987"/>
                </a:lnTo>
                <a:lnTo>
                  <a:pt x="288499" y="141569"/>
                </a:lnTo>
                <a:lnTo>
                  <a:pt x="286524" y="168180"/>
                </a:lnTo>
                <a:lnTo>
                  <a:pt x="285939" y="195586"/>
                </a:lnTo>
                <a:lnTo>
                  <a:pt x="289096" y="225527"/>
                </a:lnTo>
                <a:lnTo>
                  <a:pt x="292872" y="251724"/>
                </a:lnTo>
                <a:lnTo>
                  <a:pt x="304221" y="270603"/>
                </a:lnTo>
                <a:lnTo>
                  <a:pt x="308743" y="276341"/>
                </a:lnTo>
                <a:lnTo>
                  <a:pt x="311102" y="282510"/>
                </a:lnTo>
                <a:lnTo>
                  <a:pt x="317443" y="2909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SMARTInkShape-Group27">
            <a:extLst>
              <a:ext uri="{FF2B5EF4-FFF2-40B4-BE49-F238E27FC236}">
                <a16:creationId xmlns:a16="http://schemas.microsoft.com/office/drawing/2014/main" id="{EE5B426B-8C40-4B7A-6FE7-FE94263EFDA2}"/>
              </a:ext>
            </a:extLst>
          </p:cNvPr>
          <p:cNvGrpSpPr/>
          <p:nvPr/>
        </p:nvGrpSpPr>
        <p:grpSpPr>
          <a:xfrm>
            <a:off x="381000" y="203753"/>
            <a:ext cx="589145" cy="223516"/>
            <a:chOff x="381000" y="203753"/>
            <a:chExt cx="589145" cy="223516"/>
          </a:xfrm>
        </p:grpSpPr>
        <p:sp>
          <p:nvSpPr>
            <p:cNvPr id="164" name="SMARTInkShape-139">
              <a:extLst>
                <a:ext uri="{FF2B5EF4-FFF2-40B4-BE49-F238E27FC236}">
                  <a16:creationId xmlns:a16="http://schemas.microsoft.com/office/drawing/2014/main" id="{AC1DAE61-FB27-E1DF-15D4-E53603308369}"/>
                </a:ext>
              </a:extLst>
            </p:cNvPr>
            <p:cNvSpPr/>
            <p:nvPr>
              <p:custDataLst>
                <p:tags r:id="rId353"/>
              </p:custDataLst>
            </p:nvPr>
          </p:nvSpPr>
          <p:spPr>
            <a:xfrm>
              <a:off x="381000" y="203753"/>
              <a:ext cx="142092" cy="223516"/>
            </a:xfrm>
            <a:custGeom>
              <a:avLst/>
              <a:gdLst/>
              <a:ahLst/>
              <a:cxnLst/>
              <a:rect l="0" t="0" r="0" b="0"/>
              <a:pathLst>
                <a:path w="142092" h="223516">
                  <a:moveTo>
                    <a:pt x="25400" y="24847"/>
                  </a:moveTo>
                  <a:lnTo>
                    <a:pt x="25400" y="24847"/>
                  </a:lnTo>
                  <a:lnTo>
                    <a:pt x="28771" y="21476"/>
                  </a:lnTo>
                  <a:lnTo>
                    <a:pt x="30426" y="17940"/>
                  </a:lnTo>
                  <a:lnTo>
                    <a:pt x="31727" y="1313"/>
                  </a:lnTo>
                  <a:lnTo>
                    <a:pt x="32440" y="691"/>
                  </a:lnTo>
                  <a:lnTo>
                    <a:pt x="35114" y="0"/>
                  </a:lnTo>
                  <a:lnTo>
                    <a:pt x="35404" y="521"/>
                  </a:lnTo>
                  <a:lnTo>
                    <a:pt x="33844" y="2982"/>
                  </a:lnTo>
                  <a:lnTo>
                    <a:pt x="34562" y="10190"/>
                  </a:lnTo>
                  <a:lnTo>
                    <a:pt x="35822" y="19744"/>
                  </a:lnTo>
                  <a:lnTo>
                    <a:pt x="32763" y="44901"/>
                  </a:lnTo>
                  <a:lnTo>
                    <a:pt x="30169" y="75945"/>
                  </a:lnTo>
                  <a:lnTo>
                    <a:pt x="27519" y="97651"/>
                  </a:lnTo>
                  <a:lnTo>
                    <a:pt x="26342" y="121410"/>
                  </a:lnTo>
                  <a:lnTo>
                    <a:pt x="29050" y="148473"/>
                  </a:lnTo>
                  <a:lnTo>
                    <a:pt x="34321" y="173268"/>
                  </a:lnTo>
                  <a:lnTo>
                    <a:pt x="47493" y="201155"/>
                  </a:lnTo>
                  <a:lnTo>
                    <a:pt x="59541" y="215689"/>
                  </a:lnTo>
                  <a:lnTo>
                    <a:pt x="67855" y="222084"/>
                  </a:lnTo>
                  <a:lnTo>
                    <a:pt x="81899" y="223515"/>
                  </a:lnTo>
                  <a:lnTo>
                    <a:pt x="97783" y="221094"/>
                  </a:lnTo>
                  <a:lnTo>
                    <a:pt x="114659" y="211797"/>
                  </a:lnTo>
                  <a:lnTo>
                    <a:pt x="133981" y="195246"/>
                  </a:lnTo>
                  <a:lnTo>
                    <a:pt x="141376" y="178033"/>
                  </a:lnTo>
                  <a:lnTo>
                    <a:pt x="142091" y="168659"/>
                  </a:lnTo>
                  <a:lnTo>
                    <a:pt x="136802" y="150151"/>
                  </a:lnTo>
                  <a:lnTo>
                    <a:pt x="127631" y="135665"/>
                  </a:lnTo>
                  <a:lnTo>
                    <a:pt x="118108" y="128663"/>
                  </a:lnTo>
                  <a:lnTo>
                    <a:pt x="106820" y="123904"/>
                  </a:lnTo>
                  <a:lnTo>
                    <a:pt x="76683" y="120849"/>
                  </a:lnTo>
                  <a:lnTo>
                    <a:pt x="55248" y="121137"/>
                  </a:lnTo>
                  <a:lnTo>
                    <a:pt x="25464" y="124560"/>
                  </a:lnTo>
                  <a:lnTo>
                    <a:pt x="0" y="126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0">
              <a:extLst>
                <a:ext uri="{FF2B5EF4-FFF2-40B4-BE49-F238E27FC236}">
                  <a16:creationId xmlns:a16="http://schemas.microsoft.com/office/drawing/2014/main" id="{735E53F2-8B68-1220-172C-C69FCC44E885}"/>
                </a:ext>
              </a:extLst>
            </p:cNvPr>
            <p:cNvSpPr/>
            <p:nvPr>
              <p:custDataLst>
                <p:tags r:id="rId354"/>
              </p:custDataLst>
            </p:nvPr>
          </p:nvSpPr>
          <p:spPr>
            <a:xfrm>
              <a:off x="571500" y="318644"/>
              <a:ext cx="133351" cy="93620"/>
            </a:xfrm>
            <a:custGeom>
              <a:avLst/>
              <a:gdLst/>
              <a:ahLst/>
              <a:cxnLst/>
              <a:rect l="0" t="0" r="0" b="0"/>
              <a:pathLst>
                <a:path w="133351" h="93620">
                  <a:moveTo>
                    <a:pt x="0" y="11556"/>
                  </a:moveTo>
                  <a:lnTo>
                    <a:pt x="0" y="11556"/>
                  </a:lnTo>
                  <a:lnTo>
                    <a:pt x="11556" y="0"/>
                  </a:lnTo>
                  <a:lnTo>
                    <a:pt x="11937" y="324"/>
                  </a:lnTo>
                  <a:lnTo>
                    <a:pt x="12474" y="4857"/>
                  </a:lnTo>
                  <a:lnTo>
                    <a:pt x="11927" y="15529"/>
                  </a:lnTo>
                  <a:lnTo>
                    <a:pt x="7611" y="30372"/>
                  </a:lnTo>
                  <a:lnTo>
                    <a:pt x="2568" y="41277"/>
                  </a:lnTo>
                  <a:lnTo>
                    <a:pt x="225" y="70366"/>
                  </a:lnTo>
                  <a:lnTo>
                    <a:pt x="9" y="92462"/>
                  </a:lnTo>
                  <a:lnTo>
                    <a:pt x="10116" y="93619"/>
                  </a:lnTo>
                  <a:lnTo>
                    <a:pt x="37563" y="88235"/>
                  </a:lnTo>
                  <a:lnTo>
                    <a:pt x="61852" y="78882"/>
                  </a:lnTo>
                  <a:lnTo>
                    <a:pt x="93461" y="69044"/>
                  </a:lnTo>
                  <a:lnTo>
                    <a:pt x="110007" y="62456"/>
                  </a:lnTo>
                  <a:lnTo>
                    <a:pt x="117331" y="58873"/>
                  </a:lnTo>
                  <a:lnTo>
                    <a:pt x="133350" y="56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1">
              <a:extLst>
                <a:ext uri="{FF2B5EF4-FFF2-40B4-BE49-F238E27FC236}">
                  <a16:creationId xmlns:a16="http://schemas.microsoft.com/office/drawing/2014/main" id="{E7FE5883-A713-4010-6E89-35B3FF19F03B}"/>
                </a:ext>
              </a:extLst>
            </p:cNvPr>
            <p:cNvSpPr/>
            <p:nvPr>
              <p:custDataLst>
                <p:tags r:id="rId355"/>
              </p:custDataLst>
            </p:nvPr>
          </p:nvSpPr>
          <p:spPr>
            <a:xfrm>
              <a:off x="591956" y="241300"/>
              <a:ext cx="17645" cy="44451"/>
            </a:xfrm>
            <a:custGeom>
              <a:avLst/>
              <a:gdLst/>
              <a:ahLst/>
              <a:cxnLst/>
              <a:rect l="0" t="0" r="0" b="0"/>
              <a:pathLst>
                <a:path w="17645" h="44451">
                  <a:moveTo>
                    <a:pt x="17644" y="44450"/>
                  </a:moveTo>
                  <a:lnTo>
                    <a:pt x="17644" y="44450"/>
                  </a:lnTo>
                  <a:lnTo>
                    <a:pt x="10902" y="41079"/>
                  </a:lnTo>
                  <a:lnTo>
                    <a:pt x="5711" y="35661"/>
                  </a:lnTo>
                  <a:lnTo>
                    <a:pt x="1757" y="28549"/>
                  </a:lnTo>
                  <a:lnTo>
                    <a:pt x="0" y="20685"/>
                  </a:lnTo>
                  <a:lnTo>
                    <a:pt x="942" y="17318"/>
                  </a:lnTo>
                  <a:lnTo>
                    <a:pt x="176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2">
              <a:extLst>
                <a:ext uri="{FF2B5EF4-FFF2-40B4-BE49-F238E27FC236}">
                  <a16:creationId xmlns:a16="http://schemas.microsoft.com/office/drawing/2014/main" id="{F17954F7-8C84-6856-F0AE-3E8F1EC6A30B}"/>
                </a:ext>
              </a:extLst>
            </p:cNvPr>
            <p:cNvSpPr/>
            <p:nvPr>
              <p:custDataLst>
                <p:tags r:id="rId356"/>
              </p:custDataLst>
            </p:nvPr>
          </p:nvSpPr>
          <p:spPr>
            <a:xfrm>
              <a:off x="674111" y="282685"/>
              <a:ext cx="132340" cy="122090"/>
            </a:xfrm>
            <a:custGeom>
              <a:avLst/>
              <a:gdLst/>
              <a:ahLst/>
              <a:cxnLst/>
              <a:rect l="0" t="0" r="0" b="0"/>
              <a:pathLst>
                <a:path w="132340" h="122090">
                  <a:moveTo>
                    <a:pt x="56139" y="15765"/>
                  </a:moveTo>
                  <a:lnTo>
                    <a:pt x="56139" y="15765"/>
                  </a:lnTo>
                  <a:lnTo>
                    <a:pt x="56139" y="6067"/>
                  </a:lnTo>
                  <a:lnTo>
                    <a:pt x="54258" y="2518"/>
                  </a:lnTo>
                  <a:lnTo>
                    <a:pt x="52768" y="583"/>
                  </a:lnTo>
                  <a:lnTo>
                    <a:pt x="50364" y="0"/>
                  </a:lnTo>
                  <a:lnTo>
                    <a:pt x="43930" y="1232"/>
                  </a:lnTo>
                  <a:lnTo>
                    <a:pt x="32374" y="9264"/>
                  </a:lnTo>
                  <a:lnTo>
                    <a:pt x="12881" y="36242"/>
                  </a:lnTo>
                  <a:lnTo>
                    <a:pt x="4203" y="54288"/>
                  </a:lnTo>
                  <a:lnTo>
                    <a:pt x="534" y="79782"/>
                  </a:lnTo>
                  <a:lnTo>
                    <a:pt x="0" y="100429"/>
                  </a:lnTo>
                  <a:lnTo>
                    <a:pt x="4149" y="112425"/>
                  </a:lnTo>
                  <a:lnTo>
                    <a:pt x="7868" y="118227"/>
                  </a:lnTo>
                  <a:lnTo>
                    <a:pt x="11872" y="121276"/>
                  </a:lnTo>
                  <a:lnTo>
                    <a:pt x="13928" y="122089"/>
                  </a:lnTo>
                  <a:lnTo>
                    <a:pt x="16004" y="121925"/>
                  </a:lnTo>
                  <a:lnTo>
                    <a:pt x="23145" y="118105"/>
                  </a:lnTo>
                  <a:lnTo>
                    <a:pt x="29213" y="108783"/>
                  </a:lnTo>
                  <a:lnTo>
                    <a:pt x="39283" y="101836"/>
                  </a:lnTo>
                  <a:lnTo>
                    <a:pt x="61168" y="72722"/>
                  </a:lnTo>
                  <a:lnTo>
                    <a:pt x="65430" y="64363"/>
                  </a:lnTo>
                  <a:lnTo>
                    <a:pt x="68165" y="53142"/>
                  </a:lnTo>
                  <a:lnTo>
                    <a:pt x="68390" y="53383"/>
                  </a:lnTo>
                  <a:lnTo>
                    <a:pt x="70703" y="80526"/>
                  </a:lnTo>
                  <a:lnTo>
                    <a:pt x="75741" y="94926"/>
                  </a:lnTo>
                  <a:lnTo>
                    <a:pt x="83765" y="109483"/>
                  </a:lnTo>
                  <a:lnTo>
                    <a:pt x="86551" y="112110"/>
                  </a:lnTo>
                  <a:lnTo>
                    <a:pt x="93409" y="115030"/>
                  </a:lnTo>
                  <a:lnTo>
                    <a:pt x="132339" y="117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3">
              <a:extLst>
                <a:ext uri="{FF2B5EF4-FFF2-40B4-BE49-F238E27FC236}">
                  <a16:creationId xmlns:a16="http://schemas.microsoft.com/office/drawing/2014/main" id="{06B304D0-C560-5DBB-E10F-9D75A4739B4F}"/>
                </a:ext>
              </a:extLst>
            </p:cNvPr>
            <p:cNvSpPr/>
            <p:nvPr>
              <p:custDataLst>
                <p:tags r:id="rId357"/>
              </p:custDataLst>
            </p:nvPr>
          </p:nvSpPr>
          <p:spPr>
            <a:xfrm>
              <a:off x="895350" y="281889"/>
              <a:ext cx="74795" cy="117867"/>
            </a:xfrm>
            <a:custGeom>
              <a:avLst/>
              <a:gdLst/>
              <a:ahLst/>
              <a:cxnLst/>
              <a:rect l="0" t="0" r="0" b="0"/>
              <a:pathLst>
                <a:path w="74795" h="117867">
                  <a:moveTo>
                    <a:pt x="57150" y="48311"/>
                  </a:moveTo>
                  <a:lnTo>
                    <a:pt x="57150" y="48311"/>
                  </a:lnTo>
                  <a:lnTo>
                    <a:pt x="69083" y="34496"/>
                  </a:lnTo>
                  <a:lnTo>
                    <a:pt x="73037" y="26649"/>
                  </a:lnTo>
                  <a:lnTo>
                    <a:pt x="74794" y="18457"/>
                  </a:lnTo>
                  <a:lnTo>
                    <a:pt x="73852" y="14297"/>
                  </a:lnTo>
                  <a:lnTo>
                    <a:pt x="69042" y="5912"/>
                  </a:lnTo>
                  <a:lnTo>
                    <a:pt x="65783" y="3112"/>
                  </a:lnTo>
                  <a:lnTo>
                    <a:pt x="58400" y="0"/>
                  </a:lnTo>
                  <a:lnTo>
                    <a:pt x="54455" y="582"/>
                  </a:lnTo>
                  <a:lnTo>
                    <a:pt x="25924" y="18613"/>
                  </a:lnTo>
                  <a:lnTo>
                    <a:pt x="15521" y="27909"/>
                  </a:lnTo>
                  <a:lnTo>
                    <a:pt x="5226" y="42736"/>
                  </a:lnTo>
                  <a:lnTo>
                    <a:pt x="1548" y="57086"/>
                  </a:lnTo>
                  <a:lnTo>
                    <a:pt x="1164" y="73724"/>
                  </a:lnTo>
                  <a:lnTo>
                    <a:pt x="3575" y="83359"/>
                  </a:lnTo>
                  <a:lnTo>
                    <a:pt x="8879" y="90464"/>
                  </a:lnTo>
                  <a:lnTo>
                    <a:pt x="16646" y="95973"/>
                  </a:lnTo>
                  <a:lnTo>
                    <a:pt x="44970" y="107443"/>
                  </a:lnTo>
                  <a:lnTo>
                    <a:pt x="55450" y="111654"/>
                  </a:lnTo>
                  <a:lnTo>
                    <a:pt x="59452" y="114799"/>
                  </a:lnTo>
                  <a:lnTo>
                    <a:pt x="60096" y="115919"/>
                  </a:lnTo>
                  <a:lnTo>
                    <a:pt x="59819" y="116667"/>
                  </a:lnTo>
                  <a:lnTo>
                    <a:pt x="57677" y="117866"/>
                  </a:lnTo>
                  <a:lnTo>
                    <a:pt x="43405" y="113096"/>
                  </a:lnTo>
                  <a:lnTo>
                    <a:pt x="15123" y="111980"/>
                  </a:lnTo>
                  <a:lnTo>
                    <a:pt x="0" y="111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28">
            <a:extLst>
              <a:ext uri="{FF2B5EF4-FFF2-40B4-BE49-F238E27FC236}">
                <a16:creationId xmlns:a16="http://schemas.microsoft.com/office/drawing/2014/main" id="{71F242B7-A932-44B7-3F92-099C0A5A3B31}"/>
              </a:ext>
            </a:extLst>
          </p:cNvPr>
          <p:cNvGrpSpPr/>
          <p:nvPr/>
        </p:nvGrpSpPr>
        <p:grpSpPr>
          <a:xfrm>
            <a:off x="1202744" y="234950"/>
            <a:ext cx="1711907" cy="271098"/>
            <a:chOff x="1202744" y="234950"/>
            <a:chExt cx="1711907" cy="271098"/>
          </a:xfrm>
        </p:grpSpPr>
        <p:sp>
          <p:nvSpPr>
            <p:cNvPr id="170" name="SMARTInkShape-144">
              <a:extLst>
                <a:ext uri="{FF2B5EF4-FFF2-40B4-BE49-F238E27FC236}">
                  <a16:creationId xmlns:a16="http://schemas.microsoft.com/office/drawing/2014/main" id="{45141B27-22FA-7AA9-A0BB-5D368A4FAD1B}"/>
                </a:ext>
              </a:extLst>
            </p:cNvPr>
            <p:cNvSpPr/>
            <p:nvPr>
              <p:custDataLst>
                <p:tags r:id="rId341"/>
              </p:custDataLst>
            </p:nvPr>
          </p:nvSpPr>
          <p:spPr>
            <a:xfrm>
              <a:off x="1202744" y="281537"/>
              <a:ext cx="181557" cy="117822"/>
            </a:xfrm>
            <a:custGeom>
              <a:avLst/>
              <a:gdLst/>
              <a:ahLst/>
              <a:cxnLst/>
              <a:rect l="0" t="0" r="0" b="0"/>
              <a:pathLst>
                <a:path w="181557" h="117822">
                  <a:moveTo>
                    <a:pt x="105356" y="48663"/>
                  </a:moveTo>
                  <a:lnTo>
                    <a:pt x="105356" y="48663"/>
                  </a:lnTo>
                  <a:lnTo>
                    <a:pt x="108727" y="45292"/>
                  </a:lnTo>
                  <a:lnTo>
                    <a:pt x="110382" y="41756"/>
                  </a:lnTo>
                  <a:lnTo>
                    <a:pt x="110823" y="39825"/>
                  </a:lnTo>
                  <a:lnTo>
                    <a:pt x="114815" y="33736"/>
                  </a:lnTo>
                  <a:lnTo>
                    <a:pt x="121780" y="25358"/>
                  </a:lnTo>
                  <a:lnTo>
                    <a:pt x="123239" y="21137"/>
                  </a:lnTo>
                  <a:lnTo>
                    <a:pt x="122922" y="19023"/>
                  </a:lnTo>
                  <a:lnTo>
                    <a:pt x="120689" y="14793"/>
                  </a:lnTo>
                  <a:lnTo>
                    <a:pt x="105352" y="5075"/>
                  </a:lnTo>
                  <a:lnTo>
                    <a:pt x="82934" y="0"/>
                  </a:lnTo>
                  <a:lnTo>
                    <a:pt x="55046" y="5238"/>
                  </a:lnTo>
                  <a:lnTo>
                    <a:pt x="34554" y="15727"/>
                  </a:lnTo>
                  <a:lnTo>
                    <a:pt x="6161" y="36907"/>
                  </a:lnTo>
                  <a:lnTo>
                    <a:pt x="3242" y="41531"/>
                  </a:lnTo>
                  <a:lnTo>
                    <a:pt x="0" y="54195"/>
                  </a:lnTo>
                  <a:lnTo>
                    <a:pt x="440" y="65468"/>
                  </a:lnTo>
                  <a:lnTo>
                    <a:pt x="8389" y="92242"/>
                  </a:lnTo>
                  <a:lnTo>
                    <a:pt x="20724" y="113257"/>
                  </a:lnTo>
                  <a:lnTo>
                    <a:pt x="24938" y="116177"/>
                  </a:lnTo>
                  <a:lnTo>
                    <a:pt x="31277" y="117821"/>
                  </a:lnTo>
                  <a:lnTo>
                    <a:pt x="37390" y="114442"/>
                  </a:lnTo>
                  <a:lnTo>
                    <a:pt x="68035" y="85193"/>
                  </a:lnTo>
                  <a:lnTo>
                    <a:pt x="76244" y="68926"/>
                  </a:lnTo>
                  <a:lnTo>
                    <a:pt x="79467" y="50425"/>
                  </a:lnTo>
                  <a:lnTo>
                    <a:pt x="79739" y="46624"/>
                  </a:lnTo>
                  <a:lnTo>
                    <a:pt x="79811" y="46598"/>
                  </a:lnTo>
                  <a:lnTo>
                    <a:pt x="79859" y="47286"/>
                  </a:lnTo>
                  <a:lnTo>
                    <a:pt x="74480" y="71686"/>
                  </a:lnTo>
                  <a:lnTo>
                    <a:pt x="77236" y="87940"/>
                  </a:lnTo>
                  <a:lnTo>
                    <a:pt x="82521" y="99420"/>
                  </a:lnTo>
                  <a:lnTo>
                    <a:pt x="85194" y="101551"/>
                  </a:lnTo>
                  <a:lnTo>
                    <a:pt x="91927" y="103919"/>
                  </a:lnTo>
                  <a:lnTo>
                    <a:pt x="117886" y="105439"/>
                  </a:lnTo>
                  <a:lnTo>
                    <a:pt x="141916" y="104997"/>
                  </a:lnTo>
                  <a:lnTo>
                    <a:pt x="181556" y="99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5">
              <a:extLst>
                <a:ext uri="{FF2B5EF4-FFF2-40B4-BE49-F238E27FC236}">
                  <a16:creationId xmlns:a16="http://schemas.microsoft.com/office/drawing/2014/main" id="{AFADBE8C-6570-7C18-4B68-9640EE7F4B14}"/>
                </a:ext>
              </a:extLst>
            </p:cNvPr>
            <p:cNvSpPr/>
            <p:nvPr>
              <p:custDataLst>
                <p:tags r:id="rId342"/>
              </p:custDataLst>
            </p:nvPr>
          </p:nvSpPr>
          <p:spPr>
            <a:xfrm>
              <a:off x="1403350" y="308425"/>
              <a:ext cx="120651" cy="94794"/>
            </a:xfrm>
            <a:custGeom>
              <a:avLst/>
              <a:gdLst/>
              <a:ahLst/>
              <a:cxnLst/>
              <a:rect l="0" t="0" r="0" b="0"/>
              <a:pathLst>
                <a:path w="120651" h="94794">
                  <a:moveTo>
                    <a:pt x="0" y="40825"/>
                  </a:moveTo>
                  <a:lnTo>
                    <a:pt x="0" y="40825"/>
                  </a:lnTo>
                  <a:lnTo>
                    <a:pt x="706" y="34344"/>
                  </a:lnTo>
                  <a:lnTo>
                    <a:pt x="5069" y="21266"/>
                  </a:lnTo>
                  <a:lnTo>
                    <a:pt x="14927" y="7449"/>
                  </a:lnTo>
                  <a:lnTo>
                    <a:pt x="21199" y="754"/>
                  </a:lnTo>
                  <a:lnTo>
                    <a:pt x="24716" y="0"/>
                  </a:lnTo>
                  <a:lnTo>
                    <a:pt x="34268" y="1043"/>
                  </a:lnTo>
                  <a:lnTo>
                    <a:pt x="43688" y="5741"/>
                  </a:lnTo>
                  <a:lnTo>
                    <a:pt x="52578" y="13237"/>
                  </a:lnTo>
                  <a:lnTo>
                    <a:pt x="64810" y="30064"/>
                  </a:lnTo>
                  <a:lnTo>
                    <a:pt x="77932" y="58763"/>
                  </a:lnTo>
                  <a:lnTo>
                    <a:pt x="81182" y="70756"/>
                  </a:lnTo>
                  <a:lnTo>
                    <a:pt x="82145" y="83247"/>
                  </a:lnTo>
                  <a:lnTo>
                    <a:pt x="81574" y="86039"/>
                  </a:lnTo>
                  <a:lnTo>
                    <a:pt x="80488" y="87901"/>
                  </a:lnTo>
                  <a:lnTo>
                    <a:pt x="73676" y="94260"/>
                  </a:lnTo>
                  <a:lnTo>
                    <a:pt x="71695" y="94793"/>
                  </a:lnTo>
                  <a:lnTo>
                    <a:pt x="69669" y="94443"/>
                  </a:lnTo>
                  <a:lnTo>
                    <a:pt x="67613" y="93503"/>
                  </a:lnTo>
                  <a:lnTo>
                    <a:pt x="61348" y="85440"/>
                  </a:lnTo>
                  <a:lnTo>
                    <a:pt x="58394" y="70742"/>
                  </a:lnTo>
                  <a:lnTo>
                    <a:pt x="60890" y="52982"/>
                  </a:lnTo>
                  <a:lnTo>
                    <a:pt x="69468" y="34314"/>
                  </a:lnTo>
                  <a:lnTo>
                    <a:pt x="84318" y="18748"/>
                  </a:lnTo>
                  <a:lnTo>
                    <a:pt x="120650" y="2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6">
              <a:extLst>
                <a:ext uri="{FF2B5EF4-FFF2-40B4-BE49-F238E27FC236}">
                  <a16:creationId xmlns:a16="http://schemas.microsoft.com/office/drawing/2014/main" id="{5B6CC1FE-1FAF-C23D-9E45-5E85BCD16A13}"/>
                </a:ext>
              </a:extLst>
            </p:cNvPr>
            <p:cNvSpPr/>
            <p:nvPr>
              <p:custDataLst>
                <p:tags r:id="rId343"/>
              </p:custDataLst>
            </p:nvPr>
          </p:nvSpPr>
          <p:spPr>
            <a:xfrm>
              <a:off x="1574800" y="314656"/>
              <a:ext cx="18268" cy="117145"/>
            </a:xfrm>
            <a:custGeom>
              <a:avLst/>
              <a:gdLst/>
              <a:ahLst/>
              <a:cxnLst/>
              <a:rect l="0" t="0" r="0" b="0"/>
              <a:pathLst>
                <a:path w="18268" h="117145">
                  <a:moveTo>
                    <a:pt x="0" y="21894"/>
                  </a:moveTo>
                  <a:lnTo>
                    <a:pt x="0" y="21894"/>
                  </a:lnTo>
                  <a:lnTo>
                    <a:pt x="3371" y="18523"/>
                  </a:lnTo>
                  <a:lnTo>
                    <a:pt x="5026" y="14987"/>
                  </a:lnTo>
                  <a:lnTo>
                    <a:pt x="5467" y="13056"/>
                  </a:lnTo>
                  <a:lnTo>
                    <a:pt x="9721" y="9029"/>
                  </a:lnTo>
                  <a:lnTo>
                    <a:pt x="12831" y="6967"/>
                  </a:lnTo>
                  <a:lnTo>
                    <a:pt x="14198" y="4887"/>
                  </a:lnTo>
                  <a:lnTo>
                    <a:pt x="14404" y="2795"/>
                  </a:lnTo>
                  <a:lnTo>
                    <a:pt x="13836" y="695"/>
                  </a:lnTo>
                  <a:lnTo>
                    <a:pt x="14163" y="0"/>
                  </a:lnTo>
                  <a:lnTo>
                    <a:pt x="15087" y="242"/>
                  </a:lnTo>
                  <a:lnTo>
                    <a:pt x="16408" y="1110"/>
                  </a:lnTo>
                  <a:lnTo>
                    <a:pt x="18267" y="15814"/>
                  </a:lnTo>
                  <a:lnTo>
                    <a:pt x="13921" y="47330"/>
                  </a:lnTo>
                  <a:lnTo>
                    <a:pt x="12861" y="79049"/>
                  </a:lnTo>
                  <a:lnTo>
                    <a:pt x="12714" y="110664"/>
                  </a:lnTo>
                  <a:lnTo>
                    <a:pt x="12700" y="11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7">
              <a:extLst>
                <a:ext uri="{FF2B5EF4-FFF2-40B4-BE49-F238E27FC236}">
                  <a16:creationId xmlns:a16="http://schemas.microsoft.com/office/drawing/2014/main" id="{9B1F6CD9-56D5-3604-92CC-77176B5692F1}"/>
                </a:ext>
              </a:extLst>
            </p:cNvPr>
            <p:cNvSpPr/>
            <p:nvPr>
              <p:custDataLst>
                <p:tags r:id="rId344"/>
              </p:custDataLst>
            </p:nvPr>
          </p:nvSpPr>
          <p:spPr>
            <a:xfrm>
              <a:off x="1619250" y="2413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8">
              <a:extLst>
                <a:ext uri="{FF2B5EF4-FFF2-40B4-BE49-F238E27FC236}">
                  <a16:creationId xmlns:a16="http://schemas.microsoft.com/office/drawing/2014/main" id="{895D7F69-2080-7983-2AD2-AD2EEA05F336}"/>
                </a:ext>
              </a:extLst>
            </p:cNvPr>
            <p:cNvSpPr/>
            <p:nvPr>
              <p:custDataLst>
                <p:tags r:id="rId345"/>
              </p:custDataLst>
            </p:nvPr>
          </p:nvSpPr>
          <p:spPr>
            <a:xfrm>
              <a:off x="1644650" y="286633"/>
              <a:ext cx="69366" cy="100718"/>
            </a:xfrm>
            <a:custGeom>
              <a:avLst/>
              <a:gdLst/>
              <a:ahLst/>
              <a:cxnLst/>
              <a:rect l="0" t="0" r="0" b="0"/>
              <a:pathLst>
                <a:path w="69366" h="100718">
                  <a:moveTo>
                    <a:pt x="63500" y="5467"/>
                  </a:moveTo>
                  <a:lnTo>
                    <a:pt x="63500" y="5467"/>
                  </a:lnTo>
                  <a:lnTo>
                    <a:pt x="58033" y="0"/>
                  </a:lnTo>
                  <a:lnTo>
                    <a:pt x="47299" y="2750"/>
                  </a:lnTo>
                  <a:lnTo>
                    <a:pt x="30483" y="14364"/>
                  </a:lnTo>
                  <a:lnTo>
                    <a:pt x="22046" y="22606"/>
                  </a:lnTo>
                  <a:lnTo>
                    <a:pt x="17324" y="29783"/>
                  </a:lnTo>
                  <a:lnTo>
                    <a:pt x="14070" y="41756"/>
                  </a:lnTo>
                  <a:lnTo>
                    <a:pt x="15190" y="48171"/>
                  </a:lnTo>
                  <a:lnTo>
                    <a:pt x="16477" y="50870"/>
                  </a:lnTo>
                  <a:lnTo>
                    <a:pt x="23551" y="55750"/>
                  </a:lnTo>
                  <a:lnTo>
                    <a:pt x="54925" y="71053"/>
                  </a:lnTo>
                  <a:lnTo>
                    <a:pt x="69365" y="81295"/>
                  </a:lnTo>
                  <a:lnTo>
                    <a:pt x="52131" y="90473"/>
                  </a:lnTo>
                  <a:lnTo>
                    <a:pt x="24739" y="95736"/>
                  </a:lnTo>
                  <a:lnTo>
                    <a:pt x="0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9">
              <a:extLst>
                <a:ext uri="{FF2B5EF4-FFF2-40B4-BE49-F238E27FC236}">
                  <a16:creationId xmlns:a16="http://schemas.microsoft.com/office/drawing/2014/main" id="{69A1717B-88CF-F806-FCBA-6B0931591408}"/>
                </a:ext>
              </a:extLst>
            </p:cNvPr>
            <p:cNvSpPr/>
            <p:nvPr>
              <p:custDataLst>
                <p:tags r:id="rId346"/>
              </p:custDataLst>
            </p:nvPr>
          </p:nvSpPr>
          <p:spPr>
            <a:xfrm>
              <a:off x="1749306" y="336552"/>
              <a:ext cx="9638" cy="107949"/>
            </a:xfrm>
            <a:custGeom>
              <a:avLst/>
              <a:gdLst/>
              <a:ahLst/>
              <a:cxnLst/>
              <a:rect l="0" t="0" r="0" b="0"/>
              <a:pathLst>
                <a:path w="9638" h="107949">
                  <a:moveTo>
                    <a:pt x="3294" y="6348"/>
                  </a:moveTo>
                  <a:lnTo>
                    <a:pt x="3294" y="6348"/>
                  </a:lnTo>
                  <a:lnTo>
                    <a:pt x="3294" y="2977"/>
                  </a:lnTo>
                  <a:lnTo>
                    <a:pt x="3999" y="1984"/>
                  </a:lnTo>
                  <a:lnTo>
                    <a:pt x="5175" y="1322"/>
                  </a:lnTo>
                  <a:lnTo>
                    <a:pt x="9637" y="0"/>
                  </a:lnTo>
                  <a:lnTo>
                    <a:pt x="8939" y="27144"/>
                  </a:lnTo>
                  <a:lnTo>
                    <a:pt x="4177" y="54007"/>
                  </a:lnTo>
                  <a:lnTo>
                    <a:pt x="1529" y="81089"/>
                  </a:lnTo>
                  <a:lnTo>
                    <a:pt x="0" y="85809"/>
                  </a:lnTo>
                  <a:lnTo>
                    <a:pt x="184" y="94816"/>
                  </a:lnTo>
                  <a:lnTo>
                    <a:pt x="3294" y="107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0">
              <a:extLst>
                <a:ext uri="{FF2B5EF4-FFF2-40B4-BE49-F238E27FC236}">
                  <a16:creationId xmlns:a16="http://schemas.microsoft.com/office/drawing/2014/main" id="{CF5CF33D-18F5-9C0A-A6E8-D55E8B0B8171}"/>
                </a:ext>
              </a:extLst>
            </p:cNvPr>
            <p:cNvSpPr/>
            <p:nvPr>
              <p:custDataLst>
                <p:tags r:id="rId347"/>
              </p:custDataLst>
            </p:nvPr>
          </p:nvSpPr>
          <p:spPr>
            <a:xfrm>
              <a:off x="1771650" y="2349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1">
              <a:extLst>
                <a:ext uri="{FF2B5EF4-FFF2-40B4-BE49-F238E27FC236}">
                  <a16:creationId xmlns:a16="http://schemas.microsoft.com/office/drawing/2014/main" id="{8F938DC6-C29A-E6A4-93F8-43E6DCE5721D}"/>
                </a:ext>
              </a:extLst>
            </p:cNvPr>
            <p:cNvSpPr/>
            <p:nvPr>
              <p:custDataLst>
                <p:tags r:id="rId348"/>
              </p:custDataLst>
            </p:nvPr>
          </p:nvSpPr>
          <p:spPr>
            <a:xfrm>
              <a:off x="1778000" y="318017"/>
              <a:ext cx="149457" cy="94734"/>
            </a:xfrm>
            <a:custGeom>
              <a:avLst/>
              <a:gdLst/>
              <a:ahLst/>
              <a:cxnLst/>
              <a:rect l="0" t="0" r="0" b="0"/>
              <a:pathLst>
                <a:path w="149457" h="94734">
                  <a:moveTo>
                    <a:pt x="0" y="31233"/>
                  </a:moveTo>
                  <a:lnTo>
                    <a:pt x="0" y="31233"/>
                  </a:lnTo>
                  <a:lnTo>
                    <a:pt x="3371" y="31233"/>
                  </a:lnTo>
                  <a:lnTo>
                    <a:pt x="6907" y="29352"/>
                  </a:lnTo>
                  <a:lnTo>
                    <a:pt x="11537" y="24752"/>
                  </a:lnTo>
                  <a:lnTo>
                    <a:pt x="26667" y="5372"/>
                  </a:lnTo>
                  <a:lnTo>
                    <a:pt x="33254" y="2100"/>
                  </a:lnTo>
                  <a:lnTo>
                    <a:pt x="48980" y="0"/>
                  </a:lnTo>
                  <a:lnTo>
                    <a:pt x="52409" y="1239"/>
                  </a:lnTo>
                  <a:lnTo>
                    <a:pt x="58100" y="6378"/>
                  </a:lnTo>
                  <a:lnTo>
                    <a:pt x="67503" y="26951"/>
                  </a:lnTo>
                  <a:lnTo>
                    <a:pt x="72604" y="47995"/>
                  </a:lnTo>
                  <a:lnTo>
                    <a:pt x="72484" y="70344"/>
                  </a:lnTo>
                  <a:lnTo>
                    <a:pt x="75466" y="88191"/>
                  </a:lnTo>
                  <a:lnTo>
                    <a:pt x="75005" y="90372"/>
                  </a:lnTo>
                  <a:lnTo>
                    <a:pt x="73992" y="91825"/>
                  </a:lnTo>
                  <a:lnTo>
                    <a:pt x="72611" y="92795"/>
                  </a:lnTo>
                  <a:lnTo>
                    <a:pt x="72397" y="93441"/>
                  </a:lnTo>
                  <a:lnTo>
                    <a:pt x="72959" y="93871"/>
                  </a:lnTo>
                  <a:lnTo>
                    <a:pt x="75560" y="94563"/>
                  </a:lnTo>
                  <a:lnTo>
                    <a:pt x="75916" y="92776"/>
                  </a:lnTo>
                  <a:lnTo>
                    <a:pt x="77997" y="84040"/>
                  </a:lnTo>
                  <a:lnTo>
                    <a:pt x="84964" y="68046"/>
                  </a:lnTo>
                  <a:lnTo>
                    <a:pt x="103486" y="37017"/>
                  </a:lnTo>
                  <a:lnTo>
                    <a:pt x="128228" y="10989"/>
                  </a:lnTo>
                  <a:lnTo>
                    <a:pt x="132955" y="8125"/>
                  </a:lnTo>
                  <a:lnTo>
                    <a:pt x="135203" y="7361"/>
                  </a:lnTo>
                  <a:lnTo>
                    <a:pt x="137408" y="7557"/>
                  </a:lnTo>
                  <a:lnTo>
                    <a:pt x="141739" y="9657"/>
                  </a:lnTo>
                  <a:lnTo>
                    <a:pt x="144134" y="18586"/>
                  </a:lnTo>
                  <a:lnTo>
                    <a:pt x="149456" y="50290"/>
                  </a:lnTo>
                  <a:lnTo>
                    <a:pt x="139700" y="94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2">
              <a:extLst>
                <a:ext uri="{FF2B5EF4-FFF2-40B4-BE49-F238E27FC236}">
                  <a16:creationId xmlns:a16="http://schemas.microsoft.com/office/drawing/2014/main" id="{734450A7-3AE0-3AF8-56F4-1174CA399227}"/>
                </a:ext>
              </a:extLst>
            </p:cNvPr>
            <p:cNvSpPr/>
            <p:nvPr>
              <p:custDataLst>
                <p:tags r:id="rId349"/>
              </p:custDataLst>
            </p:nvPr>
          </p:nvSpPr>
          <p:spPr>
            <a:xfrm>
              <a:off x="1958811" y="306138"/>
              <a:ext cx="174790" cy="199910"/>
            </a:xfrm>
            <a:custGeom>
              <a:avLst/>
              <a:gdLst/>
              <a:ahLst/>
              <a:cxnLst/>
              <a:rect l="0" t="0" r="0" b="0"/>
              <a:pathLst>
                <a:path w="174790" h="199910">
                  <a:moveTo>
                    <a:pt x="41439" y="55812"/>
                  </a:moveTo>
                  <a:lnTo>
                    <a:pt x="41439" y="55812"/>
                  </a:lnTo>
                  <a:lnTo>
                    <a:pt x="50277" y="46974"/>
                  </a:lnTo>
                  <a:lnTo>
                    <a:pt x="52422" y="41065"/>
                  </a:lnTo>
                  <a:lnTo>
                    <a:pt x="54081" y="34441"/>
                  </a:lnTo>
                  <a:lnTo>
                    <a:pt x="57171" y="29145"/>
                  </a:lnTo>
                  <a:lnTo>
                    <a:pt x="57571" y="26040"/>
                  </a:lnTo>
                  <a:lnTo>
                    <a:pt x="56175" y="15633"/>
                  </a:lnTo>
                  <a:lnTo>
                    <a:pt x="58101" y="10203"/>
                  </a:lnTo>
                  <a:lnTo>
                    <a:pt x="57486" y="7767"/>
                  </a:lnTo>
                  <a:lnTo>
                    <a:pt x="53039" y="3179"/>
                  </a:lnTo>
                  <a:lnTo>
                    <a:pt x="46360" y="670"/>
                  </a:lnTo>
                  <a:lnTo>
                    <a:pt x="42603" y="0"/>
                  </a:lnTo>
                  <a:lnTo>
                    <a:pt x="38687" y="965"/>
                  </a:lnTo>
                  <a:lnTo>
                    <a:pt x="30573" y="5801"/>
                  </a:lnTo>
                  <a:lnTo>
                    <a:pt x="14572" y="24767"/>
                  </a:lnTo>
                  <a:lnTo>
                    <a:pt x="8802" y="34018"/>
                  </a:lnTo>
                  <a:lnTo>
                    <a:pt x="0" y="64934"/>
                  </a:lnTo>
                  <a:lnTo>
                    <a:pt x="408" y="67538"/>
                  </a:lnTo>
                  <a:lnTo>
                    <a:pt x="1385" y="69979"/>
                  </a:lnTo>
                  <a:lnTo>
                    <a:pt x="2742" y="71607"/>
                  </a:lnTo>
                  <a:lnTo>
                    <a:pt x="6131" y="73415"/>
                  </a:lnTo>
                  <a:lnTo>
                    <a:pt x="18748" y="74433"/>
                  </a:lnTo>
                  <a:lnTo>
                    <a:pt x="32521" y="71364"/>
                  </a:lnTo>
                  <a:lnTo>
                    <a:pt x="44747" y="65417"/>
                  </a:lnTo>
                  <a:lnTo>
                    <a:pt x="47172" y="65743"/>
                  </a:lnTo>
                  <a:lnTo>
                    <a:pt x="52453" y="68692"/>
                  </a:lnTo>
                  <a:lnTo>
                    <a:pt x="59505" y="74707"/>
                  </a:lnTo>
                  <a:lnTo>
                    <a:pt x="68037" y="96140"/>
                  </a:lnTo>
                  <a:lnTo>
                    <a:pt x="71662" y="121462"/>
                  </a:lnTo>
                  <a:lnTo>
                    <a:pt x="65995" y="146838"/>
                  </a:lnTo>
                  <a:lnTo>
                    <a:pt x="57451" y="177230"/>
                  </a:lnTo>
                  <a:lnTo>
                    <a:pt x="49698" y="195272"/>
                  </a:lnTo>
                  <a:lnTo>
                    <a:pt x="46945" y="197468"/>
                  </a:lnTo>
                  <a:lnTo>
                    <a:pt x="38242" y="199909"/>
                  </a:lnTo>
                  <a:lnTo>
                    <a:pt x="31081" y="199113"/>
                  </a:lnTo>
                  <a:lnTo>
                    <a:pt x="28184" y="197912"/>
                  </a:lnTo>
                  <a:lnTo>
                    <a:pt x="26252" y="195701"/>
                  </a:lnTo>
                  <a:lnTo>
                    <a:pt x="24106" y="189481"/>
                  </a:lnTo>
                  <a:lnTo>
                    <a:pt x="26269" y="167933"/>
                  </a:lnTo>
                  <a:lnTo>
                    <a:pt x="34749" y="142577"/>
                  </a:lnTo>
                  <a:lnTo>
                    <a:pt x="46199" y="123932"/>
                  </a:lnTo>
                  <a:lnTo>
                    <a:pt x="65270" y="109470"/>
                  </a:lnTo>
                  <a:lnTo>
                    <a:pt x="92166" y="96248"/>
                  </a:lnTo>
                  <a:lnTo>
                    <a:pt x="117651" y="82797"/>
                  </a:lnTo>
                  <a:lnTo>
                    <a:pt x="133949" y="67806"/>
                  </a:lnTo>
                  <a:lnTo>
                    <a:pt x="174789" y="36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3">
              <a:extLst>
                <a:ext uri="{FF2B5EF4-FFF2-40B4-BE49-F238E27FC236}">
                  <a16:creationId xmlns:a16="http://schemas.microsoft.com/office/drawing/2014/main" id="{043436E4-78CE-ADFC-DBFC-2B87CBD13F44}"/>
                </a:ext>
              </a:extLst>
            </p:cNvPr>
            <p:cNvSpPr/>
            <p:nvPr>
              <p:custDataLst>
                <p:tags r:id="rId350"/>
              </p:custDataLst>
            </p:nvPr>
          </p:nvSpPr>
          <p:spPr>
            <a:xfrm>
              <a:off x="2260600" y="298450"/>
              <a:ext cx="114301" cy="69851"/>
            </a:xfrm>
            <a:custGeom>
              <a:avLst/>
              <a:gdLst/>
              <a:ahLst/>
              <a:cxnLst/>
              <a:rect l="0" t="0" r="0" b="0"/>
              <a:pathLst>
                <a:path w="114301" h="69851">
                  <a:moveTo>
                    <a:pt x="0" y="69850"/>
                  </a:moveTo>
                  <a:lnTo>
                    <a:pt x="0" y="69850"/>
                  </a:lnTo>
                  <a:lnTo>
                    <a:pt x="8789" y="56035"/>
                  </a:lnTo>
                  <a:lnTo>
                    <a:pt x="32755" y="30822"/>
                  </a:lnTo>
                  <a:lnTo>
                    <a:pt x="57323" y="20696"/>
                  </a:lnTo>
                  <a:lnTo>
                    <a:pt x="85590" y="960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4">
              <a:extLst>
                <a:ext uri="{FF2B5EF4-FFF2-40B4-BE49-F238E27FC236}">
                  <a16:creationId xmlns:a16="http://schemas.microsoft.com/office/drawing/2014/main" id="{711F4375-8CCC-4EAE-74E7-82C686C7F9AD}"/>
                </a:ext>
              </a:extLst>
            </p:cNvPr>
            <p:cNvSpPr/>
            <p:nvPr>
              <p:custDataLst>
                <p:tags r:id="rId351"/>
              </p:custDataLst>
            </p:nvPr>
          </p:nvSpPr>
          <p:spPr>
            <a:xfrm>
              <a:off x="2400300" y="306068"/>
              <a:ext cx="146051" cy="80430"/>
            </a:xfrm>
            <a:custGeom>
              <a:avLst/>
              <a:gdLst/>
              <a:ahLst/>
              <a:cxnLst/>
              <a:rect l="0" t="0" r="0" b="0"/>
              <a:pathLst>
                <a:path w="146051" h="80430">
                  <a:moveTo>
                    <a:pt x="0" y="30482"/>
                  </a:moveTo>
                  <a:lnTo>
                    <a:pt x="0" y="30482"/>
                  </a:lnTo>
                  <a:lnTo>
                    <a:pt x="13815" y="18549"/>
                  </a:lnTo>
                  <a:lnTo>
                    <a:pt x="44495" y="3010"/>
                  </a:lnTo>
                  <a:lnTo>
                    <a:pt x="59045" y="0"/>
                  </a:lnTo>
                  <a:lnTo>
                    <a:pt x="66929" y="1177"/>
                  </a:lnTo>
                  <a:lnTo>
                    <a:pt x="70019" y="2479"/>
                  </a:lnTo>
                  <a:lnTo>
                    <a:pt x="75334" y="11451"/>
                  </a:lnTo>
                  <a:lnTo>
                    <a:pt x="85964" y="43184"/>
                  </a:lnTo>
                  <a:lnTo>
                    <a:pt x="87325" y="61527"/>
                  </a:lnTo>
                  <a:lnTo>
                    <a:pt x="85143" y="71561"/>
                  </a:lnTo>
                  <a:lnTo>
                    <a:pt x="83573" y="74802"/>
                  </a:lnTo>
                  <a:lnTo>
                    <a:pt x="81821" y="76962"/>
                  </a:lnTo>
                  <a:lnTo>
                    <a:pt x="77993" y="79362"/>
                  </a:lnTo>
                  <a:lnTo>
                    <a:pt x="73939" y="80429"/>
                  </a:lnTo>
                  <a:lnTo>
                    <a:pt x="71870" y="80008"/>
                  </a:lnTo>
                  <a:lnTo>
                    <a:pt x="67690" y="77658"/>
                  </a:lnTo>
                  <a:lnTo>
                    <a:pt x="66294" y="75338"/>
                  </a:lnTo>
                  <a:lnTo>
                    <a:pt x="64742" y="68998"/>
                  </a:lnTo>
                  <a:lnTo>
                    <a:pt x="67239" y="54124"/>
                  </a:lnTo>
                  <a:lnTo>
                    <a:pt x="75818" y="39682"/>
                  </a:lnTo>
                  <a:lnTo>
                    <a:pt x="100505" y="19760"/>
                  </a:lnTo>
                  <a:lnTo>
                    <a:pt x="105103" y="16984"/>
                  </a:lnTo>
                  <a:lnTo>
                    <a:pt x="146050" y="11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5">
              <a:extLst>
                <a:ext uri="{FF2B5EF4-FFF2-40B4-BE49-F238E27FC236}">
                  <a16:creationId xmlns:a16="http://schemas.microsoft.com/office/drawing/2014/main" id="{CBAE35EA-6F7C-0667-2044-5CA85BCD6E76}"/>
                </a:ext>
              </a:extLst>
            </p:cNvPr>
            <p:cNvSpPr/>
            <p:nvPr>
              <p:custDataLst>
                <p:tags r:id="rId352"/>
              </p:custDataLst>
            </p:nvPr>
          </p:nvSpPr>
          <p:spPr>
            <a:xfrm>
              <a:off x="2611262" y="287477"/>
              <a:ext cx="303389" cy="110849"/>
            </a:xfrm>
            <a:custGeom>
              <a:avLst/>
              <a:gdLst/>
              <a:ahLst/>
              <a:cxnLst/>
              <a:rect l="0" t="0" r="0" b="0"/>
              <a:pathLst>
                <a:path w="303389" h="110849">
                  <a:moveTo>
                    <a:pt x="11288" y="36373"/>
                  </a:moveTo>
                  <a:lnTo>
                    <a:pt x="11288" y="36373"/>
                  </a:lnTo>
                  <a:lnTo>
                    <a:pt x="23904" y="23757"/>
                  </a:lnTo>
                  <a:lnTo>
                    <a:pt x="11771" y="35890"/>
                  </a:lnTo>
                  <a:lnTo>
                    <a:pt x="7975" y="43449"/>
                  </a:lnTo>
                  <a:lnTo>
                    <a:pt x="179" y="75094"/>
                  </a:lnTo>
                  <a:lnTo>
                    <a:pt x="0" y="86743"/>
                  </a:lnTo>
                  <a:lnTo>
                    <a:pt x="2273" y="96625"/>
                  </a:lnTo>
                  <a:lnTo>
                    <a:pt x="7516" y="103839"/>
                  </a:lnTo>
                  <a:lnTo>
                    <a:pt x="13845" y="108691"/>
                  </a:lnTo>
                  <a:lnTo>
                    <a:pt x="19010" y="110848"/>
                  </a:lnTo>
                  <a:lnTo>
                    <a:pt x="21375" y="110717"/>
                  </a:lnTo>
                  <a:lnTo>
                    <a:pt x="25884" y="108691"/>
                  </a:lnTo>
                  <a:lnTo>
                    <a:pt x="27369" y="107163"/>
                  </a:lnTo>
                  <a:lnTo>
                    <a:pt x="29019" y="103583"/>
                  </a:lnTo>
                  <a:lnTo>
                    <a:pt x="29947" y="97601"/>
                  </a:lnTo>
                  <a:lnTo>
                    <a:pt x="24836" y="70737"/>
                  </a:lnTo>
                  <a:lnTo>
                    <a:pt x="27610" y="57687"/>
                  </a:lnTo>
                  <a:lnTo>
                    <a:pt x="36272" y="41512"/>
                  </a:lnTo>
                  <a:lnTo>
                    <a:pt x="60646" y="15500"/>
                  </a:lnTo>
                  <a:lnTo>
                    <a:pt x="70619" y="9928"/>
                  </a:lnTo>
                  <a:lnTo>
                    <a:pt x="74831" y="8865"/>
                  </a:lnTo>
                  <a:lnTo>
                    <a:pt x="78344" y="8862"/>
                  </a:lnTo>
                  <a:lnTo>
                    <a:pt x="81392" y="9566"/>
                  </a:lnTo>
                  <a:lnTo>
                    <a:pt x="86661" y="14111"/>
                  </a:lnTo>
                  <a:lnTo>
                    <a:pt x="89053" y="17298"/>
                  </a:lnTo>
                  <a:lnTo>
                    <a:pt x="92893" y="45645"/>
                  </a:lnTo>
                  <a:lnTo>
                    <a:pt x="93713" y="74997"/>
                  </a:lnTo>
                  <a:lnTo>
                    <a:pt x="93835" y="92945"/>
                  </a:lnTo>
                  <a:lnTo>
                    <a:pt x="97208" y="89981"/>
                  </a:lnTo>
                  <a:lnTo>
                    <a:pt x="114818" y="61552"/>
                  </a:lnTo>
                  <a:lnTo>
                    <a:pt x="130650" y="41283"/>
                  </a:lnTo>
                  <a:lnTo>
                    <a:pt x="144021" y="32262"/>
                  </a:lnTo>
                  <a:lnTo>
                    <a:pt x="150335" y="21671"/>
                  </a:lnTo>
                  <a:lnTo>
                    <a:pt x="156812" y="16198"/>
                  </a:lnTo>
                  <a:lnTo>
                    <a:pt x="159810" y="15162"/>
                  </a:lnTo>
                  <a:lnTo>
                    <a:pt x="162514" y="15177"/>
                  </a:lnTo>
                  <a:lnTo>
                    <a:pt x="168552" y="16899"/>
                  </a:lnTo>
                  <a:lnTo>
                    <a:pt x="172968" y="20568"/>
                  </a:lnTo>
                  <a:lnTo>
                    <a:pt x="174868" y="24175"/>
                  </a:lnTo>
                  <a:lnTo>
                    <a:pt x="180693" y="55821"/>
                  </a:lnTo>
                  <a:lnTo>
                    <a:pt x="182730" y="86947"/>
                  </a:lnTo>
                  <a:lnTo>
                    <a:pt x="204399" y="59030"/>
                  </a:lnTo>
                  <a:lnTo>
                    <a:pt x="225137" y="29662"/>
                  </a:lnTo>
                  <a:lnTo>
                    <a:pt x="242018" y="10327"/>
                  </a:lnTo>
                  <a:lnTo>
                    <a:pt x="254003" y="2158"/>
                  </a:lnTo>
                  <a:lnTo>
                    <a:pt x="259802" y="0"/>
                  </a:lnTo>
                  <a:lnTo>
                    <a:pt x="262336" y="130"/>
                  </a:lnTo>
                  <a:lnTo>
                    <a:pt x="267034" y="2156"/>
                  </a:lnTo>
                  <a:lnTo>
                    <a:pt x="271473" y="9171"/>
                  </a:lnTo>
                  <a:lnTo>
                    <a:pt x="276057" y="23139"/>
                  </a:lnTo>
                  <a:lnTo>
                    <a:pt x="281245" y="51179"/>
                  </a:lnTo>
                  <a:lnTo>
                    <a:pt x="292905" y="81891"/>
                  </a:lnTo>
                  <a:lnTo>
                    <a:pt x="303388" y="93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SMARTInkShape-156">
            <a:extLst>
              <a:ext uri="{FF2B5EF4-FFF2-40B4-BE49-F238E27FC236}">
                <a16:creationId xmlns:a16="http://schemas.microsoft.com/office/drawing/2014/main" id="{41FB075D-E511-6D3E-E7E9-DB3B556DAC7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88754" y="153416"/>
            <a:ext cx="92495" cy="399035"/>
          </a:xfrm>
          <a:custGeom>
            <a:avLst/>
            <a:gdLst/>
            <a:ahLst/>
            <a:cxnLst/>
            <a:rect l="0" t="0" r="0" b="0"/>
            <a:pathLst>
              <a:path w="92495" h="399035">
                <a:moveTo>
                  <a:pt x="73446" y="56134"/>
                </a:moveTo>
                <a:lnTo>
                  <a:pt x="73446" y="56134"/>
                </a:lnTo>
                <a:lnTo>
                  <a:pt x="83572" y="45303"/>
                </a:lnTo>
                <a:lnTo>
                  <a:pt x="87519" y="37035"/>
                </a:lnTo>
                <a:lnTo>
                  <a:pt x="90284" y="32829"/>
                </a:lnTo>
                <a:lnTo>
                  <a:pt x="91841" y="25789"/>
                </a:lnTo>
                <a:lnTo>
                  <a:pt x="92494" y="0"/>
                </a:lnTo>
                <a:lnTo>
                  <a:pt x="85754" y="2656"/>
                </a:lnTo>
                <a:lnTo>
                  <a:pt x="67176" y="28742"/>
                </a:lnTo>
                <a:lnTo>
                  <a:pt x="53366" y="57622"/>
                </a:lnTo>
                <a:lnTo>
                  <a:pt x="41391" y="81975"/>
                </a:lnTo>
                <a:lnTo>
                  <a:pt x="34505" y="99369"/>
                </a:lnTo>
                <a:lnTo>
                  <a:pt x="29922" y="128289"/>
                </a:lnTo>
                <a:lnTo>
                  <a:pt x="23704" y="155752"/>
                </a:lnTo>
                <a:lnTo>
                  <a:pt x="14650" y="185212"/>
                </a:lnTo>
                <a:lnTo>
                  <a:pt x="10634" y="212834"/>
                </a:lnTo>
                <a:lnTo>
                  <a:pt x="5995" y="242342"/>
                </a:lnTo>
                <a:lnTo>
                  <a:pt x="4307" y="268567"/>
                </a:lnTo>
                <a:lnTo>
                  <a:pt x="1855" y="296749"/>
                </a:lnTo>
                <a:lnTo>
                  <a:pt x="0" y="310535"/>
                </a:lnTo>
                <a:lnTo>
                  <a:pt x="2217" y="334163"/>
                </a:lnTo>
                <a:lnTo>
                  <a:pt x="5205" y="365550"/>
                </a:lnTo>
                <a:lnTo>
                  <a:pt x="10423" y="382057"/>
                </a:lnTo>
                <a:lnTo>
                  <a:pt x="18507" y="393956"/>
                </a:lnTo>
                <a:lnTo>
                  <a:pt x="28996" y="39903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SMARTInkShape-157">
            <a:extLst>
              <a:ext uri="{FF2B5EF4-FFF2-40B4-BE49-F238E27FC236}">
                <a16:creationId xmlns:a16="http://schemas.microsoft.com/office/drawing/2014/main" id="{76CB0893-CFB5-3F65-643A-9652A0F78E4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11409" y="571768"/>
            <a:ext cx="175992" cy="129405"/>
          </a:xfrm>
          <a:custGeom>
            <a:avLst/>
            <a:gdLst/>
            <a:ahLst/>
            <a:cxnLst/>
            <a:rect l="0" t="0" r="0" b="0"/>
            <a:pathLst>
              <a:path w="175992" h="129405">
                <a:moveTo>
                  <a:pt x="61691" y="25132"/>
                </a:moveTo>
                <a:lnTo>
                  <a:pt x="61691" y="25132"/>
                </a:lnTo>
                <a:lnTo>
                  <a:pt x="65062" y="21761"/>
                </a:lnTo>
                <a:lnTo>
                  <a:pt x="84181" y="13576"/>
                </a:lnTo>
                <a:lnTo>
                  <a:pt x="93104" y="12462"/>
                </a:lnTo>
                <a:lnTo>
                  <a:pt x="93341" y="9070"/>
                </a:lnTo>
                <a:lnTo>
                  <a:pt x="92669" y="8074"/>
                </a:lnTo>
                <a:lnTo>
                  <a:pt x="91515" y="7410"/>
                </a:lnTo>
                <a:lnTo>
                  <a:pt x="87965" y="6344"/>
                </a:lnTo>
                <a:lnTo>
                  <a:pt x="83979" y="2789"/>
                </a:lnTo>
                <a:lnTo>
                  <a:pt x="78417" y="1090"/>
                </a:lnTo>
                <a:lnTo>
                  <a:pt x="59978" y="0"/>
                </a:lnTo>
                <a:lnTo>
                  <a:pt x="48229" y="5496"/>
                </a:lnTo>
                <a:lnTo>
                  <a:pt x="31597" y="20490"/>
                </a:lnTo>
                <a:lnTo>
                  <a:pt x="9698" y="47098"/>
                </a:lnTo>
                <a:lnTo>
                  <a:pt x="1914" y="68251"/>
                </a:lnTo>
                <a:lnTo>
                  <a:pt x="0" y="88238"/>
                </a:lnTo>
                <a:lnTo>
                  <a:pt x="4755" y="116558"/>
                </a:lnTo>
                <a:lnTo>
                  <a:pt x="7694" y="121740"/>
                </a:lnTo>
                <a:lnTo>
                  <a:pt x="16686" y="128624"/>
                </a:lnTo>
                <a:lnTo>
                  <a:pt x="19693" y="129404"/>
                </a:lnTo>
                <a:lnTo>
                  <a:pt x="22403" y="129219"/>
                </a:lnTo>
                <a:lnTo>
                  <a:pt x="24916" y="128390"/>
                </a:lnTo>
                <a:lnTo>
                  <a:pt x="29589" y="121824"/>
                </a:lnTo>
                <a:lnTo>
                  <a:pt x="44737" y="92929"/>
                </a:lnTo>
                <a:lnTo>
                  <a:pt x="60364" y="62962"/>
                </a:lnTo>
                <a:lnTo>
                  <a:pt x="73059" y="33072"/>
                </a:lnTo>
                <a:lnTo>
                  <a:pt x="74274" y="25829"/>
                </a:lnTo>
                <a:lnTo>
                  <a:pt x="73663" y="36114"/>
                </a:lnTo>
                <a:lnTo>
                  <a:pt x="70726" y="51905"/>
                </a:lnTo>
                <a:lnTo>
                  <a:pt x="74114" y="81247"/>
                </a:lnTo>
                <a:lnTo>
                  <a:pt x="74207" y="83709"/>
                </a:lnTo>
                <a:lnTo>
                  <a:pt x="76191" y="88325"/>
                </a:lnTo>
                <a:lnTo>
                  <a:pt x="77707" y="90544"/>
                </a:lnTo>
                <a:lnTo>
                  <a:pt x="86584" y="97038"/>
                </a:lnTo>
                <a:lnTo>
                  <a:pt x="98151" y="100060"/>
                </a:lnTo>
                <a:lnTo>
                  <a:pt x="126487" y="101220"/>
                </a:lnTo>
                <a:lnTo>
                  <a:pt x="154567" y="101322"/>
                </a:lnTo>
                <a:lnTo>
                  <a:pt x="175991" y="1013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31">
            <a:extLst>
              <a:ext uri="{FF2B5EF4-FFF2-40B4-BE49-F238E27FC236}">
                <a16:creationId xmlns:a16="http://schemas.microsoft.com/office/drawing/2014/main" id="{4354D4B8-B092-DD1A-E532-33381DB42C5B}"/>
              </a:ext>
            </a:extLst>
          </p:cNvPr>
          <p:cNvGrpSpPr/>
          <p:nvPr/>
        </p:nvGrpSpPr>
        <p:grpSpPr>
          <a:xfrm>
            <a:off x="889000" y="476250"/>
            <a:ext cx="1206501" cy="652417"/>
            <a:chOff x="889000" y="476250"/>
            <a:chExt cx="1206501" cy="652417"/>
          </a:xfrm>
        </p:grpSpPr>
        <p:sp>
          <p:nvSpPr>
            <p:cNvPr id="185" name="SMARTInkShape-158">
              <a:extLst>
                <a:ext uri="{FF2B5EF4-FFF2-40B4-BE49-F238E27FC236}">
                  <a16:creationId xmlns:a16="http://schemas.microsoft.com/office/drawing/2014/main" id="{B74058E2-2ADB-56EB-9379-ED00D0ADE140}"/>
                </a:ext>
              </a:extLst>
            </p:cNvPr>
            <p:cNvSpPr/>
            <p:nvPr>
              <p:custDataLst>
                <p:tags r:id="rId327"/>
              </p:custDataLst>
            </p:nvPr>
          </p:nvSpPr>
          <p:spPr>
            <a:xfrm>
              <a:off x="1098550" y="597262"/>
              <a:ext cx="87253" cy="145689"/>
            </a:xfrm>
            <a:custGeom>
              <a:avLst/>
              <a:gdLst/>
              <a:ahLst/>
              <a:cxnLst/>
              <a:rect l="0" t="0" r="0" b="0"/>
              <a:pathLst>
                <a:path w="87253" h="145689">
                  <a:moveTo>
                    <a:pt x="63500" y="18688"/>
                  </a:moveTo>
                  <a:lnTo>
                    <a:pt x="63500" y="18688"/>
                  </a:lnTo>
                  <a:lnTo>
                    <a:pt x="66871" y="18688"/>
                  </a:lnTo>
                  <a:lnTo>
                    <a:pt x="70407" y="16807"/>
                  </a:lnTo>
                  <a:lnTo>
                    <a:pt x="72338" y="15317"/>
                  </a:lnTo>
                  <a:lnTo>
                    <a:pt x="74484" y="11780"/>
                  </a:lnTo>
                  <a:lnTo>
                    <a:pt x="76143" y="7857"/>
                  </a:lnTo>
                  <a:lnTo>
                    <a:pt x="79232" y="3761"/>
                  </a:lnTo>
                  <a:lnTo>
                    <a:pt x="79632" y="2387"/>
                  </a:lnTo>
                  <a:lnTo>
                    <a:pt x="79194" y="1470"/>
                  </a:lnTo>
                  <a:lnTo>
                    <a:pt x="78196" y="860"/>
                  </a:lnTo>
                  <a:lnTo>
                    <a:pt x="73421" y="0"/>
                  </a:lnTo>
                  <a:lnTo>
                    <a:pt x="60795" y="3116"/>
                  </a:lnTo>
                  <a:lnTo>
                    <a:pt x="30630" y="23412"/>
                  </a:lnTo>
                  <a:lnTo>
                    <a:pt x="16268" y="35588"/>
                  </a:lnTo>
                  <a:lnTo>
                    <a:pt x="4424" y="51575"/>
                  </a:lnTo>
                  <a:lnTo>
                    <a:pt x="4361" y="54724"/>
                  </a:lnTo>
                  <a:lnTo>
                    <a:pt x="8053" y="61985"/>
                  </a:lnTo>
                  <a:lnTo>
                    <a:pt x="18065" y="70636"/>
                  </a:lnTo>
                  <a:lnTo>
                    <a:pt x="45804" y="84220"/>
                  </a:lnTo>
                  <a:lnTo>
                    <a:pt x="77443" y="93355"/>
                  </a:lnTo>
                  <a:lnTo>
                    <a:pt x="83337" y="97264"/>
                  </a:lnTo>
                  <a:lnTo>
                    <a:pt x="85191" y="100000"/>
                  </a:lnTo>
                  <a:lnTo>
                    <a:pt x="87252" y="106803"/>
                  </a:lnTo>
                  <a:lnTo>
                    <a:pt x="87096" y="109887"/>
                  </a:lnTo>
                  <a:lnTo>
                    <a:pt x="85041" y="115195"/>
                  </a:lnTo>
                  <a:lnTo>
                    <a:pt x="78013" y="119906"/>
                  </a:lnTo>
                  <a:lnTo>
                    <a:pt x="50908" y="134479"/>
                  </a:lnTo>
                  <a:lnTo>
                    <a:pt x="19180" y="144080"/>
                  </a:lnTo>
                  <a:lnTo>
                    <a:pt x="0" y="145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59">
              <a:extLst>
                <a:ext uri="{FF2B5EF4-FFF2-40B4-BE49-F238E27FC236}">
                  <a16:creationId xmlns:a16="http://schemas.microsoft.com/office/drawing/2014/main" id="{3E431D13-07AA-3952-E6DC-379CD1BBB75B}"/>
                </a:ext>
              </a:extLst>
            </p:cNvPr>
            <p:cNvSpPr/>
            <p:nvPr>
              <p:custDataLst>
                <p:tags r:id="rId328"/>
              </p:custDataLst>
            </p:nvPr>
          </p:nvSpPr>
          <p:spPr>
            <a:xfrm>
              <a:off x="1207780" y="609732"/>
              <a:ext cx="132071" cy="101242"/>
            </a:xfrm>
            <a:custGeom>
              <a:avLst/>
              <a:gdLst/>
              <a:ahLst/>
              <a:cxnLst/>
              <a:rect l="0" t="0" r="0" b="0"/>
              <a:pathLst>
                <a:path w="132071" h="101242">
                  <a:moveTo>
                    <a:pt x="11420" y="82418"/>
                  </a:moveTo>
                  <a:lnTo>
                    <a:pt x="11420" y="82418"/>
                  </a:lnTo>
                  <a:lnTo>
                    <a:pt x="14791" y="79047"/>
                  </a:lnTo>
                  <a:lnTo>
                    <a:pt x="46431" y="61047"/>
                  </a:lnTo>
                  <a:lnTo>
                    <a:pt x="74101" y="51046"/>
                  </a:lnTo>
                  <a:lnTo>
                    <a:pt x="101493" y="39429"/>
                  </a:lnTo>
                  <a:lnTo>
                    <a:pt x="117302" y="28483"/>
                  </a:lnTo>
                  <a:lnTo>
                    <a:pt x="120108" y="27412"/>
                  </a:lnTo>
                  <a:lnTo>
                    <a:pt x="121978" y="25991"/>
                  </a:lnTo>
                  <a:lnTo>
                    <a:pt x="124057" y="22532"/>
                  </a:lnTo>
                  <a:lnTo>
                    <a:pt x="125227" y="13247"/>
                  </a:lnTo>
                  <a:lnTo>
                    <a:pt x="123620" y="7461"/>
                  </a:lnTo>
                  <a:lnTo>
                    <a:pt x="122203" y="4930"/>
                  </a:lnTo>
                  <a:lnTo>
                    <a:pt x="113103" y="2118"/>
                  </a:lnTo>
                  <a:lnTo>
                    <a:pt x="82881" y="0"/>
                  </a:lnTo>
                  <a:lnTo>
                    <a:pt x="53724" y="581"/>
                  </a:lnTo>
                  <a:lnTo>
                    <a:pt x="41750" y="4940"/>
                  </a:lnTo>
                  <a:lnTo>
                    <a:pt x="11861" y="25283"/>
                  </a:lnTo>
                  <a:lnTo>
                    <a:pt x="7383" y="30213"/>
                  </a:lnTo>
                  <a:lnTo>
                    <a:pt x="3041" y="37109"/>
                  </a:lnTo>
                  <a:lnTo>
                    <a:pt x="0" y="52295"/>
                  </a:lnTo>
                  <a:lnTo>
                    <a:pt x="3052" y="64091"/>
                  </a:lnTo>
                  <a:lnTo>
                    <a:pt x="9817" y="75684"/>
                  </a:lnTo>
                  <a:lnTo>
                    <a:pt x="19880" y="85540"/>
                  </a:lnTo>
                  <a:lnTo>
                    <a:pt x="40816" y="95651"/>
                  </a:lnTo>
                  <a:lnTo>
                    <a:pt x="68811" y="100319"/>
                  </a:lnTo>
                  <a:lnTo>
                    <a:pt x="97023" y="101241"/>
                  </a:lnTo>
                  <a:lnTo>
                    <a:pt x="107321" y="100662"/>
                  </a:lnTo>
                  <a:lnTo>
                    <a:pt x="132070" y="95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0">
              <a:extLst>
                <a:ext uri="{FF2B5EF4-FFF2-40B4-BE49-F238E27FC236}">
                  <a16:creationId xmlns:a16="http://schemas.microsoft.com/office/drawing/2014/main" id="{F1D0F1C1-BCF7-5E95-0E90-C629C6BAC04B}"/>
                </a:ext>
              </a:extLst>
            </p:cNvPr>
            <p:cNvSpPr/>
            <p:nvPr>
              <p:custDataLst>
                <p:tags r:id="rId329"/>
              </p:custDataLst>
            </p:nvPr>
          </p:nvSpPr>
          <p:spPr>
            <a:xfrm>
              <a:off x="1428851" y="533661"/>
              <a:ext cx="16258" cy="196590"/>
            </a:xfrm>
            <a:custGeom>
              <a:avLst/>
              <a:gdLst/>
              <a:ahLst/>
              <a:cxnLst/>
              <a:rect l="0" t="0" r="0" b="0"/>
              <a:pathLst>
                <a:path w="16258" h="196590">
                  <a:moveTo>
                    <a:pt x="12599" y="6089"/>
                  </a:moveTo>
                  <a:lnTo>
                    <a:pt x="12599" y="6089"/>
                  </a:lnTo>
                  <a:lnTo>
                    <a:pt x="12599" y="2718"/>
                  </a:lnTo>
                  <a:lnTo>
                    <a:pt x="13305" y="1725"/>
                  </a:lnTo>
                  <a:lnTo>
                    <a:pt x="14480" y="1063"/>
                  </a:lnTo>
                  <a:lnTo>
                    <a:pt x="15970" y="622"/>
                  </a:lnTo>
                  <a:lnTo>
                    <a:pt x="16257" y="327"/>
                  </a:lnTo>
                  <a:lnTo>
                    <a:pt x="15743" y="131"/>
                  </a:lnTo>
                  <a:lnTo>
                    <a:pt x="14695" y="0"/>
                  </a:lnTo>
                  <a:lnTo>
                    <a:pt x="13531" y="5500"/>
                  </a:lnTo>
                  <a:lnTo>
                    <a:pt x="12783" y="29648"/>
                  </a:lnTo>
                  <a:lnTo>
                    <a:pt x="9283" y="56735"/>
                  </a:lnTo>
                  <a:lnTo>
                    <a:pt x="3777" y="80362"/>
                  </a:lnTo>
                  <a:lnTo>
                    <a:pt x="1048" y="107510"/>
                  </a:lnTo>
                  <a:lnTo>
                    <a:pt x="240" y="137896"/>
                  </a:lnTo>
                  <a:lnTo>
                    <a:pt x="0" y="165871"/>
                  </a:lnTo>
                  <a:lnTo>
                    <a:pt x="6249" y="196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1">
              <a:extLst>
                <a:ext uri="{FF2B5EF4-FFF2-40B4-BE49-F238E27FC236}">
                  <a16:creationId xmlns:a16="http://schemas.microsoft.com/office/drawing/2014/main" id="{C91F1015-B152-39E5-1A2D-9834F75B8379}"/>
                </a:ext>
              </a:extLst>
            </p:cNvPr>
            <p:cNvSpPr/>
            <p:nvPr>
              <p:custDataLst>
                <p:tags r:id="rId330"/>
              </p:custDataLst>
            </p:nvPr>
          </p:nvSpPr>
          <p:spPr>
            <a:xfrm>
              <a:off x="1499881" y="619723"/>
              <a:ext cx="86513" cy="108088"/>
            </a:xfrm>
            <a:custGeom>
              <a:avLst/>
              <a:gdLst/>
              <a:ahLst/>
              <a:cxnLst/>
              <a:rect l="0" t="0" r="0" b="0"/>
              <a:pathLst>
                <a:path w="86513" h="108088">
                  <a:moveTo>
                    <a:pt x="17769" y="59727"/>
                  </a:moveTo>
                  <a:lnTo>
                    <a:pt x="17769" y="59727"/>
                  </a:lnTo>
                  <a:lnTo>
                    <a:pt x="21140" y="56356"/>
                  </a:lnTo>
                  <a:lnTo>
                    <a:pt x="24676" y="54701"/>
                  </a:lnTo>
                  <a:lnTo>
                    <a:pt x="26607" y="54260"/>
                  </a:lnTo>
                  <a:lnTo>
                    <a:pt x="55117" y="40546"/>
                  </a:lnTo>
                  <a:lnTo>
                    <a:pt x="68346" y="32407"/>
                  </a:lnTo>
                  <a:lnTo>
                    <a:pt x="75525" y="25712"/>
                  </a:lnTo>
                  <a:lnTo>
                    <a:pt x="85129" y="11217"/>
                  </a:lnTo>
                  <a:lnTo>
                    <a:pt x="86512" y="6887"/>
                  </a:lnTo>
                  <a:lnTo>
                    <a:pt x="85470" y="4745"/>
                  </a:lnTo>
                  <a:lnTo>
                    <a:pt x="80549" y="483"/>
                  </a:lnTo>
                  <a:lnTo>
                    <a:pt x="69895" y="0"/>
                  </a:lnTo>
                  <a:lnTo>
                    <a:pt x="57164" y="2843"/>
                  </a:lnTo>
                  <a:lnTo>
                    <a:pt x="46802" y="8810"/>
                  </a:lnTo>
                  <a:lnTo>
                    <a:pt x="19317" y="38873"/>
                  </a:lnTo>
                  <a:lnTo>
                    <a:pt x="14224" y="45520"/>
                  </a:lnTo>
                  <a:lnTo>
                    <a:pt x="3043" y="73065"/>
                  </a:lnTo>
                  <a:lnTo>
                    <a:pt x="0" y="88295"/>
                  </a:lnTo>
                  <a:lnTo>
                    <a:pt x="1170" y="97354"/>
                  </a:lnTo>
                  <a:lnTo>
                    <a:pt x="2470" y="101745"/>
                  </a:lnTo>
                  <a:lnTo>
                    <a:pt x="4748" y="104672"/>
                  </a:lnTo>
                  <a:lnTo>
                    <a:pt x="11041" y="107925"/>
                  </a:lnTo>
                  <a:lnTo>
                    <a:pt x="13989" y="108087"/>
                  </a:lnTo>
                  <a:lnTo>
                    <a:pt x="62219" y="97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2">
              <a:extLst>
                <a:ext uri="{FF2B5EF4-FFF2-40B4-BE49-F238E27FC236}">
                  <a16:creationId xmlns:a16="http://schemas.microsoft.com/office/drawing/2014/main" id="{3FD13DEB-3428-5094-ADD4-57C3F420824F}"/>
                </a:ext>
              </a:extLst>
            </p:cNvPr>
            <p:cNvSpPr/>
            <p:nvPr>
              <p:custDataLst>
                <p:tags r:id="rId331"/>
              </p:custDataLst>
            </p:nvPr>
          </p:nvSpPr>
          <p:spPr>
            <a:xfrm>
              <a:off x="1629520" y="635000"/>
              <a:ext cx="110381" cy="75876"/>
            </a:xfrm>
            <a:custGeom>
              <a:avLst/>
              <a:gdLst/>
              <a:ahLst/>
              <a:cxnLst/>
              <a:rect l="0" t="0" r="0" b="0"/>
              <a:pathLst>
                <a:path w="110381" h="75876">
                  <a:moveTo>
                    <a:pt x="46880" y="0"/>
                  </a:moveTo>
                  <a:lnTo>
                    <a:pt x="46880" y="0"/>
                  </a:lnTo>
                  <a:lnTo>
                    <a:pt x="21150" y="14747"/>
                  </a:lnTo>
                  <a:lnTo>
                    <a:pt x="13572" y="22782"/>
                  </a:lnTo>
                  <a:lnTo>
                    <a:pt x="666" y="47920"/>
                  </a:lnTo>
                  <a:lnTo>
                    <a:pt x="0" y="56811"/>
                  </a:lnTo>
                  <a:lnTo>
                    <a:pt x="2055" y="64760"/>
                  </a:lnTo>
                  <a:lnTo>
                    <a:pt x="5321" y="70645"/>
                  </a:lnTo>
                  <a:lnTo>
                    <a:pt x="7885" y="72497"/>
                  </a:lnTo>
                  <a:lnTo>
                    <a:pt x="14497" y="74554"/>
                  </a:lnTo>
                  <a:lnTo>
                    <a:pt x="40379" y="75875"/>
                  </a:lnTo>
                  <a:lnTo>
                    <a:pt x="70787" y="74254"/>
                  </a:lnTo>
                  <a:lnTo>
                    <a:pt x="11038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3">
              <a:extLst>
                <a:ext uri="{FF2B5EF4-FFF2-40B4-BE49-F238E27FC236}">
                  <a16:creationId xmlns:a16="http://schemas.microsoft.com/office/drawing/2014/main" id="{A83CF90A-EEB7-407C-7375-335F947A63D1}"/>
                </a:ext>
              </a:extLst>
            </p:cNvPr>
            <p:cNvSpPr/>
            <p:nvPr>
              <p:custDataLst>
                <p:tags r:id="rId332"/>
              </p:custDataLst>
            </p:nvPr>
          </p:nvSpPr>
          <p:spPr>
            <a:xfrm>
              <a:off x="1753007" y="508000"/>
              <a:ext cx="82144" cy="234479"/>
            </a:xfrm>
            <a:custGeom>
              <a:avLst/>
              <a:gdLst/>
              <a:ahLst/>
              <a:cxnLst/>
              <a:rect l="0" t="0" r="0" b="0"/>
              <a:pathLst>
                <a:path w="82144" h="234479">
                  <a:moveTo>
                    <a:pt x="31343" y="0"/>
                  </a:moveTo>
                  <a:lnTo>
                    <a:pt x="31343" y="0"/>
                  </a:lnTo>
                  <a:lnTo>
                    <a:pt x="27972" y="24419"/>
                  </a:lnTo>
                  <a:lnTo>
                    <a:pt x="18478" y="55139"/>
                  </a:lnTo>
                  <a:lnTo>
                    <a:pt x="8744" y="83827"/>
                  </a:lnTo>
                  <a:lnTo>
                    <a:pt x="6496" y="111207"/>
                  </a:lnTo>
                  <a:lnTo>
                    <a:pt x="1652" y="139423"/>
                  </a:lnTo>
                  <a:lnTo>
                    <a:pt x="0" y="163922"/>
                  </a:lnTo>
                  <a:lnTo>
                    <a:pt x="3044" y="195363"/>
                  </a:lnTo>
                  <a:lnTo>
                    <a:pt x="9059" y="220514"/>
                  </a:lnTo>
                  <a:lnTo>
                    <a:pt x="14619" y="226888"/>
                  </a:lnTo>
                  <a:lnTo>
                    <a:pt x="18077" y="229575"/>
                  </a:lnTo>
                  <a:lnTo>
                    <a:pt x="27564" y="232561"/>
                  </a:lnTo>
                  <a:lnTo>
                    <a:pt x="47530" y="234478"/>
                  </a:lnTo>
                  <a:lnTo>
                    <a:pt x="60755" y="231439"/>
                  </a:lnTo>
                  <a:lnTo>
                    <a:pt x="82143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4">
              <a:extLst>
                <a:ext uri="{FF2B5EF4-FFF2-40B4-BE49-F238E27FC236}">
                  <a16:creationId xmlns:a16="http://schemas.microsoft.com/office/drawing/2014/main" id="{D1BCEA46-0DD1-51B0-968D-9E1FEA04A56E}"/>
                </a:ext>
              </a:extLst>
            </p:cNvPr>
            <p:cNvSpPr/>
            <p:nvPr>
              <p:custDataLst>
                <p:tags r:id="rId333"/>
              </p:custDataLst>
            </p:nvPr>
          </p:nvSpPr>
          <p:spPr>
            <a:xfrm>
              <a:off x="1758950" y="63500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3763" y="31192"/>
                  </a:lnTo>
                  <a:lnTo>
                    <a:pt x="11550" y="27269"/>
                  </a:lnTo>
                  <a:lnTo>
                    <a:pt x="37664" y="19001"/>
                  </a:lnTo>
                  <a:lnTo>
                    <a:pt x="66785" y="720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5">
              <a:extLst>
                <a:ext uri="{FF2B5EF4-FFF2-40B4-BE49-F238E27FC236}">
                  <a16:creationId xmlns:a16="http://schemas.microsoft.com/office/drawing/2014/main" id="{D623B79B-BCD7-8C19-D82A-AE32758D7569}"/>
                </a:ext>
              </a:extLst>
            </p:cNvPr>
            <p:cNvSpPr/>
            <p:nvPr>
              <p:custDataLst>
                <p:tags r:id="rId334"/>
              </p:custDataLst>
            </p:nvPr>
          </p:nvSpPr>
          <p:spPr>
            <a:xfrm>
              <a:off x="1839653" y="617272"/>
              <a:ext cx="107202" cy="103208"/>
            </a:xfrm>
            <a:custGeom>
              <a:avLst/>
              <a:gdLst/>
              <a:ahLst/>
              <a:cxnLst/>
              <a:rect l="0" t="0" r="0" b="0"/>
              <a:pathLst>
                <a:path w="107202" h="103208">
                  <a:moveTo>
                    <a:pt x="39947" y="30428"/>
                  </a:moveTo>
                  <a:lnTo>
                    <a:pt x="39947" y="30428"/>
                  </a:lnTo>
                  <a:lnTo>
                    <a:pt x="66627" y="30428"/>
                  </a:lnTo>
                  <a:lnTo>
                    <a:pt x="77911" y="29722"/>
                  </a:lnTo>
                  <a:lnTo>
                    <a:pt x="87629" y="27057"/>
                  </a:lnTo>
                  <a:lnTo>
                    <a:pt x="101034" y="18219"/>
                  </a:lnTo>
                  <a:lnTo>
                    <a:pt x="105902" y="12537"/>
                  </a:lnTo>
                  <a:lnTo>
                    <a:pt x="107201" y="10034"/>
                  </a:lnTo>
                  <a:lnTo>
                    <a:pt x="106655" y="7660"/>
                  </a:lnTo>
                  <a:lnTo>
                    <a:pt x="102286" y="3140"/>
                  </a:lnTo>
                  <a:lnTo>
                    <a:pt x="85150" y="0"/>
                  </a:lnTo>
                  <a:lnTo>
                    <a:pt x="72032" y="3029"/>
                  </a:lnTo>
                  <a:lnTo>
                    <a:pt x="40697" y="16054"/>
                  </a:lnTo>
                  <a:lnTo>
                    <a:pt x="30637" y="23099"/>
                  </a:lnTo>
                  <a:lnTo>
                    <a:pt x="10246" y="53330"/>
                  </a:lnTo>
                  <a:lnTo>
                    <a:pt x="135" y="72268"/>
                  </a:lnTo>
                  <a:lnTo>
                    <a:pt x="0" y="76666"/>
                  </a:lnTo>
                  <a:lnTo>
                    <a:pt x="6839" y="94747"/>
                  </a:lnTo>
                  <a:lnTo>
                    <a:pt x="7997" y="96591"/>
                  </a:lnTo>
                  <a:lnTo>
                    <a:pt x="9475" y="97820"/>
                  </a:lnTo>
                  <a:lnTo>
                    <a:pt x="20287" y="103163"/>
                  </a:lnTo>
                  <a:lnTo>
                    <a:pt x="29798" y="103207"/>
                  </a:lnTo>
                  <a:lnTo>
                    <a:pt x="78047" y="93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6">
              <a:extLst>
                <a:ext uri="{FF2B5EF4-FFF2-40B4-BE49-F238E27FC236}">
                  <a16:creationId xmlns:a16="http://schemas.microsoft.com/office/drawing/2014/main" id="{7F3BCCAE-C089-5AD8-07DD-37C2A127886D}"/>
                </a:ext>
              </a:extLst>
            </p:cNvPr>
            <p:cNvSpPr/>
            <p:nvPr>
              <p:custDataLst>
                <p:tags r:id="rId335"/>
              </p:custDataLst>
            </p:nvPr>
          </p:nvSpPr>
          <p:spPr>
            <a:xfrm>
              <a:off x="1979788" y="476250"/>
              <a:ext cx="115713" cy="249582"/>
            </a:xfrm>
            <a:custGeom>
              <a:avLst/>
              <a:gdLst/>
              <a:ahLst/>
              <a:cxnLst/>
              <a:rect l="0" t="0" r="0" b="0"/>
              <a:pathLst>
                <a:path w="115713" h="249582">
                  <a:moveTo>
                    <a:pt x="64912" y="184150"/>
                  </a:moveTo>
                  <a:lnTo>
                    <a:pt x="64912" y="184150"/>
                  </a:lnTo>
                  <a:lnTo>
                    <a:pt x="56889" y="175422"/>
                  </a:lnTo>
                  <a:lnTo>
                    <a:pt x="56741" y="174098"/>
                  </a:lnTo>
                  <a:lnTo>
                    <a:pt x="57348" y="173215"/>
                  </a:lnTo>
                  <a:lnTo>
                    <a:pt x="56342" y="171921"/>
                  </a:lnTo>
                  <a:lnTo>
                    <a:pt x="51460" y="168602"/>
                  </a:lnTo>
                  <a:lnTo>
                    <a:pt x="48183" y="168140"/>
                  </a:lnTo>
                  <a:lnTo>
                    <a:pt x="36829" y="170861"/>
                  </a:lnTo>
                  <a:lnTo>
                    <a:pt x="12783" y="183489"/>
                  </a:lnTo>
                  <a:lnTo>
                    <a:pt x="4585" y="196791"/>
                  </a:lnTo>
                  <a:lnTo>
                    <a:pt x="0" y="212346"/>
                  </a:lnTo>
                  <a:lnTo>
                    <a:pt x="1087" y="238437"/>
                  </a:lnTo>
                  <a:lnTo>
                    <a:pt x="3312" y="242213"/>
                  </a:lnTo>
                  <a:lnTo>
                    <a:pt x="11428" y="248291"/>
                  </a:lnTo>
                  <a:lnTo>
                    <a:pt x="14439" y="249489"/>
                  </a:lnTo>
                  <a:lnTo>
                    <a:pt x="16447" y="249581"/>
                  </a:lnTo>
                  <a:lnTo>
                    <a:pt x="17785" y="248938"/>
                  </a:lnTo>
                  <a:lnTo>
                    <a:pt x="26411" y="248031"/>
                  </a:lnTo>
                  <a:lnTo>
                    <a:pt x="29366" y="246493"/>
                  </a:lnTo>
                  <a:lnTo>
                    <a:pt x="58848" y="221177"/>
                  </a:lnTo>
                  <a:lnTo>
                    <a:pt x="66486" y="203980"/>
                  </a:lnTo>
                  <a:lnTo>
                    <a:pt x="73218" y="174268"/>
                  </a:lnTo>
                  <a:lnTo>
                    <a:pt x="77541" y="148949"/>
                  </a:lnTo>
                  <a:lnTo>
                    <a:pt x="82519" y="123349"/>
                  </a:lnTo>
                  <a:lnTo>
                    <a:pt x="91844" y="93071"/>
                  </a:lnTo>
                  <a:lnTo>
                    <a:pt x="95940" y="66931"/>
                  </a:lnTo>
                  <a:lnTo>
                    <a:pt x="103288" y="38778"/>
                  </a:lnTo>
                  <a:lnTo>
                    <a:pt x="109268" y="8556"/>
                  </a:lnTo>
                  <a:lnTo>
                    <a:pt x="1157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67">
              <a:extLst>
                <a:ext uri="{FF2B5EF4-FFF2-40B4-BE49-F238E27FC236}">
                  <a16:creationId xmlns:a16="http://schemas.microsoft.com/office/drawing/2014/main" id="{B87EE48D-D73F-A288-61DC-41543950A823}"/>
                </a:ext>
              </a:extLst>
            </p:cNvPr>
            <p:cNvSpPr/>
            <p:nvPr>
              <p:custDataLst>
                <p:tags r:id="rId336"/>
              </p:custDataLst>
            </p:nvPr>
          </p:nvSpPr>
          <p:spPr>
            <a:xfrm>
              <a:off x="889000" y="863887"/>
              <a:ext cx="203100" cy="158464"/>
            </a:xfrm>
            <a:custGeom>
              <a:avLst/>
              <a:gdLst/>
              <a:ahLst/>
              <a:cxnLst/>
              <a:rect l="0" t="0" r="0" b="0"/>
              <a:pathLst>
                <a:path w="203100" h="158464">
                  <a:moveTo>
                    <a:pt x="190500" y="18763"/>
                  </a:moveTo>
                  <a:lnTo>
                    <a:pt x="190500" y="18763"/>
                  </a:lnTo>
                  <a:lnTo>
                    <a:pt x="190500" y="15392"/>
                  </a:lnTo>
                  <a:lnTo>
                    <a:pt x="191206" y="14399"/>
                  </a:lnTo>
                  <a:lnTo>
                    <a:pt x="192381" y="13737"/>
                  </a:lnTo>
                  <a:lnTo>
                    <a:pt x="193871" y="13296"/>
                  </a:lnTo>
                  <a:lnTo>
                    <a:pt x="202056" y="7023"/>
                  </a:lnTo>
                  <a:lnTo>
                    <a:pt x="202692" y="4608"/>
                  </a:lnTo>
                  <a:lnTo>
                    <a:pt x="203099" y="680"/>
                  </a:lnTo>
                  <a:lnTo>
                    <a:pt x="202427" y="358"/>
                  </a:lnTo>
                  <a:lnTo>
                    <a:pt x="199799" y="0"/>
                  </a:lnTo>
                  <a:lnTo>
                    <a:pt x="173965" y="8577"/>
                  </a:lnTo>
                  <a:lnTo>
                    <a:pt x="145545" y="25723"/>
                  </a:lnTo>
                  <a:lnTo>
                    <a:pt x="116695" y="48685"/>
                  </a:lnTo>
                  <a:lnTo>
                    <a:pt x="108660" y="58203"/>
                  </a:lnTo>
                  <a:lnTo>
                    <a:pt x="106306" y="61990"/>
                  </a:lnTo>
                  <a:lnTo>
                    <a:pt x="105443" y="65220"/>
                  </a:lnTo>
                  <a:lnTo>
                    <a:pt x="105573" y="68078"/>
                  </a:lnTo>
                  <a:lnTo>
                    <a:pt x="110851" y="81107"/>
                  </a:lnTo>
                  <a:lnTo>
                    <a:pt x="123391" y="93131"/>
                  </a:lnTo>
                  <a:lnTo>
                    <a:pt x="153724" y="111665"/>
                  </a:lnTo>
                  <a:lnTo>
                    <a:pt x="159574" y="116027"/>
                  </a:lnTo>
                  <a:lnTo>
                    <a:pt x="162644" y="120317"/>
                  </a:lnTo>
                  <a:lnTo>
                    <a:pt x="163463" y="122449"/>
                  </a:lnTo>
                  <a:lnTo>
                    <a:pt x="163303" y="124576"/>
                  </a:lnTo>
                  <a:lnTo>
                    <a:pt x="161244" y="128821"/>
                  </a:lnTo>
                  <a:lnTo>
                    <a:pt x="149376" y="135177"/>
                  </a:lnTo>
                  <a:lnTo>
                    <a:pt x="117675" y="142940"/>
                  </a:lnTo>
                  <a:lnTo>
                    <a:pt x="94839" y="145632"/>
                  </a:lnTo>
                  <a:lnTo>
                    <a:pt x="65652" y="149879"/>
                  </a:lnTo>
                  <a:lnTo>
                    <a:pt x="34034" y="151451"/>
                  </a:lnTo>
                  <a:lnTo>
                    <a:pt x="17924" y="152622"/>
                  </a:lnTo>
                  <a:lnTo>
                    <a:pt x="0" y="158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68">
              <a:extLst>
                <a:ext uri="{FF2B5EF4-FFF2-40B4-BE49-F238E27FC236}">
                  <a16:creationId xmlns:a16="http://schemas.microsoft.com/office/drawing/2014/main" id="{02C080A5-A1EF-B99C-3F04-00F90D6DB18B}"/>
                </a:ext>
              </a:extLst>
            </p:cNvPr>
            <p:cNvSpPr/>
            <p:nvPr>
              <p:custDataLst>
                <p:tags r:id="rId337"/>
              </p:custDataLst>
            </p:nvPr>
          </p:nvSpPr>
          <p:spPr>
            <a:xfrm>
              <a:off x="1105662" y="883997"/>
              <a:ext cx="450089" cy="118199"/>
            </a:xfrm>
            <a:custGeom>
              <a:avLst/>
              <a:gdLst/>
              <a:ahLst/>
              <a:cxnLst/>
              <a:rect l="0" t="0" r="0" b="0"/>
              <a:pathLst>
                <a:path w="450089" h="118199">
                  <a:moveTo>
                    <a:pt x="75438" y="43103"/>
                  </a:moveTo>
                  <a:lnTo>
                    <a:pt x="75438" y="43103"/>
                  </a:lnTo>
                  <a:lnTo>
                    <a:pt x="78809" y="39732"/>
                  </a:lnTo>
                  <a:lnTo>
                    <a:pt x="80464" y="36196"/>
                  </a:lnTo>
                  <a:lnTo>
                    <a:pt x="81765" y="25036"/>
                  </a:lnTo>
                  <a:lnTo>
                    <a:pt x="82478" y="24708"/>
                  </a:lnTo>
                  <a:lnTo>
                    <a:pt x="85152" y="24344"/>
                  </a:lnTo>
                  <a:lnTo>
                    <a:pt x="86147" y="23542"/>
                  </a:lnTo>
                  <a:lnTo>
                    <a:pt x="87876" y="18611"/>
                  </a:lnTo>
                  <a:lnTo>
                    <a:pt x="88060" y="14601"/>
                  </a:lnTo>
                  <a:lnTo>
                    <a:pt x="88792" y="13518"/>
                  </a:lnTo>
                  <a:lnTo>
                    <a:pt x="89985" y="12797"/>
                  </a:lnTo>
                  <a:lnTo>
                    <a:pt x="91486" y="12315"/>
                  </a:lnTo>
                  <a:lnTo>
                    <a:pt x="91781" y="11995"/>
                  </a:lnTo>
                  <a:lnTo>
                    <a:pt x="91272" y="11781"/>
                  </a:lnTo>
                  <a:lnTo>
                    <a:pt x="90228" y="11638"/>
                  </a:lnTo>
                  <a:lnTo>
                    <a:pt x="89531" y="10838"/>
                  </a:lnTo>
                  <a:lnTo>
                    <a:pt x="88757" y="8067"/>
                  </a:lnTo>
                  <a:lnTo>
                    <a:pt x="87845" y="7045"/>
                  </a:lnTo>
                  <a:lnTo>
                    <a:pt x="75226" y="818"/>
                  </a:lnTo>
                  <a:lnTo>
                    <a:pt x="58050" y="0"/>
                  </a:lnTo>
                  <a:lnTo>
                    <a:pt x="35606" y="7576"/>
                  </a:lnTo>
                  <a:lnTo>
                    <a:pt x="25750" y="15319"/>
                  </a:lnTo>
                  <a:lnTo>
                    <a:pt x="5029" y="42214"/>
                  </a:lnTo>
                  <a:lnTo>
                    <a:pt x="1812" y="49293"/>
                  </a:lnTo>
                  <a:lnTo>
                    <a:pt x="0" y="63987"/>
                  </a:lnTo>
                  <a:lnTo>
                    <a:pt x="2835" y="81746"/>
                  </a:lnTo>
                  <a:lnTo>
                    <a:pt x="11514" y="97043"/>
                  </a:lnTo>
                  <a:lnTo>
                    <a:pt x="17159" y="102354"/>
                  </a:lnTo>
                  <a:lnTo>
                    <a:pt x="22019" y="104715"/>
                  </a:lnTo>
                  <a:lnTo>
                    <a:pt x="32770" y="106230"/>
                  </a:lnTo>
                  <a:lnTo>
                    <a:pt x="36410" y="106354"/>
                  </a:lnTo>
                  <a:lnTo>
                    <a:pt x="44216" y="102729"/>
                  </a:lnTo>
                  <a:lnTo>
                    <a:pt x="64219" y="84926"/>
                  </a:lnTo>
                  <a:lnTo>
                    <a:pt x="90223" y="53791"/>
                  </a:lnTo>
                  <a:lnTo>
                    <a:pt x="92592" y="47618"/>
                  </a:lnTo>
                  <a:lnTo>
                    <a:pt x="97485" y="32157"/>
                  </a:lnTo>
                  <a:lnTo>
                    <a:pt x="106011" y="19297"/>
                  </a:lnTo>
                  <a:lnTo>
                    <a:pt x="107109" y="19471"/>
                  </a:lnTo>
                  <a:lnTo>
                    <a:pt x="110210" y="21546"/>
                  </a:lnTo>
                  <a:lnTo>
                    <a:pt x="112059" y="28583"/>
                  </a:lnTo>
                  <a:lnTo>
                    <a:pt x="114981" y="42564"/>
                  </a:lnTo>
                  <a:lnTo>
                    <a:pt x="118434" y="57525"/>
                  </a:lnTo>
                  <a:lnTo>
                    <a:pt x="118919" y="63301"/>
                  </a:lnTo>
                  <a:lnTo>
                    <a:pt x="123220" y="73482"/>
                  </a:lnTo>
                  <a:lnTo>
                    <a:pt x="128424" y="82710"/>
                  </a:lnTo>
                  <a:lnTo>
                    <a:pt x="135411" y="104406"/>
                  </a:lnTo>
                  <a:lnTo>
                    <a:pt x="139252" y="109154"/>
                  </a:lnTo>
                  <a:lnTo>
                    <a:pt x="153927" y="116817"/>
                  </a:lnTo>
                  <a:lnTo>
                    <a:pt x="159240" y="118198"/>
                  </a:lnTo>
                  <a:lnTo>
                    <a:pt x="165835" y="115049"/>
                  </a:lnTo>
                  <a:lnTo>
                    <a:pt x="194059" y="89421"/>
                  </a:lnTo>
                  <a:lnTo>
                    <a:pt x="222904" y="62125"/>
                  </a:lnTo>
                  <a:lnTo>
                    <a:pt x="235933" y="47890"/>
                  </a:lnTo>
                  <a:lnTo>
                    <a:pt x="238174" y="47000"/>
                  </a:lnTo>
                  <a:lnTo>
                    <a:pt x="240373" y="47112"/>
                  </a:lnTo>
                  <a:lnTo>
                    <a:pt x="244698" y="49118"/>
                  </a:lnTo>
                  <a:lnTo>
                    <a:pt x="248972" y="52362"/>
                  </a:lnTo>
                  <a:lnTo>
                    <a:pt x="251342" y="58036"/>
                  </a:lnTo>
                  <a:lnTo>
                    <a:pt x="253071" y="86425"/>
                  </a:lnTo>
                  <a:lnTo>
                    <a:pt x="253228" y="110378"/>
                  </a:lnTo>
                  <a:lnTo>
                    <a:pt x="253937" y="111237"/>
                  </a:lnTo>
                  <a:lnTo>
                    <a:pt x="258705" y="112727"/>
                  </a:lnTo>
                  <a:lnTo>
                    <a:pt x="258999" y="112097"/>
                  </a:lnTo>
                  <a:lnTo>
                    <a:pt x="259326" y="109515"/>
                  </a:lnTo>
                  <a:lnTo>
                    <a:pt x="260119" y="108544"/>
                  </a:lnTo>
                  <a:lnTo>
                    <a:pt x="279350" y="97928"/>
                  </a:lnTo>
                  <a:lnTo>
                    <a:pt x="306065" y="72057"/>
                  </a:lnTo>
                  <a:lnTo>
                    <a:pt x="324841" y="44945"/>
                  </a:lnTo>
                  <a:lnTo>
                    <a:pt x="333626" y="38371"/>
                  </a:lnTo>
                  <a:lnTo>
                    <a:pt x="335052" y="38537"/>
                  </a:lnTo>
                  <a:lnTo>
                    <a:pt x="338518" y="40603"/>
                  </a:lnTo>
                  <a:lnTo>
                    <a:pt x="340529" y="45755"/>
                  </a:lnTo>
                  <a:lnTo>
                    <a:pt x="343543" y="56589"/>
                  </a:lnTo>
                  <a:lnTo>
                    <a:pt x="345191" y="60560"/>
                  </a:lnTo>
                  <a:lnTo>
                    <a:pt x="345141" y="68736"/>
                  </a:lnTo>
                  <a:lnTo>
                    <a:pt x="342314" y="85941"/>
                  </a:lnTo>
                  <a:lnTo>
                    <a:pt x="342961" y="86478"/>
                  </a:lnTo>
                  <a:lnTo>
                    <a:pt x="345561" y="87075"/>
                  </a:lnTo>
                  <a:lnTo>
                    <a:pt x="361707" y="82389"/>
                  </a:lnTo>
                  <a:lnTo>
                    <a:pt x="387934" y="66174"/>
                  </a:lnTo>
                  <a:lnTo>
                    <a:pt x="419183" y="49564"/>
                  </a:lnTo>
                  <a:lnTo>
                    <a:pt x="429407" y="45018"/>
                  </a:lnTo>
                  <a:lnTo>
                    <a:pt x="435811" y="43481"/>
                  </a:lnTo>
                  <a:lnTo>
                    <a:pt x="438569" y="45152"/>
                  </a:lnTo>
                  <a:lnTo>
                    <a:pt x="440292" y="46586"/>
                  </a:lnTo>
                  <a:lnTo>
                    <a:pt x="442206" y="53823"/>
                  </a:lnTo>
                  <a:lnTo>
                    <a:pt x="443536" y="81778"/>
                  </a:lnTo>
                  <a:lnTo>
                    <a:pt x="444384" y="99012"/>
                  </a:lnTo>
                  <a:lnTo>
                    <a:pt x="450088" y="112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69">
              <a:extLst>
                <a:ext uri="{FF2B5EF4-FFF2-40B4-BE49-F238E27FC236}">
                  <a16:creationId xmlns:a16="http://schemas.microsoft.com/office/drawing/2014/main" id="{3B45F1B1-4F2B-AB1D-6D41-2F9B5C1CAC6B}"/>
                </a:ext>
              </a:extLst>
            </p:cNvPr>
            <p:cNvSpPr/>
            <p:nvPr>
              <p:custDataLst>
                <p:tags r:id="rId338"/>
              </p:custDataLst>
            </p:nvPr>
          </p:nvSpPr>
          <p:spPr>
            <a:xfrm>
              <a:off x="1621994" y="884166"/>
              <a:ext cx="100293" cy="244501"/>
            </a:xfrm>
            <a:custGeom>
              <a:avLst/>
              <a:gdLst/>
              <a:ahLst/>
              <a:cxnLst/>
              <a:rect l="0" t="0" r="0" b="0"/>
              <a:pathLst>
                <a:path w="100293" h="244501">
                  <a:moveTo>
                    <a:pt x="22656" y="61984"/>
                  </a:moveTo>
                  <a:lnTo>
                    <a:pt x="22656" y="61984"/>
                  </a:lnTo>
                  <a:lnTo>
                    <a:pt x="22656" y="74193"/>
                  </a:lnTo>
                  <a:lnTo>
                    <a:pt x="14633" y="99255"/>
                  </a:lnTo>
                  <a:lnTo>
                    <a:pt x="13885" y="125320"/>
                  </a:lnTo>
                  <a:lnTo>
                    <a:pt x="12408" y="138111"/>
                  </a:lnTo>
                  <a:lnTo>
                    <a:pt x="13446" y="165451"/>
                  </a:lnTo>
                  <a:lnTo>
                    <a:pt x="10990" y="191419"/>
                  </a:lnTo>
                  <a:lnTo>
                    <a:pt x="9386" y="222649"/>
                  </a:lnTo>
                  <a:lnTo>
                    <a:pt x="3873" y="244500"/>
                  </a:lnTo>
                  <a:lnTo>
                    <a:pt x="3078" y="244339"/>
                  </a:lnTo>
                  <a:lnTo>
                    <a:pt x="314" y="242279"/>
                  </a:lnTo>
                  <a:lnTo>
                    <a:pt x="0" y="240036"/>
                  </a:lnTo>
                  <a:lnTo>
                    <a:pt x="2992" y="215585"/>
                  </a:lnTo>
                  <a:lnTo>
                    <a:pt x="3424" y="188948"/>
                  </a:lnTo>
                  <a:lnTo>
                    <a:pt x="6923" y="158713"/>
                  </a:lnTo>
                  <a:lnTo>
                    <a:pt x="12429" y="134154"/>
                  </a:lnTo>
                  <a:lnTo>
                    <a:pt x="18528" y="106729"/>
                  </a:lnTo>
                  <a:lnTo>
                    <a:pt x="28175" y="76261"/>
                  </a:lnTo>
                  <a:lnTo>
                    <a:pt x="39970" y="48262"/>
                  </a:lnTo>
                  <a:lnTo>
                    <a:pt x="49031" y="25463"/>
                  </a:lnTo>
                  <a:lnTo>
                    <a:pt x="57662" y="15648"/>
                  </a:lnTo>
                  <a:lnTo>
                    <a:pt x="66437" y="8935"/>
                  </a:lnTo>
                  <a:lnTo>
                    <a:pt x="70336" y="3599"/>
                  </a:lnTo>
                  <a:lnTo>
                    <a:pt x="73493" y="1894"/>
                  </a:lnTo>
                  <a:lnTo>
                    <a:pt x="82645" y="0"/>
                  </a:lnTo>
                  <a:lnTo>
                    <a:pt x="85932" y="200"/>
                  </a:lnTo>
                  <a:lnTo>
                    <a:pt x="88123" y="1039"/>
                  </a:lnTo>
                  <a:lnTo>
                    <a:pt x="98382" y="10826"/>
                  </a:lnTo>
                  <a:lnTo>
                    <a:pt x="99951" y="13768"/>
                  </a:lnTo>
                  <a:lnTo>
                    <a:pt x="100292" y="16434"/>
                  </a:lnTo>
                  <a:lnTo>
                    <a:pt x="95569" y="41125"/>
                  </a:lnTo>
                  <a:lnTo>
                    <a:pt x="83301" y="53608"/>
                  </a:lnTo>
                  <a:lnTo>
                    <a:pt x="64556" y="65399"/>
                  </a:lnTo>
                  <a:lnTo>
                    <a:pt x="53273" y="70087"/>
                  </a:lnTo>
                  <a:lnTo>
                    <a:pt x="28278" y="69951"/>
                  </a:lnTo>
                  <a:lnTo>
                    <a:pt x="3606" y="74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0">
              <a:extLst>
                <a:ext uri="{FF2B5EF4-FFF2-40B4-BE49-F238E27FC236}">
                  <a16:creationId xmlns:a16="http://schemas.microsoft.com/office/drawing/2014/main" id="{A48BC130-C247-E220-B56A-24865397CAFC}"/>
                </a:ext>
              </a:extLst>
            </p:cNvPr>
            <p:cNvSpPr/>
            <p:nvPr>
              <p:custDataLst>
                <p:tags r:id="rId339"/>
              </p:custDataLst>
            </p:nvPr>
          </p:nvSpPr>
          <p:spPr>
            <a:xfrm>
              <a:off x="1733550" y="788069"/>
              <a:ext cx="47708" cy="215232"/>
            </a:xfrm>
            <a:custGeom>
              <a:avLst/>
              <a:gdLst/>
              <a:ahLst/>
              <a:cxnLst/>
              <a:rect l="0" t="0" r="0" b="0"/>
              <a:pathLst>
                <a:path w="47708" h="215232">
                  <a:moveTo>
                    <a:pt x="19050" y="37431"/>
                  </a:moveTo>
                  <a:lnTo>
                    <a:pt x="19050" y="37431"/>
                  </a:lnTo>
                  <a:lnTo>
                    <a:pt x="40065" y="6956"/>
                  </a:lnTo>
                  <a:lnTo>
                    <a:pt x="44065" y="0"/>
                  </a:lnTo>
                  <a:lnTo>
                    <a:pt x="47707" y="9642"/>
                  </a:lnTo>
                  <a:lnTo>
                    <a:pt x="47544" y="18260"/>
                  </a:lnTo>
                  <a:lnTo>
                    <a:pt x="41690" y="38661"/>
                  </a:lnTo>
                  <a:lnTo>
                    <a:pt x="26639" y="69961"/>
                  </a:lnTo>
                  <a:lnTo>
                    <a:pt x="23128" y="89283"/>
                  </a:lnTo>
                  <a:lnTo>
                    <a:pt x="23002" y="112767"/>
                  </a:lnTo>
                  <a:lnTo>
                    <a:pt x="11390" y="143747"/>
                  </a:lnTo>
                  <a:lnTo>
                    <a:pt x="5768" y="156649"/>
                  </a:lnTo>
                  <a:lnTo>
                    <a:pt x="4144" y="174549"/>
                  </a:lnTo>
                  <a:lnTo>
                    <a:pt x="2763" y="177526"/>
                  </a:lnTo>
                  <a:lnTo>
                    <a:pt x="3110" y="184597"/>
                  </a:lnTo>
                  <a:lnTo>
                    <a:pt x="6066" y="202072"/>
                  </a:lnTo>
                  <a:lnTo>
                    <a:pt x="6294" y="207536"/>
                  </a:lnTo>
                  <a:lnTo>
                    <a:pt x="0" y="215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1">
              <a:extLst>
                <a:ext uri="{FF2B5EF4-FFF2-40B4-BE49-F238E27FC236}">
                  <a16:creationId xmlns:a16="http://schemas.microsoft.com/office/drawing/2014/main" id="{AABAE4F4-77D0-3E8F-E69F-F8F08CDA3F3D}"/>
                </a:ext>
              </a:extLst>
            </p:cNvPr>
            <p:cNvSpPr/>
            <p:nvPr>
              <p:custDataLst>
                <p:tags r:id="rId340"/>
              </p:custDataLst>
            </p:nvPr>
          </p:nvSpPr>
          <p:spPr>
            <a:xfrm>
              <a:off x="1836030" y="868077"/>
              <a:ext cx="164221" cy="97124"/>
            </a:xfrm>
            <a:custGeom>
              <a:avLst/>
              <a:gdLst/>
              <a:ahLst/>
              <a:cxnLst/>
              <a:rect l="0" t="0" r="0" b="0"/>
              <a:pathLst>
                <a:path w="164221" h="97124">
                  <a:moveTo>
                    <a:pt x="24520" y="65373"/>
                  </a:moveTo>
                  <a:lnTo>
                    <a:pt x="24520" y="65373"/>
                  </a:lnTo>
                  <a:lnTo>
                    <a:pt x="54875" y="65373"/>
                  </a:lnTo>
                  <a:lnTo>
                    <a:pt x="76299" y="63492"/>
                  </a:lnTo>
                  <a:lnTo>
                    <a:pt x="106598" y="57534"/>
                  </a:lnTo>
                  <a:lnTo>
                    <a:pt x="135573" y="43048"/>
                  </a:lnTo>
                  <a:lnTo>
                    <a:pt x="138772" y="42023"/>
                  </a:lnTo>
                  <a:lnTo>
                    <a:pt x="144208" y="37121"/>
                  </a:lnTo>
                  <a:lnTo>
                    <a:pt x="150076" y="29218"/>
                  </a:lnTo>
                  <a:lnTo>
                    <a:pt x="151092" y="24478"/>
                  </a:lnTo>
                  <a:lnTo>
                    <a:pt x="148022" y="15234"/>
                  </a:lnTo>
                  <a:lnTo>
                    <a:pt x="142674" y="9458"/>
                  </a:lnTo>
                  <a:lnTo>
                    <a:pt x="139273" y="6929"/>
                  </a:lnTo>
                  <a:lnTo>
                    <a:pt x="117631" y="0"/>
                  </a:lnTo>
                  <a:lnTo>
                    <a:pt x="95618" y="221"/>
                  </a:lnTo>
                  <a:lnTo>
                    <a:pt x="79061" y="4754"/>
                  </a:lnTo>
                  <a:lnTo>
                    <a:pt x="48808" y="22224"/>
                  </a:lnTo>
                  <a:lnTo>
                    <a:pt x="30541" y="29148"/>
                  </a:lnTo>
                  <a:lnTo>
                    <a:pt x="26417" y="32051"/>
                  </a:lnTo>
                  <a:lnTo>
                    <a:pt x="2090" y="59989"/>
                  </a:lnTo>
                  <a:lnTo>
                    <a:pt x="0" y="70520"/>
                  </a:lnTo>
                  <a:lnTo>
                    <a:pt x="1393" y="76598"/>
                  </a:lnTo>
                  <a:lnTo>
                    <a:pt x="2752" y="79206"/>
                  </a:lnTo>
                  <a:lnTo>
                    <a:pt x="9906" y="83986"/>
                  </a:lnTo>
                  <a:lnTo>
                    <a:pt x="20142" y="87757"/>
                  </a:lnTo>
                  <a:lnTo>
                    <a:pt x="45841" y="90177"/>
                  </a:lnTo>
                  <a:lnTo>
                    <a:pt x="71524" y="90596"/>
                  </a:lnTo>
                  <a:lnTo>
                    <a:pt x="101695" y="90738"/>
                  </a:lnTo>
                  <a:lnTo>
                    <a:pt x="131382" y="95130"/>
                  </a:lnTo>
                  <a:lnTo>
                    <a:pt x="164220" y="971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32">
            <a:extLst>
              <a:ext uri="{FF2B5EF4-FFF2-40B4-BE49-F238E27FC236}">
                <a16:creationId xmlns:a16="http://schemas.microsoft.com/office/drawing/2014/main" id="{4D112D26-1048-5E44-6C08-B8DC12E7A7CF}"/>
              </a:ext>
            </a:extLst>
          </p:cNvPr>
          <p:cNvGrpSpPr/>
          <p:nvPr/>
        </p:nvGrpSpPr>
        <p:grpSpPr>
          <a:xfrm>
            <a:off x="99032" y="3372883"/>
            <a:ext cx="402060" cy="395020"/>
            <a:chOff x="99032" y="3372883"/>
            <a:chExt cx="402060" cy="395020"/>
          </a:xfrm>
        </p:grpSpPr>
        <p:sp>
          <p:nvSpPr>
            <p:cNvPr id="200" name="SMARTInkShape-172">
              <a:extLst>
                <a:ext uri="{FF2B5EF4-FFF2-40B4-BE49-F238E27FC236}">
                  <a16:creationId xmlns:a16="http://schemas.microsoft.com/office/drawing/2014/main" id="{EF8CC1FF-232A-57DB-C35E-AA318E6C8D9B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266700" y="3480092"/>
              <a:ext cx="12701" cy="221959"/>
            </a:xfrm>
            <a:custGeom>
              <a:avLst/>
              <a:gdLst/>
              <a:ahLst/>
              <a:cxnLst/>
              <a:rect l="0" t="0" r="0" b="0"/>
              <a:pathLst>
                <a:path w="12701" h="221959">
                  <a:moveTo>
                    <a:pt x="0" y="25108"/>
                  </a:moveTo>
                  <a:lnTo>
                    <a:pt x="0" y="25108"/>
                  </a:lnTo>
                  <a:lnTo>
                    <a:pt x="5467" y="19641"/>
                  </a:lnTo>
                  <a:lnTo>
                    <a:pt x="6881" y="13863"/>
                  </a:lnTo>
                  <a:lnTo>
                    <a:pt x="11794" y="7225"/>
                  </a:lnTo>
                  <a:lnTo>
                    <a:pt x="12677" y="0"/>
                  </a:lnTo>
                  <a:lnTo>
                    <a:pt x="12699" y="26470"/>
                  </a:lnTo>
                  <a:lnTo>
                    <a:pt x="12700" y="52871"/>
                  </a:lnTo>
                  <a:lnTo>
                    <a:pt x="12700" y="76844"/>
                  </a:lnTo>
                  <a:lnTo>
                    <a:pt x="12700" y="98196"/>
                  </a:lnTo>
                  <a:lnTo>
                    <a:pt x="12700" y="121797"/>
                  </a:lnTo>
                  <a:lnTo>
                    <a:pt x="12700" y="145692"/>
                  </a:lnTo>
                  <a:lnTo>
                    <a:pt x="12700" y="176861"/>
                  </a:lnTo>
                  <a:lnTo>
                    <a:pt x="12700" y="205941"/>
                  </a:lnTo>
                  <a:lnTo>
                    <a:pt x="12700" y="22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3">
              <a:extLst>
                <a:ext uri="{FF2B5EF4-FFF2-40B4-BE49-F238E27FC236}">
                  <a16:creationId xmlns:a16="http://schemas.microsoft.com/office/drawing/2014/main" id="{008B267C-19D9-FBE8-2302-FF440624B94A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203200" y="356235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3"/>
                  </a:lnTo>
                  <a:lnTo>
                    <a:pt x="12209" y="26152"/>
                  </a:lnTo>
                  <a:lnTo>
                    <a:pt x="43898" y="13077"/>
                  </a:lnTo>
                  <a:lnTo>
                    <a:pt x="65218" y="8343"/>
                  </a:lnTo>
                  <a:lnTo>
                    <a:pt x="91290" y="5059"/>
                  </a:lnTo>
                  <a:lnTo>
                    <a:pt x="118221" y="99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4">
              <a:extLst>
                <a:ext uri="{FF2B5EF4-FFF2-40B4-BE49-F238E27FC236}">
                  <a16:creationId xmlns:a16="http://schemas.microsoft.com/office/drawing/2014/main" id="{06777E4A-6CDC-5521-E01E-B64C22DC2887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273050" y="3530862"/>
              <a:ext cx="120651" cy="133089"/>
            </a:xfrm>
            <a:custGeom>
              <a:avLst/>
              <a:gdLst/>
              <a:ahLst/>
              <a:cxnLst/>
              <a:rect l="0" t="0" r="0" b="0"/>
              <a:pathLst>
                <a:path w="120651" h="133089">
                  <a:moveTo>
                    <a:pt x="120650" y="6088"/>
                  </a:moveTo>
                  <a:lnTo>
                    <a:pt x="120650" y="6088"/>
                  </a:lnTo>
                  <a:lnTo>
                    <a:pt x="120650" y="2717"/>
                  </a:lnTo>
                  <a:lnTo>
                    <a:pt x="119239" y="1724"/>
                  </a:lnTo>
                  <a:lnTo>
                    <a:pt x="109715" y="0"/>
                  </a:lnTo>
                  <a:lnTo>
                    <a:pt x="101731" y="3187"/>
                  </a:lnTo>
                  <a:lnTo>
                    <a:pt x="78142" y="23510"/>
                  </a:lnTo>
                  <a:lnTo>
                    <a:pt x="57127" y="54304"/>
                  </a:lnTo>
                  <a:lnTo>
                    <a:pt x="36774" y="83942"/>
                  </a:lnTo>
                  <a:lnTo>
                    <a:pt x="14465" y="113626"/>
                  </a:lnTo>
                  <a:lnTo>
                    <a:pt x="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5">
              <a:extLst>
                <a:ext uri="{FF2B5EF4-FFF2-40B4-BE49-F238E27FC236}">
                  <a16:creationId xmlns:a16="http://schemas.microsoft.com/office/drawing/2014/main" id="{768034FD-DD89-0B4D-5990-1E687A5BBD38}"/>
                </a:ext>
              </a:extLst>
            </p:cNvPr>
            <p:cNvSpPr/>
            <p:nvPr>
              <p:custDataLst>
                <p:tags r:id="rId325"/>
              </p:custDataLst>
            </p:nvPr>
          </p:nvSpPr>
          <p:spPr>
            <a:xfrm>
              <a:off x="190762" y="3556262"/>
              <a:ext cx="145789" cy="88639"/>
            </a:xfrm>
            <a:custGeom>
              <a:avLst/>
              <a:gdLst/>
              <a:ahLst/>
              <a:cxnLst/>
              <a:rect l="0" t="0" r="0" b="0"/>
              <a:pathLst>
                <a:path w="145789" h="88639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29824" y="29824"/>
                  </a:lnTo>
                  <a:lnTo>
                    <a:pt x="61001" y="54094"/>
                  </a:lnTo>
                  <a:lnTo>
                    <a:pt x="86471" y="68174"/>
                  </a:lnTo>
                  <a:lnTo>
                    <a:pt x="117974" y="83132"/>
                  </a:lnTo>
                  <a:lnTo>
                    <a:pt x="145788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6">
              <a:extLst>
                <a:ext uri="{FF2B5EF4-FFF2-40B4-BE49-F238E27FC236}">
                  <a16:creationId xmlns:a16="http://schemas.microsoft.com/office/drawing/2014/main" id="{27AEC2ED-6DE7-AD82-C8A3-52CAAC0AA774}"/>
                </a:ext>
              </a:extLst>
            </p:cNvPr>
            <p:cNvSpPr/>
            <p:nvPr>
              <p:custDataLst>
                <p:tags r:id="rId326"/>
              </p:custDataLst>
            </p:nvPr>
          </p:nvSpPr>
          <p:spPr>
            <a:xfrm>
              <a:off x="99032" y="3372883"/>
              <a:ext cx="402060" cy="395020"/>
            </a:xfrm>
            <a:custGeom>
              <a:avLst/>
              <a:gdLst/>
              <a:ahLst/>
              <a:cxnLst/>
              <a:rect l="0" t="0" r="0" b="0"/>
              <a:pathLst>
                <a:path w="402060" h="395020">
                  <a:moveTo>
                    <a:pt x="313718" y="94217"/>
                  </a:moveTo>
                  <a:lnTo>
                    <a:pt x="313718" y="94217"/>
                  </a:lnTo>
                  <a:lnTo>
                    <a:pt x="306810" y="68469"/>
                  </a:lnTo>
                  <a:lnTo>
                    <a:pt x="293053" y="37727"/>
                  </a:lnTo>
                  <a:lnTo>
                    <a:pt x="288310" y="23073"/>
                  </a:lnTo>
                  <a:lnTo>
                    <a:pt x="278595" y="10500"/>
                  </a:lnTo>
                  <a:lnTo>
                    <a:pt x="270826" y="4563"/>
                  </a:lnTo>
                  <a:lnTo>
                    <a:pt x="251777" y="625"/>
                  </a:lnTo>
                  <a:lnTo>
                    <a:pt x="233148" y="0"/>
                  </a:lnTo>
                  <a:lnTo>
                    <a:pt x="206368" y="5939"/>
                  </a:lnTo>
                  <a:lnTo>
                    <a:pt x="183858" y="13906"/>
                  </a:lnTo>
                  <a:lnTo>
                    <a:pt x="153834" y="37429"/>
                  </a:lnTo>
                  <a:lnTo>
                    <a:pt x="123069" y="63351"/>
                  </a:lnTo>
                  <a:lnTo>
                    <a:pt x="91448" y="95039"/>
                  </a:lnTo>
                  <a:lnTo>
                    <a:pt x="66064" y="126548"/>
                  </a:lnTo>
                  <a:lnTo>
                    <a:pt x="48898" y="151539"/>
                  </a:lnTo>
                  <a:lnTo>
                    <a:pt x="34875" y="176818"/>
                  </a:lnTo>
                  <a:lnTo>
                    <a:pt x="17495" y="207273"/>
                  </a:lnTo>
                  <a:lnTo>
                    <a:pt x="5543" y="238035"/>
                  </a:lnTo>
                  <a:lnTo>
                    <a:pt x="0" y="258655"/>
                  </a:lnTo>
                  <a:lnTo>
                    <a:pt x="1852" y="284586"/>
                  </a:lnTo>
                  <a:lnTo>
                    <a:pt x="2090" y="290980"/>
                  </a:lnTo>
                  <a:lnTo>
                    <a:pt x="6119" y="301847"/>
                  </a:lnTo>
                  <a:lnTo>
                    <a:pt x="24202" y="329045"/>
                  </a:lnTo>
                  <a:lnTo>
                    <a:pt x="42642" y="347775"/>
                  </a:lnTo>
                  <a:lnTo>
                    <a:pt x="60303" y="358904"/>
                  </a:lnTo>
                  <a:lnTo>
                    <a:pt x="85233" y="372357"/>
                  </a:lnTo>
                  <a:lnTo>
                    <a:pt x="115610" y="382828"/>
                  </a:lnTo>
                  <a:lnTo>
                    <a:pt x="146906" y="387509"/>
                  </a:lnTo>
                  <a:lnTo>
                    <a:pt x="173680" y="395019"/>
                  </a:lnTo>
                  <a:lnTo>
                    <a:pt x="196339" y="394461"/>
                  </a:lnTo>
                  <a:lnTo>
                    <a:pt x="227669" y="393199"/>
                  </a:lnTo>
                  <a:lnTo>
                    <a:pt x="249604" y="391022"/>
                  </a:lnTo>
                  <a:lnTo>
                    <a:pt x="278023" y="385829"/>
                  </a:lnTo>
                  <a:lnTo>
                    <a:pt x="301730" y="377941"/>
                  </a:lnTo>
                  <a:lnTo>
                    <a:pt x="331655" y="362634"/>
                  </a:lnTo>
                  <a:lnTo>
                    <a:pt x="361932" y="343066"/>
                  </a:lnTo>
                  <a:lnTo>
                    <a:pt x="378922" y="313036"/>
                  </a:lnTo>
                  <a:lnTo>
                    <a:pt x="387720" y="286025"/>
                  </a:lnTo>
                  <a:lnTo>
                    <a:pt x="396252" y="257694"/>
                  </a:lnTo>
                  <a:lnTo>
                    <a:pt x="400732" y="231555"/>
                  </a:lnTo>
                  <a:lnTo>
                    <a:pt x="402059" y="201467"/>
                  </a:lnTo>
                  <a:lnTo>
                    <a:pt x="400571" y="170210"/>
                  </a:lnTo>
                  <a:lnTo>
                    <a:pt x="393780" y="142369"/>
                  </a:lnTo>
                  <a:lnTo>
                    <a:pt x="382214" y="113998"/>
                  </a:lnTo>
                  <a:lnTo>
                    <a:pt x="364061" y="83495"/>
                  </a:lnTo>
                  <a:lnTo>
                    <a:pt x="334052" y="56291"/>
                  </a:lnTo>
                  <a:lnTo>
                    <a:pt x="324166" y="48433"/>
                  </a:lnTo>
                  <a:lnTo>
                    <a:pt x="297742" y="35332"/>
                  </a:lnTo>
                  <a:lnTo>
                    <a:pt x="262918" y="2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33">
            <a:extLst>
              <a:ext uri="{FF2B5EF4-FFF2-40B4-BE49-F238E27FC236}">
                <a16:creationId xmlns:a16="http://schemas.microsoft.com/office/drawing/2014/main" id="{230E2B8A-A5CF-EADF-3261-438182EB0DAF}"/>
              </a:ext>
            </a:extLst>
          </p:cNvPr>
          <p:cNvGrpSpPr/>
          <p:nvPr/>
        </p:nvGrpSpPr>
        <p:grpSpPr>
          <a:xfrm>
            <a:off x="815735" y="3359260"/>
            <a:ext cx="301866" cy="336441"/>
            <a:chOff x="815735" y="3359260"/>
            <a:chExt cx="301866" cy="336441"/>
          </a:xfrm>
        </p:grpSpPr>
        <p:sp>
          <p:nvSpPr>
            <p:cNvPr id="206" name="SMARTInkShape-177">
              <a:extLst>
                <a:ext uri="{FF2B5EF4-FFF2-40B4-BE49-F238E27FC236}">
                  <a16:creationId xmlns:a16="http://schemas.microsoft.com/office/drawing/2014/main" id="{8CB507B4-2529-22B4-AE57-B3752D0FD456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815735" y="3492500"/>
              <a:ext cx="72926" cy="101084"/>
            </a:xfrm>
            <a:custGeom>
              <a:avLst/>
              <a:gdLst/>
              <a:ahLst/>
              <a:cxnLst/>
              <a:rect l="0" t="0" r="0" b="0"/>
              <a:pathLst>
                <a:path w="72926" h="101084">
                  <a:moveTo>
                    <a:pt x="22465" y="25400"/>
                  </a:moveTo>
                  <a:lnTo>
                    <a:pt x="22465" y="25400"/>
                  </a:lnTo>
                  <a:lnTo>
                    <a:pt x="25836" y="25400"/>
                  </a:lnTo>
                  <a:lnTo>
                    <a:pt x="26829" y="24695"/>
                  </a:lnTo>
                  <a:lnTo>
                    <a:pt x="27491" y="23519"/>
                  </a:lnTo>
                  <a:lnTo>
                    <a:pt x="27932" y="22029"/>
                  </a:lnTo>
                  <a:lnTo>
                    <a:pt x="28932" y="21036"/>
                  </a:lnTo>
                  <a:lnTo>
                    <a:pt x="34881" y="19128"/>
                  </a:lnTo>
                  <a:lnTo>
                    <a:pt x="35081" y="15702"/>
                  </a:lnTo>
                  <a:lnTo>
                    <a:pt x="34403" y="14701"/>
                  </a:lnTo>
                  <a:lnTo>
                    <a:pt x="33246" y="14034"/>
                  </a:lnTo>
                  <a:lnTo>
                    <a:pt x="31769" y="13589"/>
                  </a:lnTo>
                  <a:lnTo>
                    <a:pt x="26319" y="9592"/>
                  </a:lnTo>
                  <a:lnTo>
                    <a:pt x="24178" y="5910"/>
                  </a:lnTo>
                  <a:lnTo>
                    <a:pt x="23607" y="3940"/>
                  </a:lnTo>
                  <a:lnTo>
                    <a:pt x="22521" y="2627"/>
                  </a:lnTo>
                  <a:lnTo>
                    <a:pt x="19432" y="1167"/>
                  </a:lnTo>
                  <a:lnTo>
                    <a:pt x="17621" y="2189"/>
                  </a:lnTo>
                  <a:lnTo>
                    <a:pt x="13727" y="7088"/>
                  </a:lnTo>
                  <a:lnTo>
                    <a:pt x="5261" y="28921"/>
                  </a:lnTo>
                  <a:lnTo>
                    <a:pt x="0" y="56464"/>
                  </a:lnTo>
                  <a:lnTo>
                    <a:pt x="1427" y="69545"/>
                  </a:lnTo>
                  <a:lnTo>
                    <a:pt x="6294" y="80533"/>
                  </a:lnTo>
                  <a:lnTo>
                    <a:pt x="13161" y="89414"/>
                  </a:lnTo>
                  <a:lnTo>
                    <a:pt x="20917" y="95714"/>
                  </a:lnTo>
                  <a:lnTo>
                    <a:pt x="30949" y="98984"/>
                  </a:lnTo>
                  <a:lnTo>
                    <a:pt x="51266" y="101083"/>
                  </a:lnTo>
                  <a:lnTo>
                    <a:pt x="60195" y="97608"/>
                  </a:lnTo>
                  <a:lnTo>
                    <a:pt x="67456" y="92065"/>
                  </a:lnTo>
                  <a:lnTo>
                    <a:pt x="70683" y="87249"/>
                  </a:lnTo>
                  <a:lnTo>
                    <a:pt x="72925" y="60565"/>
                  </a:lnTo>
                  <a:lnTo>
                    <a:pt x="71703" y="46673"/>
                  </a:lnTo>
                  <a:lnTo>
                    <a:pt x="63787" y="31625"/>
                  </a:lnTo>
                  <a:lnTo>
                    <a:pt x="49162" y="8648"/>
                  </a:lnTo>
                  <a:lnTo>
                    <a:pt x="47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78">
              <a:extLst>
                <a:ext uri="{FF2B5EF4-FFF2-40B4-BE49-F238E27FC236}">
                  <a16:creationId xmlns:a16="http://schemas.microsoft.com/office/drawing/2014/main" id="{D58F2700-3EBB-D090-A991-978F93BAE64B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1009650" y="3359260"/>
              <a:ext cx="63475" cy="336441"/>
            </a:xfrm>
            <a:custGeom>
              <a:avLst/>
              <a:gdLst/>
              <a:ahLst/>
              <a:cxnLst/>
              <a:rect l="0" t="0" r="0" b="0"/>
              <a:pathLst>
                <a:path w="63475" h="336441">
                  <a:moveTo>
                    <a:pt x="44450" y="63390"/>
                  </a:moveTo>
                  <a:lnTo>
                    <a:pt x="44450" y="63390"/>
                  </a:lnTo>
                  <a:lnTo>
                    <a:pt x="62517" y="45323"/>
                  </a:lnTo>
                  <a:lnTo>
                    <a:pt x="63209" y="41260"/>
                  </a:lnTo>
                  <a:lnTo>
                    <a:pt x="63474" y="29439"/>
                  </a:lnTo>
                  <a:lnTo>
                    <a:pt x="61607" y="25252"/>
                  </a:lnTo>
                  <a:lnTo>
                    <a:pt x="59131" y="21040"/>
                  </a:lnTo>
                  <a:lnTo>
                    <a:pt x="57541" y="12587"/>
                  </a:lnTo>
                  <a:lnTo>
                    <a:pt x="57411" y="10471"/>
                  </a:lnTo>
                  <a:lnTo>
                    <a:pt x="55385" y="6239"/>
                  </a:lnTo>
                  <a:lnTo>
                    <a:pt x="51706" y="1144"/>
                  </a:lnTo>
                  <a:lnTo>
                    <a:pt x="49321" y="447"/>
                  </a:lnTo>
                  <a:lnTo>
                    <a:pt x="45412" y="0"/>
                  </a:lnTo>
                  <a:lnTo>
                    <a:pt x="41364" y="3294"/>
                  </a:lnTo>
                  <a:lnTo>
                    <a:pt x="26596" y="31600"/>
                  </a:lnTo>
                  <a:lnTo>
                    <a:pt x="19404" y="58204"/>
                  </a:lnTo>
                  <a:lnTo>
                    <a:pt x="14974" y="83663"/>
                  </a:lnTo>
                  <a:lnTo>
                    <a:pt x="10653" y="111441"/>
                  </a:lnTo>
                  <a:lnTo>
                    <a:pt x="8262" y="134605"/>
                  </a:lnTo>
                  <a:lnTo>
                    <a:pt x="6917" y="161632"/>
                  </a:lnTo>
                  <a:lnTo>
                    <a:pt x="6462" y="193098"/>
                  </a:lnTo>
                  <a:lnTo>
                    <a:pt x="3012" y="218082"/>
                  </a:lnTo>
                  <a:lnTo>
                    <a:pt x="595" y="247444"/>
                  </a:lnTo>
                  <a:lnTo>
                    <a:pt x="118" y="275926"/>
                  </a:lnTo>
                  <a:lnTo>
                    <a:pt x="23" y="305672"/>
                  </a:lnTo>
                  <a:lnTo>
                    <a:pt x="0" y="336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79">
              <a:extLst>
                <a:ext uri="{FF2B5EF4-FFF2-40B4-BE49-F238E27FC236}">
                  <a16:creationId xmlns:a16="http://schemas.microsoft.com/office/drawing/2014/main" id="{64FDF298-9484-36B7-0227-6302E8559E12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971550" y="35496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5580" y="16562"/>
                  </a:lnTo>
                  <a:lnTo>
                    <a:pt x="45586" y="9668"/>
                  </a:lnTo>
                  <a:lnTo>
                    <a:pt x="70780" y="7005"/>
                  </a:lnTo>
                  <a:lnTo>
                    <a:pt x="100355" y="6436"/>
                  </a:lnTo>
                  <a:lnTo>
                    <a:pt x="130427" y="89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34">
            <a:extLst>
              <a:ext uri="{FF2B5EF4-FFF2-40B4-BE49-F238E27FC236}">
                <a16:creationId xmlns:a16="http://schemas.microsoft.com/office/drawing/2014/main" id="{2253864B-4CED-6BCB-0164-CDAA81EFA78C}"/>
              </a:ext>
            </a:extLst>
          </p:cNvPr>
          <p:cNvGrpSpPr/>
          <p:nvPr/>
        </p:nvGrpSpPr>
        <p:grpSpPr>
          <a:xfrm>
            <a:off x="1409700" y="3441700"/>
            <a:ext cx="590551" cy="193821"/>
            <a:chOff x="1409700" y="3441700"/>
            <a:chExt cx="590551" cy="193821"/>
          </a:xfrm>
        </p:grpSpPr>
        <p:sp>
          <p:nvSpPr>
            <p:cNvPr id="210" name="SMARTInkShape-180">
              <a:extLst>
                <a:ext uri="{FF2B5EF4-FFF2-40B4-BE49-F238E27FC236}">
                  <a16:creationId xmlns:a16="http://schemas.microsoft.com/office/drawing/2014/main" id="{DB8E6D39-C53F-C847-5DD3-58147998E2E9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1409700" y="3479823"/>
              <a:ext cx="125269" cy="126784"/>
            </a:xfrm>
            <a:custGeom>
              <a:avLst/>
              <a:gdLst/>
              <a:ahLst/>
              <a:cxnLst/>
              <a:rect l="0" t="0" r="0" b="0"/>
              <a:pathLst>
                <a:path w="125269" h="126784">
                  <a:moveTo>
                    <a:pt x="95250" y="6327"/>
                  </a:moveTo>
                  <a:lnTo>
                    <a:pt x="95250" y="6327"/>
                  </a:lnTo>
                  <a:lnTo>
                    <a:pt x="101338" y="239"/>
                  </a:lnTo>
                  <a:lnTo>
                    <a:pt x="89368" y="0"/>
                  </a:lnTo>
                  <a:lnTo>
                    <a:pt x="64607" y="6887"/>
                  </a:lnTo>
                  <a:lnTo>
                    <a:pt x="38820" y="17690"/>
                  </a:lnTo>
                  <a:lnTo>
                    <a:pt x="31835" y="24548"/>
                  </a:lnTo>
                  <a:lnTo>
                    <a:pt x="30396" y="28352"/>
                  </a:lnTo>
                  <a:lnTo>
                    <a:pt x="30678" y="36341"/>
                  </a:lnTo>
                  <a:lnTo>
                    <a:pt x="33155" y="42715"/>
                  </a:lnTo>
                  <a:lnTo>
                    <a:pt x="43865" y="55927"/>
                  </a:lnTo>
                  <a:lnTo>
                    <a:pt x="58858" y="64611"/>
                  </a:lnTo>
                  <a:lnTo>
                    <a:pt x="89125" y="76048"/>
                  </a:lnTo>
                  <a:lnTo>
                    <a:pt x="100994" y="81058"/>
                  </a:lnTo>
                  <a:lnTo>
                    <a:pt x="114905" y="91813"/>
                  </a:lnTo>
                  <a:lnTo>
                    <a:pt x="125268" y="105526"/>
                  </a:lnTo>
                  <a:lnTo>
                    <a:pt x="120586" y="110623"/>
                  </a:lnTo>
                  <a:lnTo>
                    <a:pt x="110743" y="116887"/>
                  </a:lnTo>
                  <a:lnTo>
                    <a:pt x="89336" y="123673"/>
                  </a:lnTo>
                  <a:lnTo>
                    <a:pt x="65119" y="125998"/>
                  </a:lnTo>
                  <a:lnTo>
                    <a:pt x="35415" y="126783"/>
                  </a:lnTo>
                  <a:lnTo>
                    <a:pt x="24912" y="126186"/>
                  </a:lnTo>
                  <a:lnTo>
                    <a:pt x="0" y="12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1">
              <a:extLst>
                <a:ext uri="{FF2B5EF4-FFF2-40B4-BE49-F238E27FC236}">
                  <a16:creationId xmlns:a16="http://schemas.microsoft.com/office/drawing/2014/main" id="{28BB8119-8CB6-156E-6936-67E088F70838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1593850" y="3500989"/>
              <a:ext cx="37988" cy="118512"/>
            </a:xfrm>
            <a:custGeom>
              <a:avLst/>
              <a:gdLst/>
              <a:ahLst/>
              <a:cxnLst/>
              <a:rect l="0" t="0" r="0" b="0"/>
              <a:pathLst>
                <a:path w="37988" h="118512">
                  <a:moveTo>
                    <a:pt x="0" y="35961"/>
                  </a:moveTo>
                  <a:lnTo>
                    <a:pt x="0" y="35961"/>
                  </a:lnTo>
                  <a:lnTo>
                    <a:pt x="27104" y="14946"/>
                  </a:lnTo>
                  <a:lnTo>
                    <a:pt x="36809" y="11"/>
                  </a:lnTo>
                  <a:lnTo>
                    <a:pt x="37240" y="0"/>
                  </a:lnTo>
                  <a:lnTo>
                    <a:pt x="37526" y="698"/>
                  </a:lnTo>
                  <a:lnTo>
                    <a:pt x="37987" y="6888"/>
                  </a:lnTo>
                  <a:lnTo>
                    <a:pt x="33059" y="32682"/>
                  </a:lnTo>
                  <a:lnTo>
                    <a:pt x="32138" y="57802"/>
                  </a:lnTo>
                  <a:lnTo>
                    <a:pt x="29983" y="83826"/>
                  </a:lnTo>
                  <a:lnTo>
                    <a:pt x="28143" y="97451"/>
                  </a:lnTo>
                  <a:lnTo>
                    <a:pt x="31750" y="118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2">
              <a:extLst>
                <a:ext uri="{FF2B5EF4-FFF2-40B4-BE49-F238E27FC236}">
                  <a16:creationId xmlns:a16="http://schemas.microsoft.com/office/drawing/2014/main" id="{31051D72-674A-B882-3CDE-9C9D01446073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1615766" y="3441700"/>
              <a:ext cx="9835" cy="31751"/>
            </a:xfrm>
            <a:custGeom>
              <a:avLst/>
              <a:gdLst/>
              <a:ahLst/>
              <a:cxnLst/>
              <a:rect l="0" t="0" r="0" b="0"/>
              <a:pathLst>
                <a:path w="9835" h="31751">
                  <a:moveTo>
                    <a:pt x="9834" y="31750"/>
                  </a:moveTo>
                  <a:lnTo>
                    <a:pt x="9834" y="31750"/>
                  </a:lnTo>
                  <a:lnTo>
                    <a:pt x="6463" y="28379"/>
                  </a:lnTo>
                  <a:lnTo>
                    <a:pt x="4808" y="22961"/>
                  </a:lnTo>
                  <a:lnTo>
                    <a:pt x="3367" y="16555"/>
                  </a:lnTo>
                  <a:lnTo>
                    <a:pt x="375" y="11356"/>
                  </a:lnTo>
                  <a:lnTo>
                    <a:pt x="0" y="8982"/>
                  </a:lnTo>
                  <a:lnTo>
                    <a:pt x="456" y="6693"/>
                  </a:lnTo>
                  <a:lnTo>
                    <a:pt x="3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3">
              <a:extLst>
                <a:ext uri="{FF2B5EF4-FFF2-40B4-BE49-F238E27FC236}">
                  <a16:creationId xmlns:a16="http://schemas.microsoft.com/office/drawing/2014/main" id="{DB16165D-E591-8B67-447E-32FDD97D7742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1714500" y="3492600"/>
              <a:ext cx="95251" cy="142921"/>
            </a:xfrm>
            <a:custGeom>
              <a:avLst/>
              <a:gdLst/>
              <a:ahLst/>
              <a:cxnLst/>
              <a:rect l="0" t="0" r="0" b="0"/>
              <a:pathLst>
                <a:path w="95251" h="142921">
                  <a:moveTo>
                    <a:pt x="0" y="12600"/>
                  </a:moveTo>
                  <a:lnTo>
                    <a:pt x="0" y="12600"/>
                  </a:lnTo>
                  <a:lnTo>
                    <a:pt x="3371" y="9229"/>
                  </a:lnTo>
                  <a:lnTo>
                    <a:pt x="24629" y="2475"/>
                  </a:lnTo>
                  <a:lnTo>
                    <a:pt x="55804" y="0"/>
                  </a:lnTo>
                  <a:lnTo>
                    <a:pt x="59074" y="2084"/>
                  </a:lnTo>
                  <a:lnTo>
                    <a:pt x="64591" y="10042"/>
                  </a:lnTo>
                  <a:lnTo>
                    <a:pt x="65631" y="22517"/>
                  </a:lnTo>
                  <a:lnTo>
                    <a:pt x="63036" y="37469"/>
                  </a:lnTo>
                  <a:lnTo>
                    <a:pt x="52936" y="61047"/>
                  </a:lnTo>
                  <a:lnTo>
                    <a:pt x="31587" y="91469"/>
                  </a:lnTo>
                  <a:lnTo>
                    <a:pt x="12400" y="119020"/>
                  </a:lnTo>
                  <a:lnTo>
                    <a:pt x="3674" y="130915"/>
                  </a:lnTo>
                  <a:lnTo>
                    <a:pt x="726" y="137885"/>
                  </a:lnTo>
                  <a:lnTo>
                    <a:pt x="1189" y="139162"/>
                  </a:lnTo>
                  <a:lnTo>
                    <a:pt x="3586" y="142463"/>
                  </a:lnTo>
                  <a:lnTo>
                    <a:pt x="5918" y="142920"/>
                  </a:lnTo>
                  <a:lnTo>
                    <a:pt x="37609" y="139676"/>
                  </a:lnTo>
                  <a:lnTo>
                    <a:pt x="56583" y="136244"/>
                  </a:lnTo>
                  <a:lnTo>
                    <a:pt x="95250" y="12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4">
              <a:extLst>
                <a:ext uri="{FF2B5EF4-FFF2-40B4-BE49-F238E27FC236}">
                  <a16:creationId xmlns:a16="http://schemas.microsoft.com/office/drawing/2014/main" id="{CF205CF5-789B-4517-6E61-9DCD4C0C02AE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1714500" y="354330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1411" y="35016"/>
                  </a:lnTo>
                  <a:lnTo>
                    <a:pt x="6742" y="30144"/>
                  </a:lnTo>
                  <a:lnTo>
                    <a:pt x="34520" y="19117"/>
                  </a:lnTo>
                  <a:lnTo>
                    <a:pt x="66164" y="1059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5">
              <a:extLst>
                <a:ext uri="{FF2B5EF4-FFF2-40B4-BE49-F238E27FC236}">
                  <a16:creationId xmlns:a16="http://schemas.microsoft.com/office/drawing/2014/main" id="{ABEBB388-B8AD-1097-A698-72EF71FD1DC2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1836706" y="3512076"/>
              <a:ext cx="163545" cy="120125"/>
            </a:xfrm>
            <a:custGeom>
              <a:avLst/>
              <a:gdLst/>
              <a:ahLst/>
              <a:cxnLst/>
              <a:rect l="0" t="0" r="0" b="0"/>
              <a:pathLst>
                <a:path w="163545" h="120125">
                  <a:moveTo>
                    <a:pt x="55594" y="43924"/>
                  </a:moveTo>
                  <a:lnTo>
                    <a:pt x="55594" y="43924"/>
                  </a:lnTo>
                  <a:lnTo>
                    <a:pt x="64432" y="43924"/>
                  </a:lnTo>
                  <a:lnTo>
                    <a:pt x="78376" y="47582"/>
                  </a:lnTo>
                  <a:lnTo>
                    <a:pt x="94094" y="44616"/>
                  </a:lnTo>
                  <a:lnTo>
                    <a:pt x="110524" y="37293"/>
                  </a:lnTo>
                  <a:lnTo>
                    <a:pt x="115285" y="33216"/>
                  </a:lnTo>
                  <a:lnTo>
                    <a:pt x="117401" y="29052"/>
                  </a:lnTo>
                  <a:lnTo>
                    <a:pt x="115221" y="15999"/>
                  </a:lnTo>
                  <a:lnTo>
                    <a:pt x="112279" y="11902"/>
                  </a:lnTo>
                  <a:lnTo>
                    <a:pt x="103365" y="5468"/>
                  </a:lnTo>
                  <a:lnTo>
                    <a:pt x="83076" y="1250"/>
                  </a:lnTo>
                  <a:lnTo>
                    <a:pt x="65932" y="0"/>
                  </a:lnTo>
                  <a:lnTo>
                    <a:pt x="54544" y="3471"/>
                  </a:lnTo>
                  <a:lnTo>
                    <a:pt x="38114" y="13358"/>
                  </a:lnTo>
                  <a:lnTo>
                    <a:pt x="26191" y="25225"/>
                  </a:lnTo>
                  <a:lnTo>
                    <a:pt x="9206" y="54109"/>
                  </a:lnTo>
                  <a:lnTo>
                    <a:pt x="3697" y="62091"/>
                  </a:lnTo>
                  <a:lnTo>
                    <a:pt x="0" y="80665"/>
                  </a:lnTo>
                  <a:lnTo>
                    <a:pt x="2898" y="92239"/>
                  </a:lnTo>
                  <a:lnTo>
                    <a:pt x="5647" y="97301"/>
                  </a:lnTo>
                  <a:lnTo>
                    <a:pt x="14345" y="104806"/>
                  </a:lnTo>
                  <a:lnTo>
                    <a:pt x="25972" y="109788"/>
                  </a:lnTo>
                  <a:lnTo>
                    <a:pt x="49091" y="113299"/>
                  </a:lnTo>
                  <a:lnTo>
                    <a:pt x="75853" y="117788"/>
                  </a:lnTo>
                  <a:lnTo>
                    <a:pt x="104255" y="119663"/>
                  </a:lnTo>
                  <a:lnTo>
                    <a:pt x="163544" y="120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SMARTInkShape-186">
            <a:extLst>
              <a:ext uri="{FF2B5EF4-FFF2-40B4-BE49-F238E27FC236}">
                <a16:creationId xmlns:a16="http://schemas.microsoft.com/office/drawing/2014/main" id="{7A88481E-B30A-F6C5-8C3B-3BEC035D12B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79650" y="3512801"/>
            <a:ext cx="234951" cy="132100"/>
          </a:xfrm>
          <a:custGeom>
            <a:avLst/>
            <a:gdLst/>
            <a:ahLst/>
            <a:cxnLst/>
            <a:rect l="0" t="0" r="0" b="0"/>
            <a:pathLst>
              <a:path w="234951" h="132100">
                <a:moveTo>
                  <a:pt x="0" y="30499"/>
                </a:moveTo>
                <a:lnTo>
                  <a:pt x="0" y="30499"/>
                </a:lnTo>
                <a:lnTo>
                  <a:pt x="5775" y="25430"/>
                </a:lnTo>
                <a:lnTo>
                  <a:pt x="36991" y="11400"/>
                </a:lnTo>
                <a:lnTo>
                  <a:pt x="64297" y="0"/>
                </a:lnTo>
                <a:lnTo>
                  <a:pt x="66854" y="289"/>
                </a:lnTo>
                <a:lnTo>
                  <a:pt x="71576" y="2491"/>
                </a:lnTo>
                <a:lnTo>
                  <a:pt x="73117" y="4772"/>
                </a:lnTo>
                <a:lnTo>
                  <a:pt x="81547" y="34885"/>
                </a:lnTo>
                <a:lnTo>
                  <a:pt x="84299" y="55919"/>
                </a:lnTo>
                <a:lnTo>
                  <a:pt x="87992" y="69465"/>
                </a:lnTo>
                <a:lnTo>
                  <a:pt x="88847" y="97688"/>
                </a:lnTo>
                <a:lnTo>
                  <a:pt x="89590" y="109281"/>
                </a:lnTo>
                <a:lnTo>
                  <a:pt x="92554" y="120242"/>
                </a:lnTo>
                <a:lnTo>
                  <a:pt x="92042" y="122078"/>
                </a:lnTo>
                <a:lnTo>
                  <a:pt x="90994" y="123301"/>
                </a:lnTo>
                <a:lnTo>
                  <a:pt x="91002" y="124117"/>
                </a:lnTo>
                <a:lnTo>
                  <a:pt x="91713" y="124661"/>
                </a:lnTo>
                <a:lnTo>
                  <a:pt x="92892" y="125024"/>
                </a:lnTo>
                <a:lnTo>
                  <a:pt x="93678" y="124560"/>
                </a:lnTo>
                <a:lnTo>
                  <a:pt x="94202" y="123546"/>
                </a:lnTo>
                <a:lnTo>
                  <a:pt x="102382" y="94384"/>
                </a:lnTo>
                <a:lnTo>
                  <a:pt x="113409" y="63997"/>
                </a:lnTo>
                <a:lnTo>
                  <a:pt x="122590" y="43937"/>
                </a:lnTo>
                <a:lnTo>
                  <a:pt x="140918" y="23166"/>
                </a:lnTo>
                <a:lnTo>
                  <a:pt x="151271" y="16018"/>
                </a:lnTo>
                <a:lnTo>
                  <a:pt x="163276" y="12803"/>
                </a:lnTo>
                <a:lnTo>
                  <a:pt x="175770" y="11850"/>
                </a:lnTo>
                <a:lnTo>
                  <a:pt x="188409" y="14939"/>
                </a:lnTo>
                <a:lnTo>
                  <a:pt x="191928" y="18714"/>
                </a:lnTo>
                <a:lnTo>
                  <a:pt x="202646" y="45052"/>
                </a:lnTo>
                <a:lnTo>
                  <a:pt x="211557" y="74061"/>
                </a:lnTo>
                <a:lnTo>
                  <a:pt x="215042" y="103126"/>
                </a:lnTo>
                <a:lnTo>
                  <a:pt x="216351" y="114970"/>
                </a:lnTo>
                <a:lnTo>
                  <a:pt x="220894" y="122947"/>
                </a:lnTo>
                <a:lnTo>
                  <a:pt x="227446" y="130754"/>
                </a:lnTo>
                <a:lnTo>
                  <a:pt x="234950" y="1320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SMARTInkShape-Group36">
            <a:extLst>
              <a:ext uri="{FF2B5EF4-FFF2-40B4-BE49-F238E27FC236}">
                <a16:creationId xmlns:a16="http://schemas.microsoft.com/office/drawing/2014/main" id="{8CC3EA78-5AB4-B305-6E8E-FC923DAC26FE}"/>
              </a:ext>
            </a:extLst>
          </p:cNvPr>
          <p:cNvGrpSpPr/>
          <p:nvPr/>
        </p:nvGrpSpPr>
        <p:grpSpPr>
          <a:xfrm>
            <a:off x="2777642" y="3391783"/>
            <a:ext cx="638659" cy="367721"/>
            <a:chOff x="2777642" y="3391783"/>
            <a:chExt cx="638659" cy="367721"/>
          </a:xfrm>
        </p:grpSpPr>
        <p:sp>
          <p:nvSpPr>
            <p:cNvPr id="218" name="SMARTInkShape-187">
              <a:extLst>
                <a:ext uri="{FF2B5EF4-FFF2-40B4-BE49-F238E27FC236}">
                  <a16:creationId xmlns:a16="http://schemas.microsoft.com/office/drawing/2014/main" id="{5E4A9827-9F49-2039-4071-A4F131A6FE8E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2788297" y="3391783"/>
              <a:ext cx="107294" cy="367721"/>
            </a:xfrm>
            <a:custGeom>
              <a:avLst/>
              <a:gdLst/>
              <a:ahLst/>
              <a:cxnLst/>
              <a:rect l="0" t="0" r="0" b="0"/>
              <a:pathLst>
                <a:path w="107294" h="367721">
                  <a:moveTo>
                    <a:pt x="62853" y="49917"/>
                  </a:moveTo>
                  <a:lnTo>
                    <a:pt x="62853" y="49917"/>
                  </a:lnTo>
                  <a:lnTo>
                    <a:pt x="92936" y="49917"/>
                  </a:lnTo>
                  <a:lnTo>
                    <a:pt x="102740" y="49917"/>
                  </a:lnTo>
                  <a:lnTo>
                    <a:pt x="104261" y="49212"/>
                  </a:lnTo>
                  <a:lnTo>
                    <a:pt x="105275" y="48036"/>
                  </a:lnTo>
                  <a:lnTo>
                    <a:pt x="107184" y="43829"/>
                  </a:lnTo>
                  <a:lnTo>
                    <a:pt x="107293" y="27188"/>
                  </a:lnTo>
                  <a:lnTo>
                    <a:pt x="105417" y="23823"/>
                  </a:lnTo>
                  <a:lnTo>
                    <a:pt x="89411" y="3586"/>
                  </a:lnTo>
                  <a:lnTo>
                    <a:pt x="84535" y="1103"/>
                  </a:lnTo>
                  <a:lnTo>
                    <a:pt x="80015" y="0"/>
                  </a:lnTo>
                  <a:lnTo>
                    <a:pt x="73773" y="5154"/>
                  </a:lnTo>
                  <a:lnTo>
                    <a:pt x="51878" y="32721"/>
                  </a:lnTo>
                  <a:lnTo>
                    <a:pt x="42027" y="60004"/>
                  </a:lnTo>
                  <a:lnTo>
                    <a:pt x="32066" y="84264"/>
                  </a:lnTo>
                  <a:lnTo>
                    <a:pt x="23548" y="112697"/>
                  </a:lnTo>
                  <a:lnTo>
                    <a:pt x="18808" y="136850"/>
                  </a:lnTo>
                  <a:lnTo>
                    <a:pt x="15055" y="161932"/>
                  </a:lnTo>
                  <a:lnTo>
                    <a:pt x="12237" y="191919"/>
                  </a:lnTo>
                  <a:lnTo>
                    <a:pt x="7952" y="218678"/>
                  </a:lnTo>
                  <a:lnTo>
                    <a:pt x="5664" y="244481"/>
                  </a:lnTo>
                  <a:lnTo>
                    <a:pt x="1537" y="270000"/>
                  </a:lnTo>
                  <a:lnTo>
                    <a:pt x="0" y="296141"/>
                  </a:lnTo>
                  <a:lnTo>
                    <a:pt x="250" y="324504"/>
                  </a:lnTo>
                  <a:lnTo>
                    <a:pt x="6298" y="351885"/>
                  </a:lnTo>
                  <a:lnTo>
                    <a:pt x="12230" y="364696"/>
                  </a:lnTo>
                  <a:lnTo>
                    <a:pt x="14288" y="367720"/>
                  </a:lnTo>
                  <a:lnTo>
                    <a:pt x="17070" y="367619"/>
                  </a:lnTo>
                  <a:lnTo>
                    <a:pt x="31103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8">
              <a:extLst>
                <a:ext uri="{FF2B5EF4-FFF2-40B4-BE49-F238E27FC236}">
                  <a16:creationId xmlns:a16="http://schemas.microsoft.com/office/drawing/2014/main" id="{377A2DFB-1FD5-906C-AC91-F136370C3433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2777642" y="3568700"/>
              <a:ext cx="124309" cy="44451"/>
            </a:xfrm>
            <a:custGeom>
              <a:avLst/>
              <a:gdLst/>
              <a:ahLst/>
              <a:cxnLst/>
              <a:rect l="0" t="0" r="0" b="0"/>
              <a:pathLst>
                <a:path w="124309" h="44451">
                  <a:moveTo>
                    <a:pt x="3658" y="44450"/>
                  </a:moveTo>
                  <a:lnTo>
                    <a:pt x="3658" y="44450"/>
                  </a:lnTo>
                  <a:lnTo>
                    <a:pt x="287" y="41079"/>
                  </a:lnTo>
                  <a:lnTo>
                    <a:pt x="0" y="38675"/>
                  </a:lnTo>
                  <a:lnTo>
                    <a:pt x="1561" y="32241"/>
                  </a:lnTo>
                  <a:lnTo>
                    <a:pt x="8370" y="26559"/>
                  </a:lnTo>
                  <a:lnTo>
                    <a:pt x="39027" y="7776"/>
                  </a:lnTo>
                  <a:lnTo>
                    <a:pt x="63248" y="1536"/>
                  </a:lnTo>
                  <a:lnTo>
                    <a:pt x="91759" y="303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9">
              <a:extLst>
                <a:ext uri="{FF2B5EF4-FFF2-40B4-BE49-F238E27FC236}">
                  <a16:creationId xmlns:a16="http://schemas.microsoft.com/office/drawing/2014/main" id="{723795C4-E6C2-2568-46E7-14C6D6109DA2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2914650" y="3550107"/>
              <a:ext cx="196851" cy="92309"/>
            </a:xfrm>
            <a:custGeom>
              <a:avLst/>
              <a:gdLst/>
              <a:ahLst/>
              <a:cxnLst/>
              <a:rect l="0" t="0" r="0" b="0"/>
              <a:pathLst>
                <a:path w="196851" h="92309">
                  <a:moveTo>
                    <a:pt x="0" y="50343"/>
                  </a:moveTo>
                  <a:lnTo>
                    <a:pt x="0" y="50343"/>
                  </a:lnTo>
                  <a:lnTo>
                    <a:pt x="29854" y="23861"/>
                  </a:lnTo>
                  <a:lnTo>
                    <a:pt x="57736" y="7353"/>
                  </a:lnTo>
                  <a:lnTo>
                    <a:pt x="75924" y="1086"/>
                  </a:lnTo>
                  <a:lnTo>
                    <a:pt x="87329" y="0"/>
                  </a:lnTo>
                  <a:lnTo>
                    <a:pt x="90675" y="1259"/>
                  </a:lnTo>
                  <a:lnTo>
                    <a:pt x="96274" y="6420"/>
                  </a:lnTo>
                  <a:lnTo>
                    <a:pt x="109276" y="25596"/>
                  </a:lnTo>
                  <a:lnTo>
                    <a:pt x="112812" y="40737"/>
                  </a:lnTo>
                  <a:lnTo>
                    <a:pt x="114104" y="71804"/>
                  </a:lnTo>
                  <a:lnTo>
                    <a:pt x="110450" y="81283"/>
                  </a:lnTo>
                  <a:lnTo>
                    <a:pt x="107500" y="85786"/>
                  </a:lnTo>
                  <a:lnTo>
                    <a:pt x="104122" y="88788"/>
                  </a:lnTo>
                  <a:lnTo>
                    <a:pt x="96606" y="92124"/>
                  </a:lnTo>
                  <a:lnTo>
                    <a:pt x="93332" y="92308"/>
                  </a:lnTo>
                  <a:lnTo>
                    <a:pt x="87812" y="90631"/>
                  </a:lnTo>
                  <a:lnTo>
                    <a:pt x="83007" y="81890"/>
                  </a:lnTo>
                  <a:lnTo>
                    <a:pt x="79931" y="69303"/>
                  </a:lnTo>
                  <a:lnTo>
                    <a:pt x="83705" y="43975"/>
                  </a:lnTo>
                  <a:lnTo>
                    <a:pt x="85437" y="37631"/>
                  </a:lnTo>
                  <a:lnTo>
                    <a:pt x="89413" y="32696"/>
                  </a:lnTo>
                  <a:lnTo>
                    <a:pt x="117207" y="17219"/>
                  </a:lnTo>
                  <a:lnTo>
                    <a:pt x="140953" y="10346"/>
                  </a:lnTo>
                  <a:lnTo>
                    <a:pt x="196850" y="12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0">
              <a:extLst>
                <a:ext uri="{FF2B5EF4-FFF2-40B4-BE49-F238E27FC236}">
                  <a16:creationId xmlns:a16="http://schemas.microsoft.com/office/drawing/2014/main" id="{808F92F4-EB61-2F2A-1B64-E8623E9187F1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3134313" y="3546811"/>
              <a:ext cx="281988" cy="95068"/>
            </a:xfrm>
            <a:custGeom>
              <a:avLst/>
              <a:gdLst/>
              <a:ahLst/>
              <a:cxnLst/>
              <a:rect l="0" t="0" r="0" b="0"/>
              <a:pathLst>
                <a:path w="281988" h="95068">
                  <a:moveTo>
                    <a:pt x="21637" y="34589"/>
                  </a:moveTo>
                  <a:lnTo>
                    <a:pt x="21637" y="34589"/>
                  </a:lnTo>
                  <a:lnTo>
                    <a:pt x="25008" y="34589"/>
                  </a:lnTo>
                  <a:lnTo>
                    <a:pt x="26001" y="33884"/>
                  </a:lnTo>
                  <a:lnTo>
                    <a:pt x="26662" y="32708"/>
                  </a:lnTo>
                  <a:lnTo>
                    <a:pt x="27104" y="31218"/>
                  </a:lnTo>
                  <a:lnTo>
                    <a:pt x="28104" y="30225"/>
                  </a:lnTo>
                  <a:lnTo>
                    <a:pt x="31096" y="29122"/>
                  </a:lnTo>
                  <a:lnTo>
                    <a:pt x="32177" y="28122"/>
                  </a:lnTo>
                  <a:lnTo>
                    <a:pt x="33377" y="25129"/>
                  </a:lnTo>
                  <a:lnTo>
                    <a:pt x="34403" y="24049"/>
                  </a:lnTo>
                  <a:lnTo>
                    <a:pt x="37424" y="22849"/>
                  </a:lnTo>
                  <a:lnTo>
                    <a:pt x="38512" y="21824"/>
                  </a:lnTo>
                  <a:lnTo>
                    <a:pt x="39720" y="18802"/>
                  </a:lnTo>
                  <a:lnTo>
                    <a:pt x="40400" y="13135"/>
                  </a:lnTo>
                  <a:lnTo>
                    <a:pt x="38678" y="9061"/>
                  </a:lnTo>
                  <a:lnTo>
                    <a:pt x="31824" y="697"/>
                  </a:lnTo>
                  <a:lnTo>
                    <a:pt x="29839" y="0"/>
                  </a:lnTo>
                  <a:lnTo>
                    <a:pt x="27810" y="240"/>
                  </a:lnTo>
                  <a:lnTo>
                    <a:pt x="25752" y="1107"/>
                  </a:lnTo>
                  <a:lnTo>
                    <a:pt x="21585" y="5832"/>
                  </a:lnTo>
                  <a:lnTo>
                    <a:pt x="8932" y="33528"/>
                  </a:lnTo>
                  <a:lnTo>
                    <a:pt x="469" y="54684"/>
                  </a:lnTo>
                  <a:lnTo>
                    <a:pt x="0" y="64922"/>
                  </a:lnTo>
                  <a:lnTo>
                    <a:pt x="7902" y="94615"/>
                  </a:lnTo>
                  <a:lnTo>
                    <a:pt x="8953" y="95067"/>
                  </a:lnTo>
                  <a:lnTo>
                    <a:pt x="10359" y="94663"/>
                  </a:lnTo>
                  <a:lnTo>
                    <a:pt x="21056" y="85575"/>
                  </a:lnTo>
                  <a:lnTo>
                    <a:pt x="45608" y="56377"/>
                  </a:lnTo>
                  <a:lnTo>
                    <a:pt x="70304" y="25331"/>
                  </a:lnTo>
                  <a:lnTo>
                    <a:pt x="85136" y="17064"/>
                  </a:lnTo>
                  <a:lnTo>
                    <a:pt x="87253" y="16556"/>
                  </a:lnTo>
                  <a:lnTo>
                    <a:pt x="89370" y="16923"/>
                  </a:lnTo>
                  <a:lnTo>
                    <a:pt x="93604" y="19211"/>
                  </a:lnTo>
                  <a:lnTo>
                    <a:pt x="99954" y="31209"/>
                  </a:lnTo>
                  <a:lnTo>
                    <a:pt x="103351" y="49156"/>
                  </a:lnTo>
                  <a:lnTo>
                    <a:pt x="104177" y="78293"/>
                  </a:lnTo>
                  <a:lnTo>
                    <a:pt x="113646" y="69560"/>
                  </a:lnTo>
                  <a:lnTo>
                    <a:pt x="115447" y="65889"/>
                  </a:lnTo>
                  <a:lnTo>
                    <a:pt x="115927" y="63922"/>
                  </a:lnTo>
                  <a:lnTo>
                    <a:pt x="123344" y="54413"/>
                  </a:lnTo>
                  <a:lnTo>
                    <a:pt x="153811" y="32547"/>
                  </a:lnTo>
                  <a:lnTo>
                    <a:pt x="162478" y="29516"/>
                  </a:lnTo>
                  <a:lnTo>
                    <a:pt x="164920" y="29796"/>
                  </a:lnTo>
                  <a:lnTo>
                    <a:pt x="169514" y="31988"/>
                  </a:lnTo>
                  <a:lnTo>
                    <a:pt x="176068" y="43931"/>
                  </a:lnTo>
                  <a:lnTo>
                    <a:pt x="179534" y="61861"/>
                  </a:lnTo>
                  <a:lnTo>
                    <a:pt x="180354" y="83753"/>
                  </a:lnTo>
                  <a:lnTo>
                    <a:pt x="181071" y="84299"/>
                  </a:lnTo>
                  <a:lnTo>
                    <a:pt x="183748" y="84905"/>
                  </a:lnTo>
                  <a:lnTo>
                    <a:pt x="185450" y="83655"/>
                  </a:lnTo>
                  <a:lnTo>
                    <a:pt x="206393" y="54614"/>
                  </a:lnTo>
                  <a:lnTo>
                    <a:pt x="237552" y="27434"/>
                  </a:lnTo>
                  <a:lnTo>
                    <a:pt x="242953" y="24354"/>
                  </a:lnTo>
                  <a:lnTo>
                    <a:pt x="252169" y="22376"/>
                  </a:lnTo>
                  <a:lnTo>
                    <a:pt x="254347" y="24330"/>
                  </a:lnTo>
                  <a:lnTo>
                    <a:pt x="269280" y="53596"/>
                  </a:lnTo>
                  <a:lnTo>
                    <a:pt x="280105" y="77154"/>
                  </a:lnTo>
                  <a:lnTo>
                    <a:pt x="281987" y="91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SMARTInkShape-191">
            <a:extLst>
              <a:ext uri="{FF2B5EF4-FFF2-40B4-BE49-F238E27FC236}">
                <a16:creationId xmlns:a16="http://schemas.microsoft.com/office/drawing/2014/main" id="{51849946-0B2D-578D-BAFA-1E127F21480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649261" y="3525240"/>
            <a:ext cx="198840" cy="106651"/>
          </a:xfrm>
          <a:custGeom>
            <a:avLst/>
            <a:gdLst/>
            <a:ahLst/>
            <a:cxnLst/>
            <a:rect l="0" t="0" r="0" b="0"/>
            <a:pathLst>
              <a:path w="198840" h="106651">
                <a:moveTo>
                  <a:pt x="65489" y="24410"/>
                </a:moveTo>
                <a:lnTo>
                  <a:pt x="65489" y="24410"/>
                </a:lnTo>
                <a:lnTo>
                  <a:pt x="68860" y="24410"/>
                </a:lnTo>
                <a:lnTo>
                  <a:pt x="72396" y="26291"/>
                </a:lnTo>
                <a:lnTo>
                  <a:pt x="74327" y="27781"/>
                </a:lnTo>
                <a:lnTo>
                  <a:pt x="75614" y="28068"/>
                </a:lnTo>
                <a:lnTo>
                  <a:pt x="76472" y="27554"/>
                </a:lnTo>
                <a:lnTo>
                  <a:pt x="77850" y="25031"/>
                </a:lnTo>
                <a:lnTo>
                  <a:pt x="78089" y="21223"/>
                </a:lnTo>
                <a:lnTo>
                  <a:pt x="80026" y="17584"/>
                </a:lnTo>
                <a:lnTo>
                  <a:pt x="82533" y="13615"/>
                </a:lnTo>
                <a:lnTo>
                  <a:pt x="83648" y="9499"/>
                </a:lnTo>
                <a:lnTo>
                  <a:pt x="83239" y="8120"/>
                </a:lnTo>
                <a:lnTo>
                  <a:pt x="82262" y="7200"/>
                </a:lnTo>
                <a:lnTo>
                  <a:pt x="79293" y="5472"/>
                </a:lnTo>
                <a:lnTo>
                  <a:pt x="73656" y="1238"/>
                </a:lnTo>
                <a:lnTo>
                  <a:pt x="69589" y="0"/>
                </a:lnTo>
                <a:lnTo>
                  <a:pt x="56591" y="2675"/>
                </a:lnTo>
                <a:lnTo>
                  <a:pt x="33941" y="14969"/>
                </a:lnTo>
                <a:lnTo>
                  <a:pt x="15147" y="32867"/>
                </a:lnTo>
                <a:lnTo>
                  <a:pt x="4006" y="50434"/>
                </a:lnTo>
                <a:lnTo>
                  <a:pt x="1217" y="56576"/>
                </a:lnTo>
                <a:lnTo>
                  <a:pt x="0" y="69045"/>
                </a:lnTo>
                <a:lnTo>
                  <a:pt x="2432" y="90495"/>
                </a:lnTo>
                <a:lnTo>
                  <a:pt x="5243" y="95644"/>
                </a:lnTo>
                <a:lnTo>
                  <a:pt x="6981" y="97300"/>
                </a:lnTo>
                <a:lnTo>
                  <a:pt x="10793" y="99139"/>
                </a:lnTo>
                <a:lnTo>
                  <a:pt x="16906" y="100174"/>
                </a:lnTo>
                <a:lnTo>
                  <a:pt x="29927" y="93739"/>
                </a:lnTo>
                <a:lnTo>
                  <a:pt x="56919" y="65534"/>
                </a:lnTo>
                <a:lnTo>
                  <a:pt x="61210" y="63854"/>
                </a:lnTo>
                <a:lnTo>
                  <a:pt x="62636" y="61995"/>
                </a:lnTo>
                <a:lnTo>
                  <a:pt x="65378" y="50368"/>
                </a:lnTo>
                <a:lnTo>
                  <a:pt x="66173" y="60059"/>
                </a:lnTo>
                <a:lnTo>
                  <a:pt x="74274" y="77444"/>
                </a:lnTo>
                <a:lnTo>
                  <a:pt x="85882" y="94309"/>
                </a:lnTo>
                <a:lnTo>
                  <a:pt x="94308" y="97810"/>
                </a:lnTo>
                <a:lnTo>
                  <a:pt x="122384" y="104605"/>
                </a:lnTo>
                <a:lnTo>
                  <a:pt x="152352" y="106650"/>
                </a:lnTo>
                <a:lnTo>
                  <a:pt x="178681" y="106193"/>
                </a:lnTo>
                <a:lnTo>
                  <a:pt x="188939" y="103562"/>
                </a:lnTo>
                <a:lnTo>
                  <a:pt x="198839" y="942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SMARTInkShape-Group38">
            <a:extLst>
              <a:ext uri="{FF2B5EF4-FFF2-40B4-BE49-F238E27FC236}">
                <a16:creationId xmlns:a16="http://schemas.microsoft.com/office/drawing/2014/main" id="{62D9562F-FF19-7885-71E1-37EB1A1C34E8}"/>
              </a:ext>
            </a:extLst>
          </p:cNvPr>
          <p:cNvGrpSpPr/>
          <p:nvPr/>
        </p:nvGrpSpPr>
        <p:grpSpPr>
          <a:xfrm>
            <a:off x="4121150" y="3494902"/>
            <a:ext cx="476251" cy="277385"/>
            <a:chOff x="4121150" y="3494902"/>
            <a:chExt cx="476251" cy="277385"/>
          </a:xfrm>
        </p:grpSpPr>
        <p:sp>
          <p:nvSpPr>
            <p:cNvPr id="224" name="SMARTInkShape-192">
              <a:extLst>
                <a:ext uri="{FF2B5EF4-FFF2-40B4-BE49-F238E27FC236}">
                  <a16:creationId xmlns:a16="http://schemas.microsoft.com/office/drawing/2014/main" id="{AA2BC812-6E31-F624-41FB-BDEB47D1D78E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4121150" y="3526942"/>
              <a:ext cx="18236" cy="244959"/>
            </a:xfrm>
            <a:custGeom>
              <a:avLst/>
              <a:gdLst/>
              <a:ahLst/>
              <a:cxnLst/>
              <a:rect l="0" t="0" r="0" b="0"/>
              <a:pathLst>
                <a:path w="18236" h="2449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907" y="2726"/>
                  </a:lnTo>
                  <a:lnTo>
                    <a:pt x="8838" y="3037"/>
                  </a:lnTo>
                  <a:lnTo>
                    <a:pt x="12865" y="9027"/>
                  </a:lnTo>
                  <a:lnTo>
                    <a:pt x="16301" y="20155"/>
                  </a:lnTo>
                  <a:lnTo>
                    <a:pt x="18235" y="44843"/>
                  </a:lnTo>
                  <a:lnTo>
                    <a:pt x="18103" y="68307"/>
                  </a:lnTo>
                  <a:lnTo>
                    <a:pt x="15572" y="89541"/>
                  </a:lnTo>
                  <a:lnTo>
                    <a:pt x="12095" y="114971"/>
                  </a:lnTo>
                  <a:lnTo>
                    <a:pt x="8903" y="139208"/>
                  </a:lnTo>
                  <a:lnTo>
                    <a:pt x="6854" y="170028"/>
                  </a:lnTo>
                  <a:lnTo>
                    <a:pt x="4618" y="190771"/>
                  </a:lnTo>
                  <a:lnTo>
                    <a:pt x="912" y="217164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3">
              <a:extLst>
                <a:ext uri="{FF2B5EF4-FFF2-40B4-BE49-F238E27FC236}">
                  <a16:creationId xmlns:a16="http://schemas.microsoft.com/office/drawing/2014/main" id="{3B860594-EBF3-FA21-B671-0CC51647A75F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4127500" y="3502466"/>
              <a:ext cx="93834" cy="103890"/>
            </a:xfrm>
            <a:custGeom>
              <a:avLst/>
              <a:gdLst/>
              <a:ahLst/>
              <a:cxnLst/>
              <a:rect l="0" t="0" r="0" b="0"/>
              <a:pathLst>
                <a:path w="93834" h="103890">
                  <a:moveTo>
                    <a:pt x="0" y="78934"/>
                  </a:moveTo>
                  <a:lnTo>
                    <a:pt x="0" y="78934"/>
                  </a:lnTo>
                  <a:lnTo>
                    <a:pt x="10831" y="50805"/>
                  </a:lnTo>
                  <a:lnTo>
                    <a:pt x="14927" y="39621"/>
                  </a:lnTo>
                  <a:lnTo>
                    <a:pt x="22862" y="29477"/>
                  </a:lnTo>
                  <a:lnTo>
                    <a:pt x="52701" y="5151"/>
                  </a:lnTo>
                  <a:lnTo>
                    <a:pt x="58230" y="751"/>
                  </a:lnTo>
                  <a:lnTo>
                    <a:pt x="62104" y="0"/>
                  </a:lnTo>
                  <a:lnTo>
                    <a:pt x="72052" y="1049"/>
                  </a:lnTo>
                  <a:lnTo>
                    <a:pt x="76256" y="3727"/>
                  </a:lnTo>
                  <a:lnTo>
                    <a:pt x="82810" y="12348"/>
                  </a:lnTo>
                  <a:lnTo>
                    <a:pt x="90466" y="32472"/>
                  </a:lnTo>
                  <a:lnTo>
                    <a:pt x="93833" y="56309"/>
                  </a:lnTo>
                  <a:lnTo>
                    <a:pt x="91459" y="77874"/>
                  </a:lnTo>
                  <a:lnTo>
                    <a:pt x="86287" y="90928"/>
                  </a:lnTo>
                  <a:lnTo>
                    <a:pt x="78567" y="96730"/>
                  </a:lnTo>
                  <a:lnTo>
                    <a:pt x="68080" y="100954"/>
                  </a:lnTo>
                  <a:lnTo>
                    <a:pt x="41238" y="103889"/>
                  </a:lnTo>
                  <a:lnTo>
                    <a:pt x="34086" y="102255"/>
                  </a:lnTo>
                  <a:lnTo>
                    <a:pt x="27849" y="99882"/>
                  </a:lnTo>
                  <a:lnTo>
                    <a:pt x="12700" y="9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4">
              <a:extLst>
                <a:ext uri="{FF2B5EF4-FFF2-40B4-BE49-F238E27FC236}">
                  <a16:creationId xmlns:a16="http://schemas.microsoft.com/office/drawing/2014/main" id="{66700AD1-74A9-01C8-19B8-357AA1D4C62F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4275566" y="3521232"/>
              <a:ext cx="59479" cy="105250"/>
            </a:xfrm>
            <a:custGeom>
              <a:avLst/>
              <a:gdLst/>
              <a:ahLst/>
              <a:cxnLst/>
              <a:rect l="0" t="0" r="0" b="0"/>
              <a:pathLst>
                <a:path w="59479" h="105250">
                  <a:moveTo>
                    <a:pt x="23384" y="15718"/>
                  </a:moveTo>
                  <a:lnTo>
                    <a:pt x="23384" y="15718"/>
                  </a:lnTo>
                  <a:lnTo>
                    <a:pt x="34318" y="15718"/>
                  </a:lnTo>
                  <a:lnTo>
                    <a:pt x="34907" y="15013"/>
                  </a:lnTo>
                  <a:lnTo>
                    <a:pt x="35929" y="10251"/>
                  </a:lnTo>
                  <a:lnTo>
                    <a:pt x="36070" y="607"/>
                  </a:lnTo>
                  <a:lnTo>
                    <a:pt x="34664" y="0"/>
                  </a:lnTo>
                  <a:lnTo>
                    <a:pt x="29338" y="1206"/>
                  </a:lnTo>
                  <a:lnTo>
                    <a:pt x="18406" y="9223"/>
                  </a:lnTo>
                  <a:lnTo>
                    <a:pt x="14116" y="16594"/>
                  </a:lnTo>
                  <a:lnTo>
                    <a:pt x="2408" y="47139"/>
                  </a:lnTo>
                  <a:lnTo>
                    <a:pt x="0" y="71281"/>
                  </a:lnTo>
                  <a:lnTo>
                    <a:pt x="1938" y="87920"/>
                  </a:lnTo>
                  <a:lnTo>
                    <a:pt x="7032" y="99078"/>
                  </a:lnTo>
                  <a:lnTo>
                    <a:pt x="10366" y="103041"/>
                  </a:lnTo>
                  <a:lnTo>
                    <a:pt x="14705" y="104978"/>
                  </a:lnTo>
                  <a:lnTo>
                    <a:pt x="25171" y="105249"/>
                  </a:lnTo>
                  <a:lnTo>
                    <a:pt x="42964" y="98063"/>
                  </a:lnTo>
                  <a:lnTo>
                    <a:pt x="51606" y="89005"/>
                  </a:lnTo>
                  <a:lnTo>
                    <a:pt x="57094" y="77218"/>
                  </a:lnTo>
                  <a:lnTo>
                    <a:pt x="59478" y="54714"/>
                  </a:lnTo>
                  <a:lnTo>
                    <a:pt x="55134" y="22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5">
              <a:extLst>
                <a:ext uri="{FF2B5EF4-FFF2-40B4-BE49-F238E27FC236}">
                  <a16:creationId xmlns:a16="http://schemas.microsoft.com/office/drawing/2014/main" id="{C1B87A8F-B772-20A2-739F-A381B7F6949A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4375150" y="3494902"/>
              <a:ext cx="129182" cy="277385"/>
            </a:xfrm>
            <a:custGeom>
              <a:avLst/>
              <a:gdLst/>
              <a:ahLst/>
              <a:cxnLst/>
              <a:rect l="0" t="0" r="0" b="0"/>
              <a:pathLst>
                <a:path w="129182" h="277385">
                  <a:moveTo>
                    <a:pt x="25400" y="92848"/>
                  </a:moveTo>
                  <a:lnTo>
                    <a:pt x="25400" y="92848"/>
                  </a:lnTo>
                  <a:lnTo>
                    <a:pt x="37761" y="92848"/>
                  </a:lnTo>
                  <a:lnTo>
                    <a:pt x="41371" y="96219"/>
                  </a:lnTo>
                  <a:lnTo>
                    <a:pt x="41200" y="103518"/>
                  </a:lnTo>
                  <a:lnTo>
                    <a:pt x="37802" y="132222"/>
                  </a:lnTo>
                  <a:lnTo>
                    <a:pt x="31273" y="163368"/>
                  </a:lnTo>
                  <a:lnTo>
                    <a:pt x="26561" y="193326"/>
                  </a:lnTo>
                  <a:lnTo>
                    <a:pt x="26334" y="224696"/>
                  </a:lnTo>
                  <a:lnTo>
                    <a:pt x="32353" y="254307"/>
                  </a:lnTo>
                  <a:lnTo>
                    <a:pt x="41708" y="276519"/>
                  </a:lnTo>
                  <a:lnTo>
                    <a:pt x="42621" y="277384"/>
                  </a:lnTo>
                  <a:lnTo>
                    <a:pt x="43231" y="277255"/>
                  </a:lnTo>
                  <a:lnTo>
                    <a:pt x="38876" y="252602"/>
                  </a:lnTo>
                  <a:lnTo>
                    <a:pt x="41912" y="226396"/>
                  </a:lnTo>
                  <a:lnTo>
                    <a:pt x="39062" y="198955"/>
                  </a:lnTo>
                  <a:lnTo>
                    <a:pt x="40266" y="176734"/>
                  </a:lnTo>
                  <a:lnTo>
                    <a:pt x="43211" y="152981"/>
                  </a:lnTo>
                  <a:lnTo>
                    <a:pt x="45964" y="125482"/>
                  </a:lnTo>
                  <a:lnTo>
                    <a:pt x="51248" y="99460"/>
                  </a:lnTo>
                  <a:lnTo>
                    <a:pt x="59355" y="68754"/>
                  </a:lnTo>
                  <a:lnTo>
                    <a:pt x="69861" y="37751"/>
                  </a:lnTo>
                  <a:lnTo>
                    <a:pt x="78084" y="23606"/>
                  </a:lnTo>
                  <a:lnTo>
                    <a:pt x="96910" y="3323"/>
                  </a:lnTo>
                  <a:lnTo>
                    <a:pt x="102573" y="142"/>
                  </a:lnTo>
                  <a:lnTo>
                    <a:pt x="105071" y="0"/>
                  </a:lnTo>
                  <a:lnTo>
                    <a:pt x="109728" y="1723"/>
                  </a:lnTo>
                  <a:lnTo>
                    <a:pt x="119687" y="13402"/>
                  </a:lnTo>
                  <a:lnTo>
                    <a:pt x="128205" y="33638"/>
                  </a:lnTo>
                  <a:lnTo>
                    <a:pt x="129181" y="45601"/>
                  </a:lnTo>
                  <a:lnTo>
                    <a:pt x="126559" y="57032"/>
                  </a:lnTo>
                  <a:lnTo>
                    <a:pt x="113377" y="85486"/>
                  </a:lnTo>
                  <a:lnTo>
                    <a:pt x="104717" y="98043"/>
                  </a:lnTo>
                  <a:lnTo>
                    <a:pt x="88648" y="111634"/>
                  </a:lnTo>
                  <a:lnTo>
                    <a:pt x="74636" y="116288"/>
                  </a:lnTo>
                  <a:lnTo>
                    <a:pt x="52990" y="117990"/>
                  </a:lnTo>
                  <a:lnTo>
                    <a:pt x="22906" y="113833"/>
                  </a:lnTo>
                  <a:lnTo>
                    <a:pt x="7414" y="111766"/>
                  </a:lnTo>
                  <a:lnTo>
                    <a:pt x="0" y="105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6">
              <a:extLst>
                <a:ext uri="{FF2B5EF4-FFF2-40B4-BE49-F238E27FC236}">
                  <a16:creationId xmlns:a16="http://schemas.microsoft.com/office/drawing/2014/main" id="{D7E017D4-465A-A9DA-6275-25035CE643E1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4572000" y="3606007"/>
              <a:ext cx="25401" cy="13494"/>
            </a:xfrm>
            <a:custGeom>
              <a:avLst/>
              <a:gdLst/>
              <a:ahLst/>
              <a:cxnLst/>
              <a:rect l="0" t="0" r="0" b="0"/>
              <a:pathLst>
                <a:path w="25401" h="13494">
                  <a:moveTo>
                    <a:pt x="0" y="13493"/>
                  </a:moveTo>
                  <a:lnTo>
                    <a:pt x="0" y="13493"/>
                  </a:lnTo>
                  <a:lnTo>
                    <a:pt x="0" y="10122"/>
                  </a:lnTo>
                  <a:lnTo>
                    <a:pt x="705" y="9129"/>
                  </a:lnTo>
                  <a:lnTo>
                    <a:pt x="1882" y="8467"/>
                  </a:lnTo>
                  <a:lnTo>
                    <a:pt x="3371" y="8026"/>
                  </a:lnTo>
                  <a:lnTo>
                    <a:pt x="12210" y="662"/>
                  </a:lnTo>
                  <a:lnTo>
                    <a:pt x="15196" y="0"/>
                  </a:lnTo>
                  <a:lnTo>
                    <a:pt x="17891" y="970"/>
                  </a:lnTo>
                  <a:lnTo>
                    <a:pt x="25400" y="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39">
            <a:extLst>
              <a:ext uri="{FF2B5EF4-FFF2-40B4-BE49-F238E27FC236}">
                <a16:creationId xmlns:a16="http://schemas.microsoft.com/office/drawing/2014/main" id="{E263F6BE-2C43-B54B-02F9-96207A8633B9}"/>
              </a:ext>
            </a:extLst>
          </p:cNvPr>
          <p:cNvGrpSpPr/>
          <p:nvPr/>
        </p:nvGrpSpPr>
        <p:grpSpPr>
          <a:xfrm>
            <a:off x="4807688" y="3386820"/>
            <a:ext cx="285013" cy="393043"/>
            <a:chOff x="4807688" y="3386820"/>
            <a:chExt cx="285013" cy="393043"/>
          </a:xfrm>
        </p:grpSpPr>
        <p:sp>
          <p:nvSpPr>
            <p:cNvPr id="230" name="SMARTInkShape-197">
              <a:extLst>
                <a:ext uri="{FF2B5EF4-FFF2-40B4-BE49-F238E27FC236}">
                  <a16:creationId xmlns:a16="http://schemas.microsoft.com/office/drawing/2014/main" id="{F3AF9188-6DEA-1D93-F01F-2E06B63A13B4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4807688" y="3524512"/>
              <a:ext cx="50063" cy="105026"/>
            </a:xfrm>
            <a:custGeom>
              <a:avLst/>
              <a:gdLst/>
              <a:ahLst/>
              <a:cxnLst/>
              <a:rect l="0" t="0" r="0" b="0"/>
              <a:pathLst>
                <a:path w="50063" h="105026">
                  <a:moveTo>
                    <a:pt x="50062" y="12438"/>
                  </a:moveTo>
                  <a:lnTo>
                    <a:pt x="50062" y="12438"/>
                  </a:lnTo>
                  <a:lnTo>
                    <a:pt x="44595" y="6971"/>
                  </a:lnTo>
                  <a:lnTo>
                    <a:pt x="45005" y="6677"/>
                  </a:lnTo>
                  <a:lnTo>
                    <a:pt x="49824" y="6111"/>
                  </a:lnTo>
                  <a:lnTo>
                    <a:pt x="49991" y="2724"/>
                  </a:lnTo>
                  <a:lnTo>
                    <a:pt x="48604" y="1729"/>
                  </a:lnTo>
                  <a:lnTo>
                    <a:pt x="36238" y="131"/>
                  </a:lnTo>
                  <a:lnTo>
                    <a:pt x="32379" y="0"/>
                  </a:lnTo>
                  <a:lnTo>
                    <a:pt x="24329" y="3617"/>
                  </a:lnTo>
                  <a:lnTo>
                    <a:pt x="20206" y="6557"/>
                  </a:lnTo>
                  <a:lnTo>
                    <a:pt x="7663" y="24180"/>
                  </a:lnTo>
                  <a:lnTo>
                    <a:pt x="1751" y="40533"/>
                  </a:lnTo>
                  <a:lnTo>
                    <a:pt x="0" y="61058"/>
                  </a:lnTo>
                  <a:lnTo>
                    <a:pt x="3353" y="74969"/>
                  </a:lnTo>
                  <a:lnTo>
                    <a:pt x="13174" y="92819"/>
                  </a:lnTo>
                  <a:lnTo>
                    <a:pt x="20262" y="101079"/>
                  </a:lnTo>
                  <a:lnTo>
                    <a:pt x="25764" y="104751"/>
                  </a:lnTo>
                  <a:lnTo>
                    <a:pt x="28925" y="105025"/>
                  </a:lnTo>
                  <a:lnTo>
                    <a:pt x="36199" y="103447"/>
                  </a:lnTo>
                  <a:lnTo>
                    <a:pt x="38703" y="102038"/>
                  </a:lnTo>
                  <a:lnTo>
                    <a:pt x="40373" y="100394"/>
                  </a:lnTo>
                  <a:lnTo>
                    <a:pt x="46423" y="85943"/>
                  </a:lnTo>
                  <a:lnTo>
                    <a:pt x="48984" y="75531"/>
                  </a:lnTo>
                  <a:lnTo>
                    <a:pt x="44501" y="46966"/>
                  </a:lnTo>
                  <a:lnTo>
                    <a:pt x="38799" y="21480"/>
                  </a:lnTo>
                  <a:lnTo>
                    <a:pt x="31012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98">
              <a:extLst>
                <a:ext uri="{FF2B5EF4-FFF2-40B4-BE49-F238E27FC236}">
                  <a16:creationId xmlns:a16="http://schemas.microsoft.com/office/drawing/2014/main" id="{589566F0-A775-F98A-837E-EB3A4E864E5B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4906459" y="3386820"/>
              <a:ext cx="128802" cy="393043"/>
            </a:xfrm>
            <a:custGeom>
              <a:avLst/>
              <a:gdLst/>
              <a:ahLst/>
              <a:cxnLst/>
              <a:rect l="0" t="0" r="0" b="0"/>
              <a:pathLst>
                <a:path w="128802" h="393043">
                  <a:moveTo>
                    <a:pt x="90991" y="137430"/>
                  </a:moveTo>
                  <a:lnTo>
                    <a:pt x="90991" y="137430"/>
                  </a:lnTo>
                  <a:lnTo>
                    <a:pt x="104806" y="128641"/>
                  </a:lnTo>
                  <a:lnTo>
                    <a:pt x="114103" y="120407"/>
                  </a:lnTo>
                  <a:lnTo>
                    <a:pt x="120304" y="104983"/>
                  </a:lnTo>
                  <a:lnTo>
                    <a:pt x="122724" y="96145"/>
                  </a:lnTo>
                  <a:lnTo>
                    <a:pt x="126891" y="88352"/>
                  </a:lnTo>
                  <a:lnTo>
                    <a:pt x="128801" y="62624"/>
                  </a:lnTo>
                  <a:lnTo>
                    <a:pt x="124670" y="35400"/>
                  </a:lnTo>
                  <a:lnTo>
                    <a:pt x="121240" y="9222"/>
                  </a:lnTo>
                  <a:lnTo>
                    <a:pt x="117841" y="2837"/>
                  </a:lnTo>
                  <a:lnTo>
                    <a:pt x="113978" y="0"/>
                  </a:lnTo>
                  <a:lnTo>
                    <a:pt x="110549" y="1360"/>
                  </a:lnTo>
                  <a:lnTo>
                    <a:pt x="87242" y="21073"/>
                  </a:lnTo>
                  <a:lnTo>
                    <a:pt x="66867" y="49790"/>
                  </a:lnTo>
                  <a:lnTo>
                    <a:pt x="58130" y="74695"/>
                  </a:lnTo>
                  <a:lnTo>
                    <a:pt x="47702" y="101046"/>
                  </a:lnTo>
                  <a:lnTo>
                    <a:pt x="39045" y="126728"/>
                  </a:lnTo>
                  <a:lnTo>
                    <a:pt x="28641" y="152212"/>
                  </a:lnTo>
                  <a:lnTo>
                    <a:pt x="19992" y="177636"/>
                  </a:lnTo>
                  <a:lnTo>
                    <a:pt x="12961" y="203044"/>
                  </a:lnTo>
                  <a:lnTo>
                    <a:pt x="6409" y="228446"/>
                  </a:lnTo>
                  <a:lnTo>
                    <a:pt x="0" y="253847"/>
                  </a:lnTo>
                  <a:lnTo>
                    <a:pt x="374" y="279247"/>
                  </a:lnTo>
                  <a:lnTo>
                    <a:pt x="3209" y="299943"/>
                  </a:lnTo>
                  <a:lnTo>
                    <a:pt x="10654" y="329751"/>
                  </a:lnTo>
                  <a:lnTo>
                    <a:pt x="22441" y="358785"/>
                  </a:lnTo>
                  <a:lnTo>
                    <a:pt x="38760" y="382523"/>
                  </a:lnTo>
                  <a:lnTo>
                    <a:pt x="41354" y="385492"/>
                  </a:lnTo>
                  <a:lnTo>
                    <a:pt x="55117" y="393042"/>
                  </a:lnTo>
                  <a:lnTo>
                    <a:pt x="84641" y="391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99">
              <a:extLst>
                <a:ext uri="{FF2B5EF4-FFF2-40B4-BE49-F238E27FC236}">
                  <a16:creationId xmlns:a16="http://schemas.microsoft.com/office/drawing/2014/main" id="{2F90D6C0-B5F9-9CE9-C3BF-7CE284198D2C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4921250" y="3613754"/>
              <a:ext cx="171451" cy="12097"/>
            </a:xfrm>
            <a:custGeom>
              <a:avLst/>
              <a:gdLst/>
              <a:ahLst/>
              <a:cxnLst/>
              <a:rect l="0" t="0" r="0" b="0"/>
              <a:pathLst>
                <a:path w="171451" h="12097">
                  <a:moveTo>
                    <a:pt x="0" y="12096"/>
                  </a:moveTo>
                  <a:lnTo>
                    <a:pt x="0" y="12096"/>
                  </a:lnTo>
                  <a:lnTo>
                    <a:pt x="3371" y="8725"/>
                  </a:lnTo>
                  <a:lnTo>
                    <a:pt x="31109" y="6335"/>
                  </a:lnTo>
                  <a:lnTo>
                    <a:pt x="60331" y="5215"/>
                  </a:lnTo>
                  <a:lnTo>
                    <a:pt x="90626" y="1433"/>
                  </a:lnTo>
                  <a:lnTo>
                    <a:pt x="116379" y="0"/>
                  </a:lnTo>
                  <a:lnTo>
                    <a:pt x="140320" y="1397"/>
                  </a:lnTo>
                  <a:lnTo>
                    <a:pt x="171450" y="5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40">
            <a:extLst>
              <a:ext uri="{FF2B5EF4-FFF2-40B4-BE49-F238E27FC236}">
                <a16:creationId xmlns:a16="http://schemas.microsoft.com/office/drawing/2014/main" id="{4ECAF04E-FFC8-95C5-EFAA-3DF8C0C8CFFF}"/>
              </a:ext>
            </a:extLst>
          </p:cNvPr>
          <p:cNvGrpSpPr/>
          <p:nvPr/>
        </p:nvGrpSpPr>
        <p:grpSpPr>
          <a:xfrm>
            <a:off x="196850" y="3848100"/>
            <a:ext cx="568756" cy="203201"/>
            <a:chOff x="196850" y="3848100"/>
            <a:chExt cx="568756" cy="203201"/>
          </a:xfrm>
        </p:grpSpPr>
        <p:sp>
          <p:nvSpPr>
            <p:cNvPr id="234" name="SMARTInkShape-200">
              <a:extLst>
                <a:ext uri="{FF2B5EF4-FFF2-40B4-BE49-F238E27FC236}">
                  <a16:creationId xmlns:a16="http://schemas.microsoft.com/office/drawing/2014/main" id="{70C916C1-5A59-50CB-E393-02AC86B39F31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196850" y="3848100"/>
              <a:ext cx="151418" cy="158751"/>
            </a:xfrm>
            <a:custGeom>
              <a:avLst/>
              <a:gdLst/>
              <a:ahLst/>
              <a:cxnLst/>
              <a:rect l="0" t="0" r="0" b="0"/>
              <a:pathLst>
                <a:path w="151418" h="158751">
                  <a:moveTo>
                    <a:pt x="133350" y="0"/>
                  </a:moveTo>
                  <a:lnTo>
                    <a:pt x="133350" y="0"/>
                  </a:lnTo>
                  <a:lnTo>
                    <a:pt x="136721" y="0"/>
                  </a:lnTo>
                  <a:lnTo>
                    <a:pt x="140258" y="1881"/>
                  </a:lnTo>
                  <a:lnTo>
                    <a:pt x="142188" y="3371"/>
                  </a:lnTo>
                  <a:lnTo>
                    <a:pt x="143476" y="3658"/>
                  </a:lnTo>
                  <a:lnTo>
                    <a:pt x="144334" y="3144"/>
                  </a:lnTo>
                  <a:lnTo>
                    <a:pt x="144906" y="2096"/>
                  </a:lnTo>
                  <a:lnTo>
                    <a:pt x="145993" y="2103"/>
                  </a:lnTo>
                  <a:lnTo>
                    <a:pt x="151417" y="5652"/>
                  </a:lnTo>
                  <a:lnTo>
                    <a:pt x="151039" y="5885"/>
                  </a:lnTo>
                  <a:lnTo>
                    <a:pt x="122537" y="13231"/>
                  </a:lnTo>
                  <a:lnTo>
                    <a:pt x="97348" y="21272"/>
                  </a:lnTo>
                  <a:lnTo>
                    <a:pt x="65658" y="31764"/>
                  </a:lnTo>
                  <a:lnTo>
                    <a:pt x="43622" y="43590"/>
                  </a:lnTo>
                  <a:lnTo>
                    <a:pt x="37026" y="49477"/>
                  </a:lnTo>
                  <a:lnTo>
                    <a:pt x="34095" y="54446"/>
                  </a:lnTo>
                  <a:lnTo>
                    <a:pt x="32792" y="59005"/>
                  </a:lnTo>
                  <a:lnTo>
                    <a:pt x="33150" y="61209"/>
                  </a:lnTo>
                  <a:lnTo>
                    <a:pt x="35430" y="65539"/>
                  </a:lnTo>
                  <a:lnTo>
                    <a:pt x="56589" y="81216"/>
                  </a:lnTo>
                  <a:lnTo>
                    <a:pt x="66073" y="85485"/>
                  </a:lnTo>
                  <a:lnTo>
                    <a:pt x="91290" y="91989"/>
                  </a:lnTo>
                  <a:lnTo>
                    <a:pt x="119868" y="103073"/>
                  </a:lnTo>
                  <a:lnTo>
                    <a:pt x="141995" y="112734"/>
                  </a:lnTo>
                  <a:lnTo>
                    <a:pt x="147305" y="116661"/>
                  </a:lnTo>
                  <a:lnTo>
                    <a:pt x="148298" y="118696"/>
                  </a:lnTo>
                  <a:lnTo>
                    <a:pt x="148254" y="120759"/>
                  </a:lnTo>
                  <a:lnTo>
                    <a:pt x="147519" y="122839"/>
                  </a:lnTo>
                  <a:lnTo>
                    <a:pt x="141059" y="127033"/>
                  </a:lnTo>
                  <a:lnTo>
                    <a:pt x="112922" y="135473"/>
                  </a:lnTo>
                  <a:lnTo>
                    <a:pt x="83532" y="143935"/>
                  </a:lnTo>
                  <a:lnTo>
                    <a:pt x="57344" y="150519"/>
                  </a:lnTo>
                  <a:lnTo>
                    <a:pt x="34395" y="153724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01">
              <a:extLst>
                <a:ext uri="{FF2B5EF4-FFF2-40B4-BE49-F238E27FC236}">
                  <a16:creationId xmlns:a16="http://schemas.microsoft.com/office/drawing/2014/main" id="{FF0068F5-B800-818D-54A4-526A47D910DD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412750" y="3918396"/>
              <a:ext cx="12701" cy="132905"/>
            </a:xfrm>
            <a:custGeom>
              <a:avLst/>
              <a:gdLst/>
              <a:ahLst/>
              <a:cxnLst/>
              <a:rect l="0" t="0" r="0" b="0"/>
              <a:pathLst>
                <a:path w="12701" h="132905">
                  <a:moveTo>
                    <a:pt x="0" y="31304"/>
                  </a:moveTo>
                  <a:lnTo>
                    <a:pt x="0" y="31304"/>
                  </a:lnTo>
                  <a:lnTo>
                    <a:pt x="8838" y="22466"/>
                  </a:lnTo>
                  <a:lnTo>
                    <a:pt x="10984" y="16558"/>
                  </a:lnTo>
                  <a:lnTo>
                    <a:pt x="12670" y="0"/>
                  </a:lnTo>
                  <a:lnTo>
                    <a:pt x="10815" y="27243"/>
                  </a:lnTo>
                  <a:lnTo>
                    <a:pt x="6938" y="57450"/>
                  </a:lnTo>
                  <a:lnTo>
                    <a:pt x="6402" y="85512"/>
                  </a:lnTo>
                  <a:lnTo>
                    <a:pt x="6357" y="116306"/>
                  </a:lnTo>
                  <a:lnTo>
                    <a:pt x="12700" y="132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02">
              <a:extLst>
                <a:ext uri="{FF2B5EF4-FFF2-40B4-BE49-F238E27FC236}">
                  <a16:creationId xmlns:a16="http://schemas.microsoft.com/office/drawing/2014/main" id="{0B91BA55-70E6-CB3A-AB3E-760EACA3F82D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425450" y="38608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7233" y="15839"/>
                  </a:lnTo>
                  <a:lnTo>
                    <a:pt x="4861" y="86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3">
              <a:extLst>
                <a:ext uri="{FF2B5EF4-FFF2-40B4-BE49-F238E27FC236}">
                  <a16:creationId xmlns:a16="http://schemas.microsoft.com/office/drawing/2014/main" id="{91C7C418-3A45-7C81-6E67-5DFFB85B7374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514350" y="3893497"/>
              <a:ext cx="101601" cy="144970"/>
            </a:xfrm>
            <a:custGeom>
              <a:avLst/>
              <a:gdLst/>
              <a:ahLst/>
              <a:cxnLst/>
              <a:rect l="0" t="0" r="0" b="0"/>
              <a:pathLst>
                <a:path w="101601" h="144970">
                  <a:moveTo>
                    <a:pt x="0" y="18103"/>
                  </a:moveTo>
                  <a:lnTo>
                    <a:pt x="0" y="18103"/>
                  </a:lnTo>
                  <a:lnTo>
                    <a:pt x="0" y="14732"/>
                  </a:lnTo>
                  <a:lnTo>
                    <a:pt x="3763" y="11196"/>
                  </a:lnTo>
                  <a:lnTo>
                    <a:pt x="17677" y="3176"/>
                  </a:lnTo>
                  <a:lnTo>
                    <a:pt x="29854" y="275"/>
                  </a:lnTo>
                  <a:lnTo>
                    <a:pt x="50269" y="0"/>
                  </a:lnTo>
                  <a:lnTo>
                    <a:pt x="57149" y="2531"/>
                  </a:lnTo>
                  <a:lnTo>
                    <a:pt x="64989" y="7923"/>
                  </a:lnTo>
                  <a:lnTo>
                    <a:pt x="67690" y="17577"/>
                  </a:lnTo>
                  <a:lnTo>
                    <a:pt x="68184" y="29864"/>
                  </a:lnTo>
                  <a:lnTo>
                    <a:pt x="63790" y="46125"/>
                  </a:lnTo>
                  <a:lnTo>
                    <a:pt x="50021" y="74308"/>
                  </a:lnTo>
                  <a:lnTo>
                    <a:pt x="26588" y="105342"/>
                  </a:lnTo>
                  <a:lnTo>
                    <a:pt x="10874" y="121488"/>
                  </a:lnTo>
                  <a:lnTo>
                    <a:pt x="8361" y="127787"/>
                  </a:lnTo>
                  <a:lnTo>
                    <a:pt x="6538" y="134585"/>
                  </a:lnTo>
                  <a:lnTo>
                    <a:pt x="3376" y="139958"/>
                  </a:lnTo>
                  <a:lnTo>
                    <a:pt x="2956" y="141673"/>
                  </a:lnTo>
                  <a:lnTo>
                    <a:pt x="3382" y="142816"/>
                  </a:lnTo>
                  <a:lnTo>
                    <a:pt x="4371" y="143579"/>
                  </a:lnTo>
                  <a:lnTo>
                    <a:pt x="7352" y="144426"/>
                  </a:lnTo>
                  <a:lnTo>
                    <a:pt x="25128" y="144969"/>
                  </a:lnTo>
                  <a:lnTo>
                    <a:pt x="50746" y="140713"/>
                  </a:lnTo>
                  <a:lnTo>
                    <a:pt x="76189" y="137259"/>
                  </a:lnTo>
                  <a:lnTo>
                    <a:pt x="97104" y="132337"/>
                  </a:lnTo>
                  <a:lnTo>
                    <a:pt x="101600" y="126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04">
              <a:extLst>
                <a:ext uri="{FF2B5EF4-FFF2-40B4-BE49-F238E27FC236}">
                  <a16:creationId xmlns:a16="http://schemas.microsoft.com/office/drawing/2014/main" id="{483FB8F4-3B9E-0182-AFDD-D6F2CC1F6484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510979" y="3937000"/>
              <a:ext cx="104972" cy="44451"/>
            </a:xfrm>
            <a:custGeom>
              <a:avLst/>
              <a:gdLst/>
              <a:ahLst/>
              <a:cxnLst/>
              <a:rect l="0" t="0" r="0" b="0"/>
              <a:pathLst>
                <a:path w="1049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418" y="39381"/>
                  </a:lnTo>
                  <a:lnTo>
                    <a:pt x="13110" y="29704"/>
                  </a:lnTo>
                  <a:lnTo>
                    <a:pt x="31656" y="20325"/>
                  </a:lnTo>
                  <a:lnTo>
                    <a:pt x="59837" y="14206"/>
                  </a:lnTo>
                  <a:lnTo>
                    <a:pt x="88739" y="7928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05">
              <a:extLst>
                <a:ext uri="{FF2B5EF4-FFF2-40B4-BE49-F238E27FC236}">
                  <a16:creationId xmlns:a16="http://schemas.microsoft.com/office/drawing/2014/main" id="{CE8BB3D4-2CD3-A87A-F316-FBA39407F3D0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631336" y="3906377"/>
              <a:ext cx="134270" cy="121142"/>
            </a:xfrm>
            <a:custGeom>
              <a:avLst/>
              <a:gdLst/>
              <a:ahLst/>
              <a:cxnLst/>
              <a:rect l="0" t="0" r="0" b="0"/>
              <a:pathLst>
                <a:path w="134270" h="121142">
                  <a:moveTo>
                    <a:pt x="35414" y="24273"/>
                  </a:moveTo>
                  <a:lnTo>
                    <a:pt x="35414" y="24273"/>
                  </a:lnTo>
                  <a:lnTo>
                    <a:pt x="35414" y="33111"/>
                  </a:lnTo>
                  <a:lnTo>
                    <a:pt x="36825" y="34398"/>
                  </a:lnTo>
                  <a:lnTo>
                    <a:pt x="56462" y="40005"/>
                  </a:lnTo>
                  <a:lnTo>
                    <a:pt x="68052" y="39967"/>
                  </a:lnTo>
                  <a:lnTo>
                    <a:pt x="95372" y="32297"/>
                  </a:lnTo>
                  <a:lnTo>
                    <a:pt x="126687" y="22098"/>
                  </a:lnTo>
                  <a:lnTo>
                    <a:pt x="132424" y="17897"/>
                  </a:lnTo>
                  <a:lnTo>
                    <a:pt x="133954" y="15789"/>
                  </a:lnTo>
                  <a:lnTo>
                    <a:pt x="134269" y="12973"/>
                  </a:lnTo>
                  <a:lnTo>
                    <a:pt x="132737" y="6080"/>
                  </a:lnTo>
                  <a:lnTo>
                    <a:pt x="129929" y="3678"/>
                  </a:lnTo>
                  <a:lnTo>
                    <a:pt x="121165" y="1009"/>
                  </a:lnTo>
                  <a:lnTo>
                    <a:pt x="96881" y="0"/>
                  </a:lnTo>
                  <a:lnTo>
                    <a:pt x="71657" y="4773"/>
                  </a:lnTo>
                  <a:lnTo>
                    <a:pt x="52895" y="16222"/>
                  </a:lnTo>
                  <a:lnTo>
                    <a:pt x="25749" y="40896"/>
                  </a:lnTo>
                  <a:lnTo>
                    <a:pt x="10913" y="59067"/>
                  </a:lnTo>
                  <a:lnTo>
                    <a:pt x="3358" y="73604"/>
                  </a:lnTo>
                  <a:lnTo>
                    <a:pt x="0" y="87120"/>
                  </a:lnTo>
                  <a:lnTo>
                    <a:pt x="516" y="92982"/>
                  </a:lnTo>
                  <a:lnTo>
                    <a:pt x="4852" y="103258"/>
                  </a:lnTo>
                  <a:lnTo>
                    <a:pt x="11483" y="110648"/>
                  </a:lnTo>
                  <a:lnTo>
                    <a:pt x="20545" y="116284"/>
                  </a:lnTo>
                  <a:lnTo>
                    <a:pt x="33979" y="121141"/>
                  </a:lnTo>
                  <a:lnTo>
                    <a:pt x="57410" y="121100"/>
                  </a:lnTo>
                  <a:lnTo>
                    <a:pt x="86247" y="114059"/>
                  </a:lnTo>
                  <a:lnTo>
                    <a:pt x="117964" y="100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41">
            <a:extLst>
              <a:ext uri="{FF2B5EF4-FFF2-40B4-BE49-F238E27FC236}">
                <a16:creationId xmlns:a16="http://schemas.microsoft.com/office/drawing/2014/main" id="{A26B51B7-2C27-3068-3CEB-97D417A2FA03}"/>
              </a:ext>
            </a:extLst>
          </p:cNvPr>
          <p:cNvGrpSpPr/>
          <p:nvPr/>
        </p:nvGrpSpPr>
        <p:grpSpPr>
          <a:xfrm>
            <a:off x="1219200" y="3835400"/>
            <a:ext cx="215901" cy="273051"/>
            <a:chOff x="1219200" y="3835400"/>
            <a:chExt cx="215901" cy="273051"/>
          </a:xfrm>
        </p:grpSpPr>
        <p:sp>
          <p:nvSpPr>
            <p:cNvPr id="241" name="SMARTInkShape-206">
              <a:extLst>
                <a:ext uri="{FF2B5EF4-FFF2-40B4-BE49-F238E27FC236}">
                  <a16:creationId xmlns:a16="http://schemas.microsoft.com/office/drawing/2014/main" id="{99B68F89-D9B2-6FB9-FF43-9FF148382E9B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1219978" y="3875265"/>
              <a:ext cx="18098" cy="233186"/>
            </a:xfrm>
            <a:custGeom>
              <a:avLst/>
              <a:gdLst/>
              <a:ahLst/>
              <a:cxnLst/>
              <a:rect l="0" t="0" r="0" b="0"/>
              <a:pathLst>
                <a:path w="18098" h="233186">
                  <a:moveTo>
                    <a:pt x="11922" y="10935"/>
                  </a:moveTo>
                  <a:lnTo>
                    <a:pt x="11922" y="10935"/>
                  </a:lnTo>
                  <a:lnTo>
                    <a:pt x="17389" y="0"/>
                  </a:lnTo>
                  <a:lnTo>
                    <a:pt x="17684" y="117"/>
                  </a:lnTo>
                  <a:lnTo>
                    <a:pt x="18097" y="5770"/>
                  </a:lnTo>
                  <a:lnTo>
                    <a:pt x="16356" y="30010"/>
                  </a:lnTo>
                  <a:lnTo>
                    <a:pt x="12798" y="58761"/>
                  </a:lnTo>
                  <a:lnTo>
                    <a:pt x="7025" y="89370"/>
                  </a:lnTo>
                  <a:lnTo>
                    <a:pt x="3161" y="113058"/>
                  </a:lnTo>
                  <a:lnTo>
                    <a:pt x="973" y="136286"/>
                  </a:lnTo>
                  <a:lnTo>
                    <a:pt x="0" y="158369"/>
                  </a:lnTo>
                  <a:lnTo>
                    <a:pt x="158" y="189223"/>
                  </a:lnTo>
                  <a:lnTo>
                    <a:pt x="5572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07">
              <a:extLst>
                <a:ext uri="{FF2B5EF4-FFF2-40B4-BE49-F238E27FC236}">
                  <a16:creationId xmlns:a16="http://schemas.microsoft.com/office/drawing/2014/main" id="{BBAF298E-3C30-33CA-1719-30C7859329D8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1219200" y="3835400"/>
              <a:ext cx="215901" cy="271268"/>
            </a:xfrm>
            <a:custGeom>
              <a:avLst/>
              <a:gdLst/>
              <a:ahLst/>
              <a:cxnLst/>
              <a:rect l="0" t="0" r="0" b="0"/>
              <a:pathLst>
                <a:path w="215901" h="271268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5026" y="50243"/>
                  </a:lnTo>
                  <a:lnTo>
                    <a:pt x="6088" y="45595"/>
                  </a:lnTo>
                  <a:lnTo>
                    <a:pt x="6881" y="45213"/>
                  </a:lnTo>
                  <a:lnTo>
                    <a:pt x="9644" y="44789"/>
                  </a:lnTo>
                  <a:lnTo>
                    <a:pt x="13223" y="46482"/>
                  </a:lnTo>
                  <a:lnTo>
                    <a:pt x="17871" y="50998"/>
                  </a:lnTo>
                  <a:lnTo>
                    <a:pt x="39603" y="82376"/>
                  </a:lnTo>
                  <a:lnTo>
                    <a:pt x="58759" y="108764"/>
                  </a:lnTo>
                  <a:lnTo>
                    <a:pt x="73094" y="133511"/>
                  </a:lnTo>
                  <a:lnTo>
                    <a:pt x="96957" y="164416"/>
                  </a:lnTo>
                  <a:lnTo>
                    <a:pt x="118480" y="191386"/>
                  </a:lnTo>
                  <a:lnTo>
                    <a:pt x="143929" y="219839"/>
                  </a:lnTo>
                  <a:lnTo>
                    <a:pt x="172007" y="251313"/>
                  </a:lnTo>
                  <a:lnTo>
                    <a:pt x="194885" y="271267"/>
                  </a:lnTo>
                  <a:lnTo>
                    <a:pt x="196246" y="271156"/>
                  </a:lnTo>
                  <a:lnTo>
                    <a:pt x="199639" y="269151"/>
                  </a:lnTo>
                  <a:lnTo>
                    <a:pt x="201617" y="264026"/>
                  </a:lnTo>
                  <a:lnTo>
                    <a:pt x="202888" y="242496"/>
                  </a:lnTo>
                  <a:lnTo>
                    <a:pt x="199737" y="215862"/>
                  </a:lnTo>
                  <a:lnTo>
                    <a:pt x="197705" y="188999"/>
                  </a:lnTo>
                  <a:lnTo>
                    <a:pt x="197103" y="163166"/>
                  </a:lnTo>
                  <a:lnTo>
                    <a:pt x="196925" y="137638"/>
                  </a:lnTo>
                  <a:lnTo>
                    <a:pt x="196872" y="108828"/>
                  </a:lnTo>
                  <a:lnTo>
                    <a:pt x="196856" y="81321"/>
                  </a:lnTo>
                  <a:lnTo>
                    <a:pt x="201215" y="51106"/>
                  </a:lnTo>
                  <a:lnTo>
                    <a:pt x="204690" y="20574"/>
                  </a:lnTo>
                  <a:lnTo>
                    <a:pt x="208590" y="4064"/>
                  </a:lnTo>
                  <a:lnTo>
                    <a:pt x="209615" y="2710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42">
            <a:extLst>
              <a:ext uri="{FF2B5EF4-FFF2-40B4-BE49-F238E27FC236}">
                <a16:creationId xmlns:a16="http://schemas.microsoft.com/office/drawing/2014/main" id="{35E44661-32A5-B32F-318E-F28B67AA84C4}"/>
              </a:ext>
            </a:extLst>
          </p:cNvPr>
          <p:cNvGrpSpPr/>
          <p:nvPr/>
        </p:nvGrpSpPr>
        <p:grpSpPr>
          <a:xfrm>
            <a:off x="1689100" y="3849399"/>
            <a:ext cx="692151" cy="182852"/>
            <a:chOff x="1689100" y="3849399"/>
            <a:chExt cx="692151" cy="182852"/>
          </a:xfrm>
        </p:grpSpPr>
        <p:sp>
          <p:nvSpPr>
            <p:cNvPr id="244" name="SMARTInkShape-208">
              <a:extLst>
                <a:ext uri="{FF2B5EF4-FFF2-40B4-BE49-F238E27FC236}">
                  <a16:creationId xmlns:a16="http://schemas.microsoft.com/office/drawing/2014/main" id="{AC7084ED-B4E4-D244-C8D3-8AA52406BD65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1689100" y="3892575"/>
              <a:ext cx="145935" cy="139676"/>
            </a:xfrm>
            <a:custGeom>
              <a:avLst/>
              <a:gdLst/>
              <a:ahLst/>
              <a:cxnLst/>
              <a:rect l="0" t="0" r="0" b="0"/>
              <a:pathLst>
                <a:path w="145935" h="139676">
                  <a:moveTo>
                    <a:pt x="114300" y="12675"/>
                  </a:moveTo>
                  <a:lnTo>
                    <a:pt x="114300" y="12675"/>
                  </a:lnTo>
                  <a:lnTo>
                    <a:pt x="117671" y="9304"/>
                  </a:lnTo>
                  <a:lnTo>
                    <a:pt x="123089" y="7649"/>
                  </a:lnTo>
                  <a:lnTo>
                    <a:pt x="129495" y="6208"/>
                  </a:lnTo>
                  <a:lnTo>
                    <a:pt x="139357" y="1415"/>
                  </a:lnTo>
                  <a:lnTo>
                    <a:pt x="145934" y="0"/>
                  </a:lnTo>
                  <a:lnTo>
                    <a:pt x="135182" y="685"/>
                  </a:lnTo>
                  <a:lnTo>
                    <a:pt x="107355" y="8814"/>
                  </a:lnTo>
                  <a:lnTo>
                    <a:pt x="88724" y="14902"/>
                  </a:lnTo>
                  <a:lnTo>
                    <a:pt x="79885" y="22837"/>
                  </a:lnTo>
                  <a:lnTo>
                    <a:pt x="71832" y="35065"/>
                  </a:lnTo>
                  <a:lnTo>
                    <a:pt x="70438" y="43925"/>
                  </a:lnTo>
                  <a:lnTo>
                    <a:pt x="71653" y="46914"/>
                  </a:lnTo>
                  <a:lnTo>
                    <a:pt x="76766" y="52116"/>
                  </a:lnTo>
                  <a:lnTo>
                    <a:pt x="102511" y="68399"/>
                  </a:lnTo>
                  <a:lnTo>
                    <a:pt x="119038" y="77634"/>
                  </a:lnTo>
                  <a:lnTo>
                    <a:pt x="139488" y="92464"/>
                  </a:lnTo>
                  <a:lnTo>
                    <a:pt x="140264" y="94796"/>
                  </a:lnTo>
                  <a:lnTo>
                    <a:pt x="140076" y="97055"/>
                  </a:lnTo>
                  <a:lnTo>
                    <a:pt x="138539" y="99267"/>
                  </a:lnTo>
                  <a:lnTo>
                    <a:pt x="128224" y="106457"/>
                  </a:lnTo>
                  <a:lnTo>
                    <a:pt x="103932" y="117408"/>
                  </a:lnTo>
                  <a:lnTo>
                    <a:pt x="76376" y="124565"/>
                  </a:lnTo>
                  <a:lnTo>
                    <a:pt x="49848" y="130029"/>
                  </a:lnTo>
                  <a:lnTo>
                    <a:pt x="23951" y="134772"/>
                  </a:lnTo>
                  <a:lnTo>
                    <a:pt x="0" y="139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09">
              <a:extLst>
                <a:ext uri="{FF2B5EF4-FFF2-40B4-BE49-F238E27FC236}">
                  <a16:creationId xmlns:a16="http://schemas.microsoft.com/office/drawing/2014/main" id="{60D02713-A568-E419-E463-6874DE3206B7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1905000" y="3924776"/>
              <a:ext cx="177801" cy="106596"/>
            </a:xfrm>
            <a:custGeom>
              <a:avLst/>
              <a:gdLst/>
              <a:ahLst/>
              <a:cxnLst/>
              <a:rect l="0" t="0" r="0" b="0"/>
              <a:pathLst>
                <a:path w="177801" h="106596">
                  <a:moveTo>
                    <a:pt x="0" y="37624"/>
                  </a:moveTo>
                  <a:lnTo>
                    <a:pt x="0" y="37624"/>
                  </a:lnTo>
                  <a:lnTo>
                    <a:pt x="11555" y="26069"/>
                  </a:lnTo>
                  <a:lnTo>
                    <a:pt x="12191" y="23551"/>
                  </a:lnTo>
                  <a:lnTo>
                    <a:pt x="12671" y="13398"/>
                  </a:lnTo>
                  <a:lnTo>
                    <a:pt x="9320" y="9201"/>
                  </a:lnTo>
                  <a:lnTo>
                    <a:pt x="8330" y="8797"/>
                  </a:lnTo>
                  <a:lnTo>
                    <a:pt x="7670" y="9234"/>
                  </a:lnTo>
                  <a:lnTo>
                    <a:pt x="2160" y="23381"/>
                  </a:lnTo>
                  <a:lnTo>
                    <a:pt x="427" y="51691"/>
                  </a:lnTo>
                  <a:lnTo>
                    <a:pt x="2008" y="74247"/>
                  </a:lnTo>
                  <a:lnTo>
                    <a:pt x="5831" y="87062"/>
                  </a:lnTo>
                  <a:lnTo>
                    <a:pt x="15212" y="100799"/>
                  </a:lnTo>
                  <a:lnTo>
                    <a:pt x="20401" y="104508"/>
                  </a:lnTo>
                  <a:lnTo>
                    <a:pt x="30661" y="106595"/>
                  </a:lnTo>
                  <a:lnTo>
                    <a:pt x="38557" y="103320"/>
                  </a:lnTo>
                  <a:lnTo>
                    <a:pt x="68566" y="81710"/>
                  </a:lnTo>
                  <a:lnTo>
                    <a:pt x="77041" y="72740"/>
                  </a:lnTo>
                  <a:lnTo>
                    <a:pt x="96494" y="43137"/>
                  </a:lnTo>
                  <a:lnTo>
                    <a:pt x="105516" y="22269"/>
                  </a:lnTo>
                  <a:lnTo>
                    <a:pt x="107934" y="10654"/>
                  </a:lnTo>
                  <a:lnTo>
                    <a:pt x="114010" y="0"/>
                  </a:lnTo>
                  <a:lnTo>
                    <a:pt x="117585" y="13149"/>
                  </a:lnTo>
                  <a:lnTo>
                    <a:pt x="117102" y="44096"/>
                  </a:lnTo>
                  <a:lnTo>
                    <a:pt x="120183" y="75035"/>
                  </a:lnTo>
                  <a:lnTo>
                    <a:pt x="121217" y="89003"/>
                  </a:lnTo>
                  <a:lnTo>
                    <a:pt x="123959" y="95267"/>
                  </a:lnTo>
                  <a:lnTo>
                    <a:pt x="125678" y="96513"/>
                  </a:lnTo>
                  <a:lnTo>
                    <a:pt x="127530" y="96639"/>
                  </a:lnTo>
                  <a:lnTo>
                    <a:pt x="155491" y="83310"/>
                  </a:lnTo>
                  <a:lnTo>
                    <a:pt x="177800" y="69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10">
              <a:extLst>
                <a:ext uri="{FF2B5EF4-FFF2-40B4-BE49-F238E27FC236}">
                  <a16:creationId xmlns:a16="http://schemas.microsoft.com/office/drawing/2014/main" id="{F291CADB-04DD-650D-E256-2FD2ABA0D80E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2102419" y="3930935"/>
              <a:ext cx="132782" cy="75180"/>
            </a:xfrm>
            <a:custGeom>
              <a:avLst/>
              <a:gdLst/>
              <a:ahLst/>
              <a:cxnLst/>
              <a:rect l="0" t="0" r="0" b="0"/>
              <a:pathLst>
                <a:path w="132782" h="75180">
                  <a:moveTo>
                    <a:pt x="62931" y="12415"/>
                  </a:moveTo>
                  <a:lnTo>
                    <a:pt x="62931" y="12415"/>
                  </a:lnTo>
                  <a:lnTo>
                    <a:pt x="66302" y="12415"/>
                  </a:lnTo>
                  <a:lnTo>
                    <a:pt x="67294" y="11710"/>
                  </a:lnTo>
                  <a:lnTo>
                    <a:pt x="67956" y="10534"/>
                  </a:lnTo>
                  <a:lnTo>
                    <a:pt x="69107" y="5948"/>
                  </a:lnTo>
                  <a:lnTo>
                    <a:pt x="69258" y="675"/>
                  </a:lnTo>
                  <a:lnTo>
                    <a:pt x="68560" y="355"/>
                  </a:lnTo>
                  <a:lnTo>
                    <a:pt x="65903" y="0"/>
                  </a:lnTo>
                  <a:lnTo>
                    <a:pt x="50328" y="3170"/>
                  </a:lnTo>
                  <a:lnTo>
                    <a:pt x="23519" y="19499"/>
                  </a:lnTo>
                  <a:lnTo>
                    <a:pt x="5914" y="32472"/>
                  </a:lnTo>
                  <a:lnTo>
                    <a:pt x="2312" y="39203"/>
                  </a:lnTo>
                  <a:lnTo>
                    <a:pt x="0" y="55023"/>
                  </a:lnTo>
                  <a:lnTo>
                    <a:pt x="1927" y="59165"/>
                  </a:lnTo>
                  <a:lnTo>
                    <a:pt x="9713" y="67529"/>
                  </a:lnTo>
                  <a:lnTo>
                    <a:pt x="20229" y="72188"/>
                  </a:lnTo>
                  <a:lnTo>
                    <a:pt x="47597" y="75179"/>
                  </a:lnTo>
                  <a:lnTo>
                    <a:pt x="78769" y="71406"/>
                  </a:lnTo>
                  <a:lnTo>
                    <a:pt x="103741" y="68047"/>
                  </a:lnTo>
                  <a:lnTo>
                    <a:pt x="132781" y="56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11">
              <a:extLst>
                <a:ext uri="{FF2B5EF4-FFF2-40B4-BE49-F238E27FC236}">
                  <a16:creationId xmlns:a16="http://schemas.microsoft.com/office/drawing/2014/main" id="{4B86EA18-1864-3EC7-4CFF-074CD530E962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2263679" y="3849399"/>
              <a:ext cx="117572" cy="170017"/>
            </a:xfrm>
            <a:custGeom>
              <a:avLst/>
              <a:gdLst/>
              <a:ahLst/>
              <a:cxnLst/>
              <a:rect l="0" t="0" r="0" b="0"/>
              <a:pathLst>
                <a:path w="117572" h="170017">
                  <a:moveTo>
                    <a:pt x="15971" y="24101"/>
                  </a:moveTo>
                  <a:lnTo>
                    <a:pt x="15971" y="24101"/>
                  </a:lnTo>
                  <a:lnTo>
                    <a:pt x="15971" y="9795"/>
                  </a:lnTo>
                  <a:lnTo>
                    <a:pt x="14090" y="5278"/>
                  </a:lnTo>
                  <a:lnTo>
                    <a:pt x="12600" y="3086"/>
                  </a:lnTo>
                  <a:lnTo>
                    <a:pt x="9064" y="650"/>
                  </a:lnTo>
                  <a:lnTo>
                    <a:pt x="7133" y="0"/>
                  </a:lnTo>
                  <a:lnTo>
                    <a:pt x="5846" y="978"/>
                  </a:lnTo>
                  <a:lnTo>
                    <a:pt x="4416" y="5828"/>
                  </a:lnTo>
                  <a:lnTo>
                    <a:pt x="1540" y="29508"/>
                  </a:lnTo>
                  <a:lnTo>
                    <a:pt x="0" y="34056"/>
                  </a:lnTo>
                  <a:lnTo>
                    <a:pt x="1204" y="57311"/>
                  </a:lnTo>
                  <a:lnTo>
                    <a:pt x="2659" y="86544"/>
                  </a:lnTo>
                  <a:lnTo>
                    <a:pt x="6461" y="117548"/>
                  </a:lnTo>
                  <a:lnTo>
                    <a:pt x="12656" y="148080"/>
                  </a:lnTo>
                  <a:lnTo>
                    <a:pt x="9635" y="170016"/>
                  </a:lnTo>
                  <a:lnTo>
                    <a:pt x="16367" y="166740"/>
                  </a:lnTo>
                  <a:lnTo>
                    <a:pt x="21557" y="161344"/>
                  </a:lnTo>
                  <a:lnTo>
                    <a:pt x="41531" y="133583"/>
                  </a:lnTo>
                  <a:lnTo>
                    <a:pt x="63017" y="104855"/>
                  </a:lnTo>
                  <a:lnTo>
                    <a:pt x="71217" y="96210"/>
                  </a:lnTo>
                  <a:lnTo>
                    <a:pt x="75380" y="94046"/>
                  </a:lnTo>
                  <a:lnTo>
                    <a:pt x="79566" y="93309"/>
                  </a:lnTo>
                  <a:lnTo>
                    <a:pt x="83768" y="93523"/>
                  </a:lnTo>
                  <a:lnTo>
                    <a:pt x="86569" y="95077"/>
                  </a:lnTo>
                  <a:lnTo>
                    <a:pt x="88436" y="97524"/>
                  </a:lnTo>
                  <a:lnTo>
                    <a:pt x="100791" y="129261"/>
                  </a:lnTo>
                  <a:lnTo>
                    <a:pt x="117571" y="157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43">
            <a:extLst>
              <a:ext uri="{FF2B5EF4-FFF2-40B4-BE49-F238E27FC236}">
                <a16:creationId xmlns:a16="http://schemas.microsoft.com/office/drawing/2014/main" id="{2489F242-9E89-2655-4595-8E47B52CE57F}"/>
              </a:ext>
            </a:extLst>
          </p:cNvPr>
          <p:cNvGrpSpPr/>
          <p:nvPr/>
        </p:nvGrpSpPr>
        <p:grpSpPr>
          <a:xfrm>
            <a:off x="2635250" y="3779133"/>
            <a:ext cx="711201" cy="282622"/>
            <a:chOff x="2635250" y="3779133"/>
            <a:chExt cx="711201" cy="282622"/>
          </a:xfrm>
        </p:grpSpPr>
        <p:sp>
          <p:nvSpPr>
            <p:cNvPr id="249" name="SMARTInkShape-212">
              <a:extLst>
                <a:ext uri="{FF2B5EF4-FFF2-40B4-BE49-F238E27FC236}">
                  <a16:creationId xmlns:a16="http://schemas.microsoft.com/office/drawing/2014/main" id="{F3C5E15B-221A-6D7B-74C4-1E1CDD032520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2647950" y="3850792"/>
              <a:ext cx="127001" cy="180978"/>
            </a:xfrm>
            <a:custGeom>
              <a:avLst/>
              <a:gdLst/>
              <a:ahLst/>
              <a:cxnLst/>
              <a:rect l="0" t="0" r="0" b="0"/>
              <a:pathLst>
                <a:path w="127001" h="180978">
                  <a:moveTo>
                    <a:pt x="0" y="3658"/>
                  </a:moveTo>
                  <a:lnTo>
                    <a:pt x="0" y="3658"/>
                  </a:lnTo>
                  <a:lnTo>
                    <a:pt x="6742" y="287"/>
                  </a:lnTo>
                  <a:lnTo>
                    <a:pt x="9434" y="0"/>
                  </a:lnTo>
                  <a:lnTo>
                    <a:pt x="14306" y="1562"/>
                  </a:lnTo>
                  <a:lnTo>
                    <a:pt x="18823" y="6489"/>
                  </a:lnTo>
                  <a:lnTo>
                    <a:pt x="21015" y="9779"/>
                  </a:lnTo>
                  <a:lnTo>
                    <a:pt x="24534" y="34631"/>
                  </a:lnTo>
                  <a:lnTo>
                    <a:pt x="25229" y="66299"/>
                  </a:lnTo>
                  <a:lnTo>
                    <a:pt x="24619" y="87943"/>
                  </a:lnTo>
                  <a:lnTo>
                    <a:pt x="20308" y="119256"/>
                  </a:lnTo>
                  <a:lnTo>
                    <a:pt x="14412" y="149834"/>
                  </a:lnTo>
                  <a:lnTo>
                    <a:pt x="12800" y="175978"/>
                  </a:lnTo>
                  <a:lnTo>
                    <a:pt x="13473" y="177805"/>
                  </a:lnTo>
                  <a:lnTo>
                    <a:pt x="14626" y="179022"/>
                  </a:lnTo>
                  <a:lnTo>
                    <a:pt x="16101" y="179834"/>
                  </a:lnTo>
                  <a:lnTo>
                    <a:pt x="24918" y="180977"/>
                  </a:lnTo>
                  <a:lnTo>
                    <a:pt x="55336" y="176369"/>
                  </a:lnTo>
                  <a:lnTo>
                    <a:pt x="82013" y="173600"/>
                  </a:lnTo>
                  <a:lnTo>
                    <a:pt x="109569" y="166344"/>
                  </a:lnTo>
                  <a:lnTo>
                    <a:pt x="122825" y="162480"/>
                  </a:lnTo>
                  <a:lnTo>
                    <a:pt x="12700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13">
              <a:extLst>
                <a:ext uri="{FF2B5EF4-FFF2-40B4-BE49-F238E27FC236}">
                  <a16:creationId xmlns:a16="http://schemas.microsoft.com/office/drawing/2014/main" id="{563D324E-3332-AA22-9A4A-65EFBBF76924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2635250" y="39306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5775" y="33031"/>
                  </a:lnTo>
                  <a:lnTo>
                    <a:pt x="37271" y="17435"/>
                  </a:lnTo>
                  <a:lnTo>
                    <a:pt x="67099" y="1175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14">
              <a:extLst>
                <a:ext uri="{FF2B5EF4-FFF2-40B4-BE49-F238E27FC236}">
                  <a16:creationId xmlns:a16="http://schemas.microsoft.com/office/drawing/2014/main" id="{2AE0F26F-2E0E-854E-11DA-7B8E4297A47C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2819400" y="3886200"/>
              <a:ext cx="133351" cy="157524"/>
            </a:xfrm>
            <a:custGeom>
              <a:avLst/>
              <a:gdLst/>
              <a:ahLst/>
              <a:cxnLst/>
              <a:rect l="0" t="0" r="0" b="0"/>
              <a:pathLst>
                <a:path w="133351" h="157524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088" y="42716"/>
                  </a:lnTo>
                  <a:lnTo>
                    <a:pt x="6272" y="70826"/>
                  </a:lnTo>
                  <a:lnTo>
                    <a:pt x="6327" y="97029"/>
                  </a:lnTo>
                  <a:lnTo>
                    <a:pt x="9714" y="122667"/>
                  </a:lnTo>
                  <a:lnTo>
                    <a:pt x="17333" y="152535"/>
                  </a:lnTo>
                  <a:lnTo>
                    <a:pt x="18711" y="157523"/>
                  </a:lnTo>
                  <a:lnTo>
                    <a:pt x="33486" y="148368"/>
                  </a:lnTo>
                  <a:lnTo>
                    <a:pt x="52606" y="134853"/>
                  </a:lnTo>
                  <a:lnTo>
                    <a:pt x="69815" y="125180"/>
                  </a:lnTo>
                  <a:lnTo>
                    <a:pt x="98783" y="97904"/>
                  </a:lnTo>
                  <a:lnTo>
                    <a:pt x="111976" y="88196"/>
                  </a:lnTo>
                  <a:lnTo>
                    <a:pt x="124822" y="84223"/>
                  </a:lnTo>
                  <a:lnTo>
                    <a:pt x="126959" y="85782"/>
                  </a:lnTo>
                  <a:lnTo>
                    <a:pt x="127678" y="88938"/>
                  </a:lnTo>
                  <a:lnTo>
                    <a:pt x="127008" y="119872"/>
                  </a:lnTo>
                  <a:lnTo>
                    <a:pt x="127708" y="134295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15">
              <a:extLst>
                <a:ext uri="{FF2B5EF4-FFF2-40B4-BE49-F238E27FC236}">
                  <a16:creationId xmlns:a16="http://schemas.microsoft.com/office/drawing/2014/main" id="{637F0928-763D-4453-AEB8-E3879F7EA3AF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2982330" y="3969846"/>
              <a:ext cx="122821" cy="91909"/>
            </a:xfrm>
            <a:custGeom>
              <a:avLst/>
              <a:gdLst/>
              <a:ahLst/>
              <a:cxnLst/>
              <a:rect l="0" t="0" r="0" b="0"/>
              <a:pathLst>
                <a:path w="122821" h="91909">
                  <a:moveTo>
                    <a:pt x="52970" y="43354"/>
                  </a:moveTo>
                  <a:lnTo>
                    <a:pt x="52970" y="43354"/>
                  </a:lnTo>
                  <a:lnTo>
                    <a:pt x="59712" y="39983"/>
                  </a:lnTo>
                  <a:lnTo>
                    <a:pt x="64903" y="34565"/>
                  </a:lnTo>
                  <a:lnTo>
                    <a:pt x="73985" y="19589"/>
                  </a:lnTo>
                  <a:lnTo>
                    <a:pt x="74741" y="15516"/>
                  </a:lnTo>
                  <a:lnTo>
                    <a:pt x="73700" y="7228"/>
                  </a:lnTo>
                  <a:lnTo>
                    <a:pt x="71729" y="4454"/>
                  </a:lnTo>
                  <a:lnTo>
                    <a:pt x="69004" y="2604"/>
                  </a:lnTo>
                  <a:lnTo>
                    <a:pt x="58426" y="0"/>
                  </a:lnTo>
                  <a:lnTo>
                    <a:pt x="49750" y="97"/>
                  </a:lnTo>
                  <a:lnTo>
                    <a:pt x="34377" y="4118"/>
                  </a:lnTo>
                  <a:lnTo>
                    <a:pt x="27538" y="7806"/>
                  </a:lnTo>
                  <a:lnTo>
                    <a:pt x="9565" y="32318"/>
                  </a:lnTo>
                  <a:lnTo>
                    <a:pt x="990" y="50197"/>
                  </a:lnTo>
                  <a:lnTo>
                    <a:pt x="0" y="64505"/>
                  </a:lnTo>
                  <a:lnTo>
                    <a:pt x="3409" y="82782"/>
                  </a:lnTo>
                  <a:lnTo>
                    <a:pt x="6954" y="89100"/>
                  </a:lnTo>
                  <a:lnTo>
                    <a:pt x="10881" y="91908"/>
                  </a:lnTo>
                  <a:lnTo>
                    <a:pt x="16860" y="91274"/>
                  </a:lnTo>
                  <a:lnTo>
                    <a:pt x="23515" y="88641"/>
                  </a:lnTo>
                  <a:lnTo>
                    <a:pt x="46711" y="72039"/>
                  </a:lnTo>
                  <a:lnTo>
                    <a:pt x="64254" y="51293"/>
                  </a:lnTo>
                  <a:lnTo>
                    <a:pt x="64726" y="51469"/>
                  </a:lnTo>
                  <a:lnTo>
                    <a:pt x="65546" y="55311"/>
                  </a:lnTo>
                  <a:lnTo>
                    <a:pt x="65633" y="59205"/>
                  </a:lnTo>
                  <a:lnTo>
                    <a:pt x="67535" y="62864"/>
                  </a:lnTo>
                  <a:lnTo>
                    <a:pt x="69030" y="64827"/>
                  </a:lnTo>
                  <a:lnTo>
                    <a:pt x="74455" y="67009"/>
                  </a:lnTo>
                  <a:lnTo>
                    <a:pt x="85441" y="70119"/>
                  </a:lnTo>
                  <a:lnTo>
                    <a:pt x="89434" y="71780"/>
                  </a:lnTo>
                  <a:lnTo>
                    <a:pt x="97633" y="71745"/>
                  </a:lnTo>
                  <a:lnTo>
                    <a:pt x="122820" y="68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16">
              <a:extLst>
                <a:ext uri="{FF2B5EF4-FFF2-40B4-BE49-F238E27FC236}">
                  <a16:creationId xmlns:a16="http://schemas.microsoft.com/office/drawing/2014/main" id="{FFC16F40-7803-6448-590B-52BE8C898B32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3156054" y="3779133"/>
              <a:ext cx="120547" cy="226797"/>
            </a:xfrm>
            <a:custGeom>
              <a:avLst/>
              <a:gdLst/>
              <a:ahLst/>
              <a:cxnLst/>
              <a:rect l="0" t="0" r="0" b="0"/>
              <a:pathLst>
                <a:path w="120547" h="226797">
                  <a:moveTo>
                    <a:pt x="37996" y="5467"/>
                  </a:moveTo>
                  <a:lnTo>
                    <a:pt x="37996" y="5467"/>
                  </a:lnTo>
                  <a:lnTo>
                    <a:pt x="37996" y="2096"/>
                  </a:lnTo>
                  <a:lnTo>
                    <a:pt x="38701" y="1103"/>
                  </a:lnTo>
                  <a:lnTo>
                    <a:pt x="39877" y="441"/>
                  </a:lnTo>
                  <a:lnTo>
                    <a:pt x="41367" y="0"/>
                  </a:lnTo>
                  <a:lnTo>
                    <a:pt x="42360" y="2528"/>
                  </a:lnTo>
                  <a:lnTo>
                    <a:pt x="43052" y="20981"/>
                  </a:lnTo>
                  <a:lnTo>
                    <a:pt x="39102" y="50515"/>
                  </a:lnTo>
                  <a:lnTo>
                    <a:pt x="33328" y="80531"/>
                  </a:lnTo>
                  <a:lnTo>
                    <a:pt x="30982" y="93862"/>
                  </a:lnTo>
                  <a:lnTo>
                    <a:pt x="19860" y="119667"/>
                  </a:lnTo>
                  <a:lnTo>
                    <a:pt x="14749" y="138788"/>
                  </a:lnTo>
                  <a:lnTo>
                    <a:pt x="7810" y="169858"/>
                  </a:lnTo>
                  <a:lnTo>
                    <a:pt x="1669" y="190940"/>
                  </a:lnTo>
                  <a:lnTo>
                    <a:pt x="52" y="222189"/>
                  </a:lnTo>
                  <a:lnTo>
                    <a:pt x="0" y="224031"/>
                  </a:lnTo>
                  <a:lnTo>
                    <a:pt x="1376" y="225260"/>
                  </a:lnTo>
                  <a:lnTo>
                    <a:pt x="6668" y="226625"/>
                  </a:lnTo>
                  <a:lnTo>
                    <a:pt x="30998" y="226796"/>
                  </a:lnTo>
                  <a:lnTo>
                    <a:pt x="58799" y="220767"/>
                  </a:lnTo>
                  <a:lnTo>
                    <a:pt x="90177" y="210704"/>
                  </a:lnTo>
                  <a:lnTo>
                    <a:pt x="110706" y="202301"/>
                  </a:lnTo>
                  <a:lnTo>
                    <a:pt x="116172" y="198077"/>
                  </a:lnTo>
                  <a:lnTo>
                    <a:pt x="120546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17">
              <a:extLst>
                <a:ext uri="{FF2B5EF4-FFF2-40B4-BE49-F238E27FC236}">
                  <a16:creationId xmlns:a16="http://schemas.microsoft.com/office/drawing/2014/main" id="{C3B6175C-5697-AC2B-5FC6-F57D5AE11B2D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3130550" y="3867150"/>
              <a:ext cx="215901" cy="17757"/>
            </a:xfrm>
            <a:custGeom>
              <a:avLst/>
              <a:gdLst/>
              <a:ahLst/>
              <a:cxnLst/>
              <a:rect l="0" t="0" r="0" b="0"/>
              <a:pathLst>
                <a:path w="215901" h="17757">
                  <a:moveTo>
                    <a:pt x="0" y="12700"/>
                  </a:moveTo>
                  <a:lnTo>
                    <a:pt x="0" y="12700"/>
                  </a:lnTo>
                  <a:lnTo>
                    <a:pt x="29698" y="17064"/>
                  </a:lnTo>
                  <a:lnTo>
                    <a:pt x="49486" y="17756"/>
                  </a:lnTo>
                  <a:lnTo>
                    <a:pt x="77003" y="13505"/>
                  </a:lnTo>
                  <a:lnTo>
                    <a:pt x="103170" y="12859"/>
                  </a:lnTo>
                  <a:lnTo>
                    <a:pt x="128720" y="12747"/>
                  </a:lnTo>
                  <a:lnTo>
                    <a:pt x="154830" y="1082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44">
            <a:extLst>
              <a:ext uri="{FF2B5EF4-FFF2-40B4-BE49-F238E27FC236}">
                <a16:creationId xmlns:a16="http://schemas.microsoft.com/office/drawing/2014/main" id="{964AE2E7-5802-DC7A-DCD1-0EB3104D24AD}"/>
              </a:ext>
            </a:extLst>
          </p:cNvPr>
          <p:cNvGrpSpPr/>
          <p:nvPr/>
        </p:nvGrpSpPr>
        <p:grpSpPr>
          <a:xfrm>
            <a:off x="3624083" y="3862223"/>
            <a:ext cx="655818" cy="167253"/>
            <a:chOff x="3624083" y="3862223"/>
            <a:chExt cx="655818" cy="167253"/>
          </a:xfrm>
        </p:grpSpPr>
        <p:sp>
          <p:nvSpPr>
            <p:cNvPr id="256" name="SMARTInkShape-218">
              <a:extLst>
                <a:ext uri="{FF2B5EF4-FFF2-40B4-BE49-F238E27FC236}">
                  <a16:creationId xmlns:a16="http://schemas.microsoft.com/office/drawing/2014/main" id="{0D978201-5C40-EB90-F880-FAB681EDF69B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3624083" y="3905700"/>
              <a:ext cx="158160" cy="113554"/>
            </a:xfrm>
            <a:custGeom>
              <a:avLst/>
              <a:gdLst/>
              <a:ahLst/>
              <a:cxnLst/>
              <a:rect l="0" t="0" r="0" b="0"/>
              <a:pathLst>
                <a:path w="158160" h="113554">
                  <a:moveTo>
                    <a:pt x="46217" y="37650"/>
                  </a:moveTo>
                  <a:lnTo>
                    <a:pt x="46217" y="37650"/>
                  </a:lnTo>
                  <a:lnTo>
                    <a:pt x="46217" y="41021"/>
                  </a:lnTo>
                  <a:lnTo>
                    <a:pt x="47628" y="42014"/>
                  </a:lnTo>
                  <a:lnTo>
                    <a:pt x="73829" y="48910"/>
                  </a:lnTo>
                  <a:lnTo>
                    <a:pt x="100000" y="50160"/>
                  </a:lnTo>
                  <a:lnTo>
                    <a:pt x="119695" y="49588"/>
                  </a:lnTo>
                  <a:lnTo>
                    <a:pt x="143809" y="43173"/>
                  </a:lnTo>
                  <a:lnTo>
                    <a:pt x="152150" y="37518"/>
                  </a:lnTo>
                  <a:lnTo>
                    <a:pt x="156799" y="32182"/>
                  </a:lnTo>
                  <a:lnTo>
                    <a:pt x="158038" y="29771"/>
                  </a:lnTo>
                  <a:lnTo>
                    <a:pt x="158159" y="27459"/>
                  </a:lnTo>
                  <a:lnTo>
                    <a:pt x="156411" y="23008"/>
                  </a:lnTo>
                  <a:lnTo>
                    <a:pt x="148090" y="13164"/>
                  </a:lnTo>
                  <a:lnTo>
                    <a:pt x="133316" y="4681"/>
                  </a:lnTo>
                  <a:lnTo>
                    <a:pt x="118904" y="1070"/>
                  </a:lnTo>
                  <a:lnTo>
                    <a:pt x="95584" y="0"/>
                  </a:lnTo>
                  <a:lnTo>
                    <a:pt x="69703" y="3054"/>
                  </a:lnTo>
                  <a:lnTo>
                    <a:pt x="56419" y="8398"/>
                  </a:lnTo>
                  <a:lnTo>
                    <a:pt x="29653" y="23327"/>
                  </a:lnTo>
                  <a:lnTo>
                    <a:pt x="17453" y="35282"/>
                  </a:lnTo>
                  <a:lnTo>
                    <a:pt x="1495" y="62582"/>
                  </a:lnTo>
                  <a:lnTo>
                    <a:pt x="0" y="75542"/>
                  </a:lnTo>
                  <a:lnTo>
                    <a:pt x="1688" y="86241"/>
                  </a:lnTo>
                  <a:lnTo>
                    <a:pt x="3125" y="89094"/>
                  </a:lnTo>
                  <a:lnTo>
                    <a:pt x="13873" y="100415"/>
                  </a:lnTo>
                  <a:lnTo>
                    <a:pt x="28873" y="108772"/>
                  </a:lnTo>
                  <a:lnTo>
                    <a:pt x="53464" y="112345"/>
                  </a:lnTo>
                  <a:lnTo>
                    <a:pt x="80287" y="113553"/>
                  </a:lnTo>
                  <a:lnTo>
                    <a:pt x="107425" y="113056"/>
                  </a:lnTo>
                  <a:lnTo>
                    <a:pt x="147817" y="10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19">
              <a:extLst>
                <a:ext uri="{FF2B5EF4-FFF2-40B4-BE49-F238E27FC236}">
                  <a16:creationId xmlns:a16="http://schemas.microsoft.com/office/drawing/2014/main" id="{54FAA980-46B2-BCE7-6333-863C06FC1D38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3852177" y="3940511"/>
              <a:ext cx="141974" cy="88965"/>
            </a:xfrm>
            <a:custGeom>
              <a:avLst/>
              <a:gdLst/>
              <a:ahLst/>
              <a:cxnLst/>
              <a:rect l="0" t="0" r="0" b="0"/>
              <a:pathLst>
                <a:path w="141974" h="88965">
                  <a:moveTo>
                    <a:pt x="53073" y="34589"/>
                  </a:moveTo>
                  <a:lnTo>
                    <a:pt x="53073" y="34589"/>
                  </a:lnTo>
                  <a:lnTo>
                    <a:pt x="56444" y="31218"/>
                  </a:lnTo>
                  <a:lnTo>
                    <a:pt x="59980" y="29563"/>
                  </a:lnTo>
                  <a:lnTo>
                    <a:pt x="61911" y="29122"/>
                  </a:lnTo>
                  <a:lnTo>
                    <a:pt x="72172" y="23329"/>
                  </a:lnTo>
                  <a:lnTo>
                    <a:pt x="74272" y="22849"/>
                  </a:lnTo>
                  <a:lnTo>
                    <a:pt x="75673" y="21824"/>
                  </a:lnTo>
                  <a:lnTo>
                    <a:pt x="76606" y="20434"/>
                  </a:lnTo>
                  <a:lnTo>
                    <a:pt x="77920" y="15108"/>
                  </a:lnTo>
                  <a:lnTo>
                    <a:pt x="78104" y="13135"/>
                  </a:lnTo>
                  <a:lnTo>
                    <a:pt x="76427" y="9061"/>
                  </a:lnTo>
                  <a:lnTo>
                    <a:pt x="74993" y="6987"/>
                  </a:lnTo>
                  <a:lnTo>
                    <a:pt x="66231" y="697"/>
                  </a:lnTo>
                  <a:lnTo>
                    <a:pt x="62551" y="0"/>
                  </a:lnTo>
                  <a:lnTo>
                    <a:pt x="54698" y="1106"/>
                  </a:lnTo>
                  <a:lnTo>
                    <a:pt x="38973" y="9068"/>
                  </a:lnTo>
                  <a:lnTo>
                    <a:pt x="16107" y="28764"/>
                  </a:lnTo>
                  <a:lnTo>
                    <a:pt x="863" y="51313"/>
                  </a:lnTo>
                  <a:lnTo>
                    <a:pt x="0" y="61777"/>
                  </a:lnTo>
                  <a:lnTo>
                    <a:pt x="758" y="67532"/>
                  </a:lnTo>
                  <a:lnTo>
                    <a:pt x="7244" y="77688"/>
                  </a:lnTo>
                  <a:lnTo>
                    <a:pt x="16477" y="85494"/>
                  </a:lnTo>
                  <a:lnTo>
                    <a:pt x="25284" y="88964"/>
                  </a:lnTo>
                  <a:lnTo>
                    <a:pt x="33902" y="88624"/>
                  </a:lnTo>
                  <a:lnTo>
                    <a:pt x="50932" y="82657"/>
                  </a:lnTo>
                  <a:lnTo>
                    <a:pt x="81822" y="61680"/>
                  </a:lnTo>
                  <a:lnTo>
                    <a:pt x="94395" y="49452"/>
                  </a:lnTo>
                  <a:lnTo>
                    <a:pt x="103462" y="35251"/>
                  </a:lnTo>
                  <a:lnTo>
                    <a:pt x="103690" y="36765"/>
                  </a:lnTo>
                  <a:lnTo>
                    <a:pt x="104571" y="62438"/>
                  </a:lnTo>
                  <a:lnTo>
                    <a:pt x="109339" y="79945"/>
                  </a:lnTo>
                  <a:lnTo>
                    <a:pt x="110339" y="81759"/>
                  </a:lnTo>
                  <a:lnTo>
                    <a:pt x="111712" y="82969"/>
                  </a:lnTo>
                  <a:lnTo>
                    <a:pt x="113332" y="83776"/>
                  </a:lnTo>
                  <a:lnTo>
                    <a:pt x="125726" y="81540"/>
                  </a:lnTo>
                  <a:lnTo>
                    <a:pt x="141973" y="72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20">
              <a:extLst>
                <a:ext uri="{FF2B5EF4-FFF2-40B4-BE49-F238E27FC236}">
                  <a16:creationId xmlns:a16="http://schemas.microsoft.com/office/drawing/2014/main" id="{8F35A6EB-F4EC-15EA-C25F-82E0433606FD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4029893" y="3956312"/>
              <a:ext cx="123008" cy="62551"/>
            </a:xfrm>
            <a:custGeom>
              <a:avLst/>
              <a:gdLst/>
              <a:ahLst/>
              <a:cxnLst/>
              <a:rect l="0" t="0" r="0" b="0"/>
              <a:pathLst>
                <a:path w="123008" h="62551">
                  <a:moveTo>
                    <a:pt x="59507" y="6088"/>
                  </a:moveTo>
                  <a:lnTo>
                    <a:pt x="59507" y="6088"/>
                  </a:lnTo>
                  <a:lnTo>
                    <a:pt x="64974" y="6088"/>
                  </a:lnTo>
                  <a:lnTo>
                    <a:pt x="65268" y="5383"/>
                  </a:lnTo>
                  <a:lnTo>
                    <a:pt x="65595" y="2717"/>
                  </a:lnTo>
                  <a:lnTo>
                    <a:pt x="64977" y="1724"/>
                  </a:lnTo>
                  <a:lnTo>
                    <a:pt x="63859" y="1062"/>
                  </a:lnTo>
                  <a:lnTo>
                    <a:pt x="60030" y="327"/>
                  </a:lnTo>
                  <a:lnTo>
                    <a:pt x="53625" y="0"/>
                  </a:lnTo>
                  <a:lnTo>
                    <a:pt x="38714" y="6557"/>
                  </a:lnTo>
                  <a:lnTo>
                    <a:pt x="16124" y="21415"/>
                  </a:lnTo>
                  <a:lnTo>
                    <a:pt x="938" y="38768"/>
                  </a:lnTo>
                  <a:lnTo>
                    <a:pt x="0" y="41985"/>
                  </a:lnTo>
                  <a:lnTo>
                    <a:pt x="839" y="49324"/>
                  </a:lnTo>
                  <a:lnTo>
                    <a:pt x="5279" y="58018"/>
                  </a:lnTo>
                  <a:lnTo>
                    <a:pt x="8538" y="59758"/>
                  </a:lnTo>
                  <a:lnTo>
                    <a:pt x="30859" y="62550"/>
                  </a:lnTo>
                  <a:lnTo>
                    <a:pt x="60360" y="62442"/>
                  </a:lnTo>
                  <a:lnTo>
                    <a:pt x="88324" y="56763"/>
                  </a:lnTo>
                  <a:lnTo>
                    <a:pt x="123007" y="44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21">
              <a:extLst>
                <a:ext uri="{FF2B5EF4-FFF2-40B4-BE49-F238E27FC236}">
                  <a16:creationId xmlns:a16="http://schemas.microsoft.com/office/drawing/2014/main" id="{B2917712-8BCE-BB37-BA24-27798330C05A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4171950" y="3862223"/>
              <a:ext cx="107951" cy="166103"/>
            </a:xfrm>
            <a:custGeom>
              <a:avLst/>
              <a:gdLst/>
              <a:ahLst/>
              <a:cxnLst/>
              <a:rect l="0" t="0" r="0" b="0"/>
              <a:pathLst>
                <a:path w="107951" h="166103">
                  <a:moveTo>
                    <a:pt x="0" y="43027"/>
                  </a:moveTo>
                  <a:lnTo>
                    <a:pt x="0" y="43027"/>
                  </a:lnTo>
                  <a:lnTo>
                    <a:pt x="3371" y="36285"/>
                  </a:lnTo>
                  <a:lnTo>
                    <a:pt x="7839" y="14152"/>
                  </a:lnTo>
                  <a:lnTo>
                    <a:pt x="11260" y="5778"/>
                  </a:lnTo>
                  <a:lnTo>
                    <a:pt x="12415" y="0"/>
                  </a:lnTo>
                  <a:lnTo>
                    <a:pt x="12510" y="231"/>
                  </a:lnTo>
                  <a:lnTo>
                    <a:pt x="12616" y="2369"/>
                  </a:lnTo>
                  <a:lnTo>
                    <a:pt x="7663" y="22168"/>
                  </a:lnTo>
                  <a:lnTo>
                    <a:pt x="6609" y="49020"/>
                  </a:lnTo>
                  <a:lnTo>
                    <a:pt x="6427" y="75063"/>
                  </a:lnTo>
                  <a:lnTo>
                    <a:pt x="3002" y="101752"/>
                  </a:lnTo>
                  <a:lnTo>
                    <a:pt x="889" y="127533"/>
                  </a:lnTo>
                  <a:lnTo>
                    <a:pt x="78" y="157432"/>
                  </a:lnTo>
                  <a:lnTo>
                    <a:pt x="16" y="166102"/>
                  </a:lnTo>
                  <a:lnTo>
                    <a:pt x="2" y="164135"/>
                  </a:lnTo>
                  <a:lnTo>
                    <a:pt x="9434" y="152923"/>
                  </a:lnTo>
                  <a:lnTo>
                    <a:pt x="17298" y="138383"/>
                  </a:lnTo>
                  <a:lnTo>
                    <a:pt x="46477" y="107547"/>
                  </a:lnTo>
                  <a:lnTo>
                    <a:pt x="73939" y="84979"/>
                  </a:lnTo>
                  <a:lnTo>
                    <a:pt x="76809" y="83695"/>
                  </a:lnTo>
                  <a:lnTo>
                    <a:pt x="79428" y="83545"/>
                  </a:lnTo>
                  <a:lnTo>
                    <a:pt x="84220" y="85259"/>
                  </a:lnTo>
                  <a:lnTo>
                    <a:pt x="88702" y="92136"/>
                  </a:lnTo>
                  <a:lnTo>
                    <a:pt x="98752" y="119135"/>
                  </a:lnTo>
                  <a:lnTo>
                    <a:pt x="107287" y="149953"/>
                  </a:lnTo>
                  <a:lnTo>
                    <a:pt x="107950" y="157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45">
            <a:extLst>
              <a:ext uri="{FF2B5EF4-FFF2-40B4-BE49-F238E27FC236}">
                <a16:creationId xmlns:a16="http://schemas.microsoft.com/office/drawing/2014/main" id="{489EF470-57F0-6275-C62D-F5C9AE75F789}"/>
              </a:ext>
            </a:extLst>
          </p:cNvPr>
          <p:cNvGrpSpPr/>
          <p:nvPr/>
        </p:nvGrpSpPr>
        <p:grpSpPr>
          <a:xfrm>
            <a:off x="4552950" y="3841750"/>
            <a:ext cx="927101" cy="355601"/>
            <a:chOff x="4552950" y="3841750"/>
            <a:chExt cx="927101" cy="355601"/>
          </a:xfrm>
        </p:grpSpPr>
        <p:sp>
          <p:nvSpPr>
            <p:cNvPr id="261" name="SMARTInkShape-222">
              <a:extLst>
                <a:ext uri="{FF2B5EF4-FFF2-40B4-BE49-F238E27FC236}">
                  <a16:creationId xmlns:a16="http://schemas.microsoft.com/office/drawing/2014/main" id="{BFCBCDF3-7B2C-4F5D-FB85-550FAE5AB96C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4584700" y="3959290"/>
              <a:ext cx="9421" cy="238061"/>
            </a:xfrm>
            <a:custGeom>
              <a:avLst/>
              <a:gdLst/>
              <a:ahLst/>
              <a:cxnLst/>
              <a:rect l="0" t="0" r="0" b="0"/>
              <a:pathLst>
                <a:path w="9421" h="238061">
                  <a:moveTo>
                    <a:pt x="0" y="9460"/>
                  </a:moveTo>
                  <a:lnTo>
                    <a:pt x="0" y="9460"/>
                  </a:lnTo>
                  <a:lnTo>
                    <a:pt x="3371" y="6089"/>
                  </a:lnTo>
                  <a:lnTo>
                    <a:pt x="6907" y="4434"/>
                  </a:lnTo>
                  <a:lnTo>
                    <a:pt x="8838" y="3993"/>
                  </a:lnTo>
                  <a:lnTo>
                    <a:pt x="9420" y="2993"/>
                  </a:lnTo>
                  <a:lnTo>
                    <a:pt x="9102" y="1621"/>
                  </a:lnTo>
                  <a:lnTo>
                    <a:pt x="8184" y="0"/>
                  </a:lnTo>
                  <a:lnTo>
                    <a:pt x="7573" y="1743"/>
                  </a:lnTo>
                  <a:lnTo>
                    <a:pt x="6592" y="26698"/>
                  </a:lnTo>
                  <a:lnTo>
                    <a:pt x="6422" y="51492"/>
                  </a:lnTo>
                  <a:lnTo>
                    <a:pt x="6364" y="78832"/>
                  </a:lnTo>
                  <a:lnTo>
                    <a:pt x="6356" y="99324"/>
                  </a:lnTo>
                  <a:lnTo>
                    <a:pt x="6352" y="129219"/>
                  </a:lnTo>
                  <a:lnTo>
                    <a:pt x="4469" y="154541"/>
                  </a:lnTo>
                  <a:lnTo>
                    <a:pt x="3205" y="183209"/>
                  </a:lnTo>
                  <a:lnTo>
                    <a:pt x="4247" y="197454"/>
                  </a:lnTo>
                  <a:lnTo>
                    <a:pt x="2277" y="214113"/>
                  </a:lnTo>
                  <a:lnTo>
                    <a:pt x="6350" y="238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23">
              <a:extLst>
                <a:ext uri="{FF2B5EF4-FFF2-40B4-BE49-F238E27FC236}">
                  <a16:creationId xmlns:a16="http://schemas.microsoft.com/office/drawing/2014/main" id="{31689FC6-A698-67D3-DCDB-D3E234DD6A34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4552950" y="3925879"/>
              <a:ext cx="131819" cy="84192"/>
            </a:xfrm>
            <a:custGeom>
              <a:avLst/>
              <a:gdLst/>
              <a:ahLst/>
              <a:cxnLst/>
              <a:rect l="0" t="0" r="0" b="0"/>
              <a:pathLst>
                <a:path w="131819" h="84192">
                  <a:moveTo>
                    <a:pt x="38100" y="68271"/>
                  </a:moveTo>
                  <a:lnTo>
                    <a:pt x="38100" y="68271"/>
                  </a:lnTo>
                  <a:lnTo>
                    <a:pt x="51915" y="42523"/>
                  </a:lnTo>
                  <a:lnTo>
                    <a:pt x="75031" y="12707"/>
                  </a:lnTo>
                  <a:lnTo>
                    <a:pt x="90435" y="3751"/>
                  </a:lnTo>
                  <a:lnTo>
                    <a:pt x="101662" y="0"/>
                  </a:lnTo>
                  <a:lnTo>
                    <a:pt x="104464" y="179"/>
                  </a:lnTo>
                  <a:lnTo>
                    <a:pt x="109458" y="2260"/>
                  </a:lnTo>
                  <a:lnTo>
                    <a:pt x="128180" y="18857"/>
                  </a:lnTo>
                  <a:lnTo>
                    <a:pt x="131052" y="27259"/>
                  </a:lnTo>
                  <a:lnTo>
                    <a:pt x="131818" y="32463"/>
                  </a:lnTo>
                  <a:lnTo>
                    <a:pt x="128906" y="43890"/>
                  </a:lnTo>
                  <a:lnTo>
                    <a:pt x="119333" y="60341"/>
                  </a:lnTo>
                  <a:lnTo>
                    <a:pt x="110892" y="68980"/>
                  </a:lnTo>
                  <a:lnTo>
                    <a:pt x="100085" y="75171"/>
                  </a:lnTo>
                  <a:lnTo>
                    <a:pt x="70831" y="79825"/>
                  </a:lnTo>
                  <a:lnTo>
                    <a:pt x="39757" y="82626"/>
                  </a:lnTo>
                  <a:lnTo>
                    <a:pt x="32855" y="84191"/>
                  </a:lnTo>
                  <a:lnTo>
                    <a:pt x="26842" y="83823"/>
                  </a:lnTo>
                  <a:lnTo>
                    <a:pt x="0" y="74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24">
              <a:extLst>
                <a:ext uri="{FF2B5EF4-FFF2-40B4-BE49-F238E27FC236}">
                  <a16:creationId xmlns:a16="http://schemas.microsoft.com/office/drawing/2014/main" id="{6FABB538-E4F9-8AAE-67FA-687B56A86D61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4721570" y="3949700"/>
              <a:ext cx="42983" cy="98771"/>
            </a:xfrm>
            <a:custGeom>
              <a:avLst/>
              <a:gdLst/>
              <a:ahLst/>
              <a:cxnLst/>
              <a:rect l="0" t="0" r="0" b="0"/>
              <a:pathLst>
                <a:path w="42983" h="98771">
                  <a:moveTo>
                    <a:pt x="34580" y="38100"/>
                  </a:moveTo>
                  <a:lnTo>
                    <a:pt x="34580" y="38100"/>
                  </a:lnTo>
                  <a:lnTo>
                    <a:pt x="39606" y="26167"/>
                  </a:lnTo>
                  <a:lnTo>
                    <a:pt x="40668" y="17085"/>
                  </a:lnTo>
                  <a:lnTo>
                    <a:pt x="38932" y="12767"/>
                  </a:lnTo>
                  <a:lnTo>
                    <a:pt x="37482" y="10628"/>
                  </a:lnTo>
                  <a:lnTo>
                    <a:pt x="35808" y="9908"/>
                  </a:lnTo>
                  <a:lnTo>
                    <a:pt x="33988" y="10133"/>
                  </a:lnTo>
                  <a:lnTo>
                    <a:pt x="29378" y="12970"/>
                  </a:lnTo>
                  <a:lnTo>
                    <a:pt x="14921" y="28171"/>
                  </a:lnTo>
                  <a:lnTo>
                    <a:pt x="6412" y="41508"/>
                  </a:lnTo>
                  <a:lnTo>
                    <a:pt x="167" y="59077"/>
                  </a:lnTo>
                  <a:lnTo>
                    <a:pt x="0" y="70707"/>
                  </a:lnTo>
                  <a:lnTo>
                    <a:pt x="2983" y="82225"/>
                  </a:lnTo>
                  <a:lnTo>
                    <a:pt x="9013" y="92048"/>
                  </a:lnTo>
                  <a:lnTo>
                    <a:pt x="16396" y="97355"/>
                  </a:lnTo>
                  <a:lnTo>
                    <a:pt x="20341" y="98770"/>
                  </a:lnTo>
                  <a:lnTo>
                    <a:pt x="24381" y="98302"/>
                  </a:lnTo>
                  <a:lnTo>
                    <a:pt x="32634" y="94020"/>
                  </a:lnTo>
                  <a:lnTo>
                    <a:pt x="39124" y="83650"/>
                  </a:lnTo>
                  <a:lnTo>
                    <a:pt x="41843" y="76933"/>
                  </a:lnTo>
                  <a:lnTo>
                    <a:pt x="42982" y="61944"/>
                  </a:lnTo>
                  <a:lnTo>
                    <a:pt x="41538" y="37639"/>
                  </a:lnTo>
                  <a:lnTo>
                    <a:pt x="41335" y="29326"/>
                  </a:lnTo>
                  <a:lnTo>
                    <a:pt x="39084" y="22373"/>
                  </a:lnTo>
                  <a:lnTo>
                    <a:pt x="21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25">
              <a:extLst>
                <a:ext uri="{FF2B5EF4-FFF2-40B4-BE49-F238E27FC236}">
                  <a16:creationId xmlns:a16="http://schemas.microsoft.com/office/drawing/2014/main" id="{BFAE6258-8291-A677-1A06-4B5D88F62002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4768850" y="3925884"/>
              <a:ext cx="124712" cy="112717"/>
            </a:xfrm>
            <a:custGeom>
              <a:avLst/>
              <a:gdLst/>
              <a:ahLst/>
              <a:cxnLst/>
              <a:rect l="0" t="0" r="0" b="0"/>
              <a:pathLst>
                <a:path w="124712" h="112717">
                  <a:moveTo>
                    <a:pt x="101600" y="36516"/>
                  </a:moveTo>
                  <a:lnTo>
                    <a:pt x="101600" y="36516"/>
                  </a:lnTo>
                  <a:lnTo>
                    <a:pt x="115415" y="27727"/>
                  </a:lnTo>
                  <a:lnTo>
                    <a:pt x="119276" y="24307"/>
                  </a:lnTo>
                  <a:lnTo>
                    <a:pt x="123567" y="16743"/>
                  </a:lnTo>
                  <a:lnTo>
                    <a:pt x="124711" y="12751"/>
                  </a:lnTo>
                  <a:lnTo>
                    <a:pt x="124064" y="9384"/>
                  </a:lnTo>
                  <a:lnTo>
                    <a:pt x="119580" y="3761"/>
                  </a:lnTo>
                  <a:lnTo>
                    <a:pt x="112884" y="791"/>
                  </a:lnTo>
                  <a:lnTo>
                    <a:pt x="109122" y="0"/>
                  </a:lnTo>
                  <a:lnTo>
                    <a:pt x="101180" y="1002"/>
                  </a:lnTo>
                  <a:lnTo>
                    <a:pt x="84584" y="7393"/>
                  </a:lnTo>
                  <a:lnTo>
                    <a:pt x="78044" y="13224"/>
                  </a:lnTo>
                  <a:lnTo>
                    <a:pt x="75313" y="16755"/>
                  </a:lnTo>
                  <a:lnTo>
                    <a:pt x="72278" y="26322"/>
                  </a:lnTo>
                  <a:lnTo>
                    <a:pt x="70329" y="46341"/>
                  </a:lnTo>
                  <a:lnTo>
                    <a:pt x="72286" y="50827"/>
                  </a:lnTo>
                  <a:lnTo>
                    <a:pt x="96966" y="79712"/>
                  </a:lnTo>
                  <a:lnTo>
                    <a:pt x="108707" y="90884"/>
                  </a:lnTo>
                  <a:lnTo>
                    <a:pt x="109160" y="93222"/>
                  </a:lnTo>
                  <a:lnTo>
                    <a:pt x="108756" y="95487"/>
                  </a:lnTo>
                  <a:lnTo>
                    <a:pt x="104546" y="99884"/>
                  </a:lnTo>
                  <a:lnTo>
                    <a:pt x="90344" y="108457"/>
                  </a:lnTo>
                  <a:lnTo>
                    <a:pt x="59709" y="112155"/>
                  </a:lnTo>
                  <a:lnTo>
                    <a:pt x="30545" y="112642"/>
                  </a:lnTo>
                  <a:lnTo>
                    <a:pt x="0" y="112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26">
              <a:extLst>
                <a:ext uri="{FF2B5EF4-FFF2-40B4-BE49-F238E27FC236}">
                  <a16:creationId xmlns:a16="http://schemas.microsoft.com/office/drawing/2014/main" id="{1D5889D4-A05C-EE16-4A0A-8D3D17A67859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4851400" y="3916130"/>
              <a:ext cx="154764" cy="128821"/>
            </a:xfrm>
            <a:custGeom>
              <a:avLst/>
              <a:gdLst/>
              <a:ahLst/>
              <a:cxnLst/>
              <a:rect l="0" t="0" r="0" b="0"/>
              <a:pathLst>
                <a:path w="154764" h="128821">
                  <a:moveTo>
                    <a:pt x="101600" y="65320"/>
                  </a:moveTo>
                  <a:lnTo>
                    <a:pt x="101600" y="65320"/>
                  </a:lnTo>
                  <a:lnTo>
                    <a:pt x="116103" y="59545"/>
                  </a:lnTo>
                  <a:lnTo>
                    <a:pt x="140913" y="41555"/>
                  </a:lnTo>
                  <a:lnTo>
                    <a:pt x="144742" y="36776"/>
                  </a:lnTo>
                  <a:lnTo>
                    <a:pt x="154763" y="11127"/>
                  </a:lnTo>
                  <a:lnTo>
                    <a:pt x="154680" y="7319"/>
                  </a:lnTo>
                  <a:lnTo>
                    <a:pt x="153215" y="4075"/>
                  </a:lnTo>
                  <a:lnTo>
                    <a:pt x="150826" y="1207"/>
                  </a:lnTo>
                  <a:lnTo>
                    <a:pt x="147118" y="0"/>
                  </a:lnTo>
                  <a:lnTo>
                    <a:pt x="131784" y="1673"/>
                  </a:lnTo>
                  <a:lnTo>
                    <a:pt x="114542" y="7343"/>
                  </a:lnTo>
                  <a:lnTo>
                    <a:pt x="83876" y="32469"/>
                  </a:lnTo>
                  <a:lnTo>
                    <a:pt x="75104" y="44455"/>
                  </a:lnTo>
                  <a:lnTo>
                    <a:pt x="74057" y="48588"/>
                  </a:lnTo>
                  <a:lnTo>
                    <a:pt x="74777" y="56943"/>
                  </a:lnTo>
                  <a:lnTo>
                    <a:pt x="80988" y="73099"/>
                  </a:lnTo>
                  <a:lnTo>
                    <a:pt x="84913" y="78890"/>
                  </a:lnTo>
                  <a:lnTo>
                    <a:pt x="98251" y="88357"/>
                  </a:lnTo>
                  <a:lnTo>
                    <a:pt x="129715" y="106941"/>
                  </a:lnTo>
                  <a:lnTo>
                    <a:pt x="131733" y="108513"/>
                  </a:lnTo>
                  <a:lnTo>
                    <a:pt x="131567" y="109638"/>
                  </a:lnTo>
                  <a:lnTo>
                    <a:pt x="129500" y="112769"/>
                  </a:lnTo>
                  <a:lnTo>
                    <a:pt x="120999" y="118498"/>
                  </a:lnTo>
                  <a:lnTo>
                    <a:pt x="90982" y="122391"/>
                  </a:lnTo>
                  <a:lnTo>
                    <a:pt x="65606" y="126602"/>
                  </a:lnTo>
                  <a:lnTo>
                    <a:pt x="40920" y="128163"/>
                  </a:lnTo>
                  <a:lnTo>
                    <a:pt x="0" y="12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27">
              <a:extLst>
                <a:ext uri="{FF2B5EF4-FFF2-40B4-BE49-F238E27FC236}">
                  <a16:creationId xmlns:a16="http://schemas.microsoft.com/office/drawing/2014/main" id="{D9064637-E900-7B48-9E44-6C1323D588A0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5022850" y="3995372"/>
              <a:ext cx="37986" cy="87679"/>
            </a:xfrm>
            <a:custGeom>
              <a:avLst/>
              <a:gdLst/>
              <a:ahLst/>
              <a:cxnLst/>
              <a:rect l="0" t="0" r="0" b="0"/>
              <a:pathLst>
                <a:path w="37986" h="87679">
                  <a:moveTo>
                    <a:pt x="6350" y="17828"/>
                  </a:moveTo>
                  <a:lnTo>
                    <a:pt x="6350" y="17828"/>
                  </a:lnTo>
                  <a:lnTo>
                    <a:pt x="9721" y="17828"/>
                  </a:lnTo>
                  <a:lnTo>
                    <a:pt x="18559" y="14457"/>
                  </a:lnTo>
                  <a:lnTo>
                    <a:pt x="31407" y="4963"/>
                  </a:lnTo>
                  <a:lnTo>
                    <a:pt x="36778" y="0"/>
                  </a:lnTo>
                  <a:lnTo>
                    <a:pt x="37218" y="298"/>
                  </a:lnTo>
                  <a:lnTo>
                    <a:pt x="37708" y="2511"/>
                  </a:lnTo>
                  <a:lnTo>
                    <a:pt x="37985" y="7724"/>
                  </a:lnTo>
                  <a:lnTo>
                    <a:pt x="21501" y="36579"/>
                  </a:lnTo>
                  <a:lnTo>
                    <a:pt x="6369" y="67596"/>
                  </a:lnTo>
                  <a:lnTo>
                    <a:pt x="0" y="8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28">
              <a:extLst>
                <a:ext uri="{FF2B5EF4-FFF2-40B4-BE49-F238E27FC236}">
                  <a16:creationId xmlns:a16="http://schemas.microsoft.com/office/drawing/2014/main" id="{2E73FE54-57B9-D577-41E5-8A46525EAD01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5067300" y="3937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29">
              <a:extLst>
                <a:ext uri="{FF2B5EF4-FFF2-40B4-BE49-F238E27FC236}">
                  <a16:creationId xmlns:a16="http://schemas.microsoft.com/office/drawing/2014/main" id="{61DCBF40-2CB9-BF21-3F49-C0F8CDCF20AA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5105400" y="3841750"/>
              <a:ext cx="87138" cy="200638"/>
            </a:xfrm>
            <a:custGeom>
              <a:avLst/>
              <a:gdLst/>
              <a:ahLst/>
              <a:cxnLst/>
              <a:rect l="0" t="0" r="0" b="0"/>
              <a:pathLst>
                <a:path w="87138" h="200638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40675" y="19559"/>
                  </a:lnTo>
                  <a:lnTo>
                    <a:pt x="31697" y="46860"/>
                  </a:lnTo>
                  <a:lnTo>
                    <a:pt x="20524" y="75424"/>
                  </a:lnTo>
                  <a:lnTo>
                    <a:pt x="11647" y="106231"/>
                  </a:lnTo>
                  <a:lnTo>
                    <a:pt x="3032" y="134448"/>
                  </a:lnTo>
                  <a:lnTo>
                    <a:pt x="1604" y="156175"/>
                  </a:lnTo>
                  <a:lnTo>
                    <a:pt x="3770" y="167248"/>
                  </a:lnTo>
                  <a:lnTo>
                    <a:pt x="12327" y="181416"/>
                  </a:lnTo>
                  <a:lnTo>
                    <a:pt x="31519" y="197434"/>
                  </a:lnTo>
                  <a:lnTo>
                    <a:pt x="38232" y="200637"/>
                  </a:lnTo>
                  <a:lnTo>
                    <a:pt x="56092" y="199070"/>
                  </a:lnTo>
                  <a:lnTo>
                    <a:pt x="72516" y="194137"/>
                  </a:lnTo>
                  <a:lnTo>
                    <a:pt x="79972" y="188353"/>
                  </a:lnTo>
                  <a:lnTo>
                    <a:pt x="84932" y="181079"/>
                  </a:lnTo>
                  <a:lnTo>
                    <a:pt x="87137" y="173142"/>
                  </a:lnTo>
                  <a:lnTo>
                    <a:pt x="86235" y="164911"/>
                  </a:lnTo>
                  <a:lnTo>
                    <a:pt x="82776" y="156549"/>
                  </a:lnTo>
                  <a:lnTo>
                    <a:pt x="76535" y="148129"/>
                  </a:lnTo>
                  <a:lnTo>
                    <a:pt x="61718" y="138827"/>
                  </a:lnTo>
                  <a:lnTo>
                    <a:pt x="43923" y="13497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30">
              <a:extLst>
                <a:ext uri="{FF2B5EF4-FFF2-40B4-BE49-F238E27FC236}">
                  <a16:creationId xmlns:a16="http://schemas.microsoft.com/office/drawing/2014/main" id="{3669DE0B-5A18-A34F-CD75-2DBE9A155B8C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5223230" y="3867541"/>
              <a:ext cx="59855" cy="196460"/>
            </a:xfrm>
            <a:custGeom>
              <a:avLst/>
              <a:gdLst/>
              <a:ahLst/>
              <a:cxnLst/>
              <a:rect l="0" t="0" r="0" b="0"/>
              <a:pathLst>
                <a:path w="59855" h="196460">
                  <a:moveTo>
                    <a:pt x="28220" y="31359"/>
                  </a:moveTo>
                  <a:lnTo>
                    <a:pt x="28220" y="31359"/>
                  </a:lnTo>
                  <a:lnTo>
                    <a:pt x="59578" y="0"/>
                  </a:lnTo>
                  <a:lnTo>
                    <a:pt x="59854" y="3096"/>
                  </a:lnTo>
                  <a:lnTo>
                    <a:pt x="49902" y="24423"/>
                  </a:lnTo>
                  <a:lnTo>
                    <a:pt x="49025" y="28852"/>
                  </a:lnTo>
                  <a:lnTo>
                    <a:pt x="33119" y="57979"/>
                  </a:lnTo>
                  <a:lnTo>
                    <a:pt x="21957" y="88670"/>
                  </a:lnTo>
                  <a:lnTo>
                    <a:pt x="15546" y="111370"/>
                  </a:lnTo>
                  <a:lnTo>
                    <a:pt x="7059" y="140532"/>
                  </a:lnTo>
                  <a:lnTo>
                    <a:pt x="0" y="169315"/>
                  </a:lnTo>
                  <a:lnTo>
                    <a:pt x="2820" y="196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31">
              <a:extLst>
                <a:ext uri="{FF2B5EF4-FFF2-40B4-BE49-F238E27FC236}">
                  <a16:creationId xmlns:a16="http://schemas.microsoft.com/office/drawing/2014/main" id="{8236FD0A-2FE2-C0A2-D699-066E2C9688EB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5274443" y="3925471"/>
              <a:ext cx="205608" cy="144880"/>
            </a:xfrm>
            <a:custGeom>
              <a:avLst/>
              <a:gdLst/>
              <a:ahLst/>
              <a:cxnLst/>
              <a:rect l="0" t="0" r="0" b="0"/>
              <a:pathLst>
                <a:path w="205608" h="144880">
                  <a:moveTo>
                    <a:pt x="59557" y="75029"/>
                  </a:moveTo>
                  <a:lnTo>
                    <a:pt x="59557" y="75029"/>
                  </a:lnTo>
                  <a:lnTo>
                    <a:pt x="85583" y="64904"/>
                  </a:lnTo>
                  <a:lnTo>
                    <a:pt x="99332" y="61681"/>
                  </a:lnTo>
                  <a:lnTo>
                    <a:pt x="125840" y="45803"/>
                  </a:lnTo>
                  <a:lnTo>
                    <a:pt x="141520" y="38461"/>
                  </a:lnTo>
                  <a:lnTo>
                    <a:pt x="148431" y="31495"/>
                  </a:lnTo>
                  <a:lnTo>
                    <a:pt x="159714" y="8465"/>
                  </a:lnTo>
                  <a:lnTo>
                    <a:pt x="158784" y="6664"/>
                  </a:lnTo>
                  <a:lnTo>
                    <a:pt x="153988" y="2782"/>
                  </a:lnTo>
                  <a:lnTo>
                    <a:pt x="139982" y="0"/>
                  </a:lnTo>
                  <a:lnTo>
                    <a:pt x="112315" y="2547"/>
                  </a:lnTo>
                  <a:lnTo>
                    <a:pt x="87419" y="11141"/>
                  </a:lnTo>
                  <a:lnTo>
                    <a:pt x="60043" y="26687"/>
                  </a:lnTo>
                  <a:lnTo>
                    <a:pt x="41358" y="39852"/>
                  </a:lnTo>
                  <a:lnTo>
                    <a:pt x="13957" y="70922"/>
                  </a:lnTo>
                  <a:lnTo>
                    <a:pt x="696" y="100724"/>
                  </a:lnTo>
                  <a:lnTo>
                    <a:pt x="0" y="113261"/>
                  </a:lnTo>
                  <a:lnTo>
                    <a:pt x="802" y="119567"/>
                  </a:lnTo>
                  <a:lnTo>
                    <a:pt x="5458" y="128455"/>
                  </a:lnTo>
                  <a:lnTo>
                    <a:pt x="8674" y="131814"/>
                  </a:lnTo>
                  <a:lnTo>
                    <a:pt x="16011" y="135544"/>
                  </a:lnTo>
                  <a:lnTo>
                    <a:pt x="42332" y="137939"/>
                  </a:lnTo>
                  <a:lnTo>
                    <a:pt x="63190" y="138267"/>
                  </a:lnTo>
                  <a:lnTo>
                    <a:pt x="85867" y="139118"/>
                  </a:lnTo>
                  <a:lnTo>
                    <a:pt x="117055" y="142153"/>
                  </a:lnTo>
                  <a:lnTo>
                    <a:pt x="147271" y="141335"/>
                  </a:lnTo>
                  <a:lnTo>
                    <a:pt x="173623" y="144179"/>
                  </a:lnTo>
                  <a:lnTo>
                    <a:pt x="205607" y="144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46">
            <a:extLst>
              <a:ext uri="{FF2B5EF4-FFF2-40B4-BE49-F238E27FC236}">
                <a16:creationId xmlns:a16="http://schemas.microsoft.com/office/drawing/2014/main" id="{72E35A65-B26B-173A-B0F8-4360666E0CE0}"/>
              </a:ext>
            </a:extLst>
          </p:cNvPr>
          <p:cNvGrpSpPr/>
          <p:nvPr/>
        </p:nvGrpSpPr>
        <p:grpSpPr>
          <a:xfrm>
            <a:off x="165100" y="4214376"/>
            <a:ext cx="1066801" cy="356036"/>
            <a:chOff x="165100" y="4214376"/>
            <a:chExt cx="1066801" cy="356036"/>
          </a:xfrm>
        </p:grpSpPr>
        <p:sp>
          <p:nvSpPr>
            <p:cNvPr id="272" name="SMARTInkShape-232">
              <a:extLst>
                <a:ext uri="{FF2B5EF4-FFF2-40B4-BE49-F238E27FC236}">
                  <a16:creationId xmlns:a16="http://schemas.microsoft.com/office/drawing/2014/main" id="{147524B7-DBF1-B6FF-3E41-7506C65A1B5C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165100" y="4254839"/>
              <a:ext cx="190456" cy="155059"/>
            </a:xfrm>
            <a:custGeom>
              <a:avLst/>
              <a:gdLst/>
              <a:ahLst/>
              <a:cxnLst/>
              <a:rect l="0" t="0" r="0" b="0"/>
              <a:pathLst>
                <a:path w="190456" h="155059">
                  <a:moveTo>
                    <a:pt x="165100" y="12361"/>
                  </a:moveTo>
                  <a:lnTo>
                    <a:pt x="165100" y="12361"/>
                  </a:lnTo>
                  <a:lnTo>
                    <a:pt x="168471" y="12361"/>
                  </a:lnTo>
                  <a:lnTo>
                    <a:pt x="172008" y="10480"/>
                  </a:lnTo>
                  <a:lnTo>
                    <a:pt x="182928" y="806"/>
                  </a:lnTo>
                  <a:lnTo>
                    <a:pt x="182630" y="424"/>
                  </a:lnTo>
                  <a:lnTo>
                    <a:pt x="180417" y="0"/>
                  </a:lnTo>
                  <a:lnTo>
                    <a:pt x="157333" y="433"/>
                  </a:lnTo>
                  <a:lnTo>
                    <a:pt x="130265" y="5456"/>
                  </a:lnTo>
                  <a:lnTo>
                    <a:pt x="104057" y="15567"/>
                  </a:lnTo>
                  <a:lnTo>
                    <a:pt x="79828" y="28206"/>
                  </a:lnTo>
                  <a:lnTo>
                    <a:pt x="64497" y="43632"/>
                  </a:lnTo>
                  <a:lnTo>
                    <a:pt x="60415" y="50483"/>
                  </a:lnTo>
                  <a:lnTo>
                    <a:pt x="60738" y="54003"/>
                  </a:lnTo>
                  <a:lnTo>
                    <a:pt x="64859" y="61678"/>
                  </a:lnTo>
                  <a:lnTo>
                    <a:pt x="78484" y="73932"/>
                  </a:lnTo>
                  <a:lnTo>
                    <a:pt x="110074" y="90009"/>
                  </a:lnTo>
                  <a:lnTo>
                    <a:pt x="137742" y="102592"/>
                  </a:lnTo>
                  <a:lnTo>
                    <a:pt x="162638" y="114356"/>
                  </a:lnTo>
                  <a:lnTo>
                    <a:pt x="186643" y="127602"/>
                  </a:lnTo>
                  <a:lnTo>
                    <a:pt x="189340" y="130110"/>
                  </a:lnTo>
                  <a:lnTo>
                    <a:pt x="190432" y="132489"/>
                  </a:lnTo>
                  <a:lnTo>
                    <a:pt x="190455" y="134779"/>
                  </a:lnTo>
                  <a:lnTo>
                    <a:pt x="189059" y="137012"/>
                  </a:lnTo>
                  <a:lnTo>
                    <a:pt x="180352" y="143526"/>
                  </a:lnTo>
                  <a:lnTo>
                    <a:pt x="172819" y="147797"/>
                  </a:lnTo>
                  <a:lnTo>
                    <a:pt x="147161" y="150798"/>
                  </a:lnTo>
                  <a:lnTo>
                    <a:pt x="122861" y="155058"/>
                  </a:lnTo>
                  <a:lnTo>
                    <a:pt x="92028" y="153385"/>
                  </a:lnTo>
                  <a:lnTo>
                    <a:pt x="67123" y="152323"/>
                  </a:lnTo>
                  <a:lnTo>
                    <a:pt x="35885" y="152095"/>
                  </a:lnTo>
                  <a:lnTo>
                    <a:pt x="15650" y="151365"/>
                  </a:lnTo>
                  <a:lnTo>
                    <a:pt x="0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33">
              <a:extLst>
                <a:ext uri="{FF2B5EF4-FFF2-40B4-BE49-F238E27FC236}">
                  <a16:creationId xmlns:a16="http://schemas.microsoft.com/office/drawing/2014/main" id="{4BB2BDB1-4281-066D-CBB0-311ABB26841E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412122" y="4278052"/>
              <a:ext cx="437398" cy="145346"/>
            </a:xfrm>
            <a:custGeom>
              <a:avLst/>
              <a:gdLst/>
              <a:ahLst/>
              <a:cxnLst/>
              <a:rect l="0" t="0" r="0" b="0"/>
              <a:pathLst>
                <a:path w="437398" h="145346">
                  <a:moveTo>
                    <a:pt x="64128" y="65348"/>
                  </a:moveTo>
                  <a:lnTo>
                    <a:pt x="64128" y="65348"/>
                  </a:lnTo>
                  <a:lnTo>
                    <a:pt x="64128" y="61977"/>
                  </a:lnTo>
                  <a:lnTo>
                    <a:pt x="69772" y="58440"/>
                  </a:lnTo>
                  <a:lnTo>
                    <a:pt x="81087" y="52483"/>
                  </a:lnTo>
                  <a:lnTo>
                    <a:pt x="86482" y="47636"/>
                  </a:lnTo>
                  <a:lnTo>
                    <a:pt x="92781" y="37679"/>
                  </a:lnTo>
                  <a:lnTo>
                    <a:pt x="94960" y="29947"/>
                  </a:lnTo>
                  <a:lnTo>
                    <a:pt x="95470" y="25390"/>
                  </a:lnTo>
                  <a:lnTo>
                    <a:pt x="92386" y="15487"/>
                  </a:lnTo>
                  <a:lnTo>
                    <a:pt x="87035" y="9556"/>
                  </a:lnTo>
                  <a:lnTo>
                    <a:pt x="74208" y="2251"/>
                  </a:lnTo>
                  <a:lnTo>
                    <a:pt x="68731" y="0"/>
                  </a:lnTo>
                  <a:lnTo>
                    <a:pt x="55120" y="1262"/>
                  </a:lnTo>
                  <a:lnTo>
                    <a:pt x="30128" y="10199"/>
                  </a:lnTo>
                  <a:lnTo>
                    <a:pt x="16032" y="23372"/>
                  </a:lnTo>
                  <a:lnTo>
                    <a:pt x="2919" y="44052"/>
                  </a:lnTo>
                  <a:lnTo>
                    <a:pt x="0" y="59881"/>
                  </a:lnTo>
                  <a:lnTo>
                    <a:pt x="1054" y="74207"/>
                  </a:lnTo>
                  <a:lnTo>
                    <a:pt x="9430" y="98543"/>
                  </a:lnTo>
                  <a:lnTo>
                    <a:pt x="17240" y="106677"/>
                  </a:lnTo>
                  <a:lnTo>
                    <a:pt x="27766" y="111939"/>
                  </a:lnTo>
                  <a:lnTo>
                    <a:pt x="39501" y="114277"/>
                  </a:lnTo>
                  <a:lnTo>
                    <a:pt x="49890" y="113435"/>
                  </a:lnTo>
                  <a:lnTo>
                    <a:pt x="58506" y="110709"/>
                  </a:lnTo>
                  <a:lnTo>
                    <a:pt x="68028" y="104502"/>
                  </a:lnTo>
                  <a:lnTo>
                    <a:pt x="97924" y="75260"/>
                  </a:lnTo>
                  <a:lnTo>
                    <a:pt x="113588" y="54248"/>
                  </a:lnTo>
                  <a:lnTo>
                    <a:pt x="114035" y="54420"/>
                  </a:lnTo>
                  <a:lnTo>
                    <a:pt x="123731" y="85293"/>
                  </a:lnTo>
                  <a:lnTo>
                    <a:pt x="132633" y="104905"/>
                  </a:lnTo>
                  <a:lnTo>
                    <a:pt x="142595" y="116658"/>
                  </a:lnTo>
                  <a:lnTo>
                    <a:pt x="147921" y="119903"/>
                  </a:lnTo>
                  <a:lnTo>
                    <a:pt x="150329" y="120062"/>
                  </a:lnTo>
                  <a:lnTo>
                    <a:pt x="154886" y="118358"/>
                  </a:lnTo>
                  <a:lnTo>
                    <a:pt x="182880" y="98980"/>
                  </a:lnTo>
                  <a:lnTo>
                    <a:pt x="211849" y="75725"/>
                  </a:lnTo>
                  <a:lnTo>
                    <a:pt x="227259" y="62720"/>
                  </a:lnTo>
                  <a:lnTo>
                    <a:pt x="234995" y="58219"/>
                  </a:lnTo>
                  <a:lnTo>
                    <a:pt x="237306" y="56362"/>
                  </a:lnTo>
                  <a:lnTo>
                    <a:pt x="240258" y="55830"/>
                  </a:lnTo>
                  <a:lnTo>
                    <a:pt x="247301" y="57119"/>
                  </a:lnTo>
                  <a:lnTo>
                    <a:pt x="249743" y="59157"/>
                  </a:lnTo>
                  <a:lnTo>
                    <a:pt x="252457" y="65184"/>
                  </a:lnTo>
                  <a:lnTo>
                    <a:pt x="257808" y="95545"/>
                  </a:lnTo>
                  <a:lnTo>
                    <a:pt x="260700" y="126223"/>
                  </a:lnTo>
                  <a:lnTo>
                    <a:pt x="260954" y="145345"/>
                  </a:lnTo>
                  <a:lnTo>
                    <a:pt x="261667" y="144785"/>
                  </a:lnTo>
                  <a:lnTo>
                    <a:pt x="287644" y="114939"/>
                  </a:lnTo>
                  <a:lnTo>
                    <a:pt x="309037" y="88437"/>
                  </a:lnTo>
                  <a:lnTo>
                    <a:pt x="334282" y="70810"/>
                  </a:lnTo>
                  <a:lnTo>
                    <a:pt x="344160" y="66967"/>
                  </a:lnTo>
                  <a:lnTo>
                    <a:pt x="346066" y="67838"/>
                  </a:lnTo>
                  <a:lnTo>
                    <a:pt x="347336" y="69830"/>
                  </a:lnTo>
                  <a:lnTo>
                    <a:pt x="349125" y="79376"/>
                  </a:lnTo>
                  <a:lnTo>
                    <a:pt x="349849" y="110556"/>
                  </a:lnTo>
                  <a:lnTo>
                    <a:pt x="349874" y="115411"/>
                  </a:lnTo>
                  <a:lnTo>
                    <a:pt x="379110" y="92364"/>
                  </a:lnTo>
                  <a:lnTo>
                    <a:pt x="392707" y="80902"/>
                  </a:lnTo>
                  <a:lnTo>
                    <a:pt x="423916" y="62246"/>
                  </a:lnTo>
                  <a:lnTo>
                    <a:pt x="426753" y="61163"/>
                  </a:lnTo>
                  <a:lnTo>
                    <a:pt x="429350" y="61852"/>
                  </a:lnTo>
                  <a:lnTo>
                    <a:pt x="434117" y="66382"/>
                  </a:lnTo>
                  <a:lnTo>
                    <a:pt x="436707" y="73098"/>
                  </a:lnTo>
                  <a:lnTo>
                    <a:pt x="437397" y="76865"/>
                  </a:lnTo>
                  <a:lnTo>
                    <a:pt x="436283" y="84813"/>
                  </a:lnTo>
                  <a:lnTo>
                    <a:pt x="433190" y="101413"/>
                  </a:lnTo>
                  <a:lnTo>
                    <a:pt x="432428" y="122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34">
              <a:extLst>
                <a:ext uri="{FF2B5EF4-FFF2-40B4-BE49-F238E27FC236}">
                  <a16:creationId xmlns:a16="http://schemas.microsoft.com/office/drawing/2014/main" id="{ED4E9BCD-CB80-E791-CEC4-AE4067527183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920750" y="4320265"/>
              <a:ext cx="106589" cy="250147"/>
            </a:xfrm>
            <a:custGeom>
              <a:avLst/>
              <a:gdLst/>
              <a:ahLst/>
              <a:cxnLst/>
              <a:rect l="0" t="0" r="0" b="0"/>
              <a:pathLst>
                <a:path w="106589" h="250147">
                  <a:moveTo>
                    <a:pt x="0" y="86635"/>
                  </a:moveTo>
                  <a:lnTo>
                    <a:pt x="0" y="86635"/>
                  </a:lnTo>
                  <a:lnTo>
                    <a:pt x="12177" y="74459"/>
                  </a:lnTo>
                  <a:lnTo>
                    <a:pt x="12545" y="80832"/>
                  </a:lnTo>
                  <a:lnTo>
                    <a:pt x="6929" y="109368"/>
                  </a:lnTo>
                  <a:lnTo>
                    <a:pt x="4583" y="136699"/>
                  </a:lnTo>
                  <a:lnTo>
                    <a:pt x="1358" y="160030"/>
                  </a:lnTo>
                  <a:lnTo>
                    <a:pt x="402" y="187404"/>
                  </a:lnTo>
                  <a:lnTo>
                    <a:pt x="119" y="213389"/>
                  </a:lnTo>
                  <a:lnTo>
                    <a:pt x="758" y="228342"/>
                  </a:lnTo>
                  <a:lnTo>
                    <a:pt x="5474" y="246373"/>
                  </a:lnTo>
                  <a:lnTo>
                    <a:pt x="6472" y="248160"/>
                  </a:lnTo>
                  <a:lnTo>
                    <a:pt x="7842" y="249352"/>
                  </a:lnTo>
                  <a:lnTo>
                    <a:pt x="9462" y="250146"/>
                  </a:lnTo>
                  <a:lnTo>
                    <a:pt x="11247" y="249970"/>
                  </a:lnTo>
                  <a:lnTo>
                    <a:pt x="15111" y="247893"/>
                  </a:lnTo>
                  <a:lnTo>
                    <a:pt x="17300" y="240855"/>
                  </a:lnTo>
                  <a:lnTo>
                    <a:pt x="23183" y="209381"/>
                  </a:lnTo>
                  <a:lnTo>
                    <a:pt x="26844" y="181541"/>
                  </a:lnTo>
                  <a:lnTo>
                    <a:pt x="30296" y="151914"/>
                  </a:lnTo>
                  <a:lnTo>
                    <a:pt x="33201" y="129025"/>
                  </a:lnTo>
                  <a:lnTo>
                    <a:pt x="42524" y="98358"/>
                  </a:lnTo>
                  <a:lnTo>
                    <a:pt x="50838" y="68855"/>
                  </a:lnTo>
                  <a:lnTo>
                    <a:pt x="62645" y="42436"/>
                  </a:lnTo>
                  <a:lnTo>
                    <a:pt x="78566" y="13882"/>
                  </a:lnTo>
                  <a:lnTo>
                    <a:pt x="90385" y="2833"/>
                  </a:lnTo>
                  <a:lnTo>
                    <a:pt x="96145" y="0"/>
                  </a:lnTo>
                  <a:lnTo>
                    <a:pt x="98669" y="1362"/>
                  </a:lnTo>
                  <a:lnTo>
                    <a:pt x="103355" y="8520"/>
                  </a:lnTo>
                  <a:lnTo>
                    <a:pt x="106588" y="27820"/>
                  </a:lnTo>
                  <a:lnTo>
                    <a:pt x="104176" y="48042"/>
                  </a:lnTo>
                  <a:lnTo>
                    <a:pt x="98992" y="64068"/>
                  </a:lnTo>
                  <a:lnTo>
                    <a:pt x="91269" y="73313"/>
                  </a:lnTo>
                  <a:lnTo>
                    <a:pt x="72435" y="87374"/>
                  </a:lnTo>
                  <a:lnTo>
                    <a:pt x="47103" y="91877"/>
                  </a:lnTo>
                  <a:lnTo>
                    <a:pt x="19050" y="92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35">
              <a:extLst>
                <a:ext uri="{FF2B5EF4-FFF2-40B4-BE49-F238E27FC236}">
                  <a16:creationId xmlns:a16="http://schemas.microsoft.com/office/drawing/2014/main" id="{C7372EF4-32DC-6E2B-516B-5D9C0DD1B156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1035050" y="4214376"/>
              <a:ext cx="67908" cy="211575"/>
            </a:xfrm>
            <a:custGeom>
              <a:avLst/>
              <a:gdLst/>
              <a:ahLst/>
              <a:cxnLst/>
              <a:rect l="0" t="0" r="0" b="0"/>
              <a:pathLst>
                <a:path w="67908" h="211575">
                  <a:moveTo>
                    <a:pt x="38100" y="46474"/>
                  </a:moveTo>
                  <a:lnTo>
                    <a:pt x="38100" y="46474"/>
                  </a:lnTo>
                  <a:lnTo>
                    <a:pt x="43875" y="31971"/>
                  </a:lnTo>
                  <a:lnTo>
                    <a:pt x="52590" y="19050"/>
                  </a:lnTo>
                  <a:lnTo>
                    <a:pt x="57210" y="6990"/>
                  </a:lnTo>
                  <a:lnTo>
                    <a:pt x="63291" y="1174"/>
                  </a:lnTo>
                  <a:lnTo>
                    <a:pt x="65478" y="46"/>
                  </a:lnTo>
                  <a:lnTo>
                    <a:pt x="66935" y="0"/>
                  </a:lnTo>
                  <a:lnTo>
                    <a:pt x="67907" y="674"/>
                  </a:lnTo>
                  <a:lnTo>
                    <a:pt x="65223" y="7069"/>
                  </a:lnTo>
                  <a:lnTo>
                    <a:pt x="55374" y="31792"/>
                  </a:lnTo>
                  <a:lnTo>
                    <a:pt x="45413" y="55608"/>
                  </a:lnTo>
                  <a:lnTo>
                    <a:pt x="33525" y="83909"/>
                  </a:lnTo>
                  <a:lnTo>
                    <a:pt x="21935" y="114938"/>
                  </a:lnTo>
                  <a:lnTo>
                    <a:pt x="14733" y="145214"/>
                  </a:lnTo>
                  <a:lnTo>
                    <a:pt x="9731" y="174633"/>
                  </a:lnTo>
                  <a:lnTo>
                    <a:pt x="0" y="211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36">
              <a:extLst>
                <a:ext uri="{FF2B5EF4-FFF2-40B4-BE49-F238E27FC236}">
                  <a16:creationId xmlns:a16="http://schemas.microsoft.com/office/drawing/2014/main" id="{311B47DC-1EE9-CA6D-FBDC-38899808E52B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1107377" y="4314411"/>
              <a:ext cx="124524" cy="101527"/>
            </a:xfrm>
            <a:custGeom>
              <a:avLst/>
              <a:gdLst/>
              <a:ahLst/>
              <a:cxnLst/>
              <a:rect l="0" t="0" r="0" b="0"/>
              <a:pathLst>
                <a:path w="124524" h="101527">
                  <a:moveTo>
                    <a:pt x="10223" y="86139"/>
                  </a:moveTo>
                  <a:lnTo>
                    <a:pt x="10223" y="86139"/>
                  </a:lnTo>
                  <a:lnTo>
                    <a:pt x="16965" y="79397"/>
                  </a:lnTo>
                  <a:lnTo>
                    <a:pt x="24038" y="76087"/>
                  </a:lnTo>
                  <a:lnTo>
                    <a:pt x="50303" y="66765"/>
                  </a:lnTo>
                  <a:lnTo>
                    <a:pt x="75264" y="55758"/>
                  </a:lnTo>
                  <a:lnTo>
                    <a:pt x="96930" y="37078"/>
                  </a:lnTo>
                  <a:lnTo>
                    <a:pt x="106313" y="21273"/>
                  </a:lnTo>
                  <a:lnTo>
                    <a:pt x="106033" y="16084"/>
                  </a:lnTo>
                  <a:lnTo>
                    <a:pt x="100078" y="6555"/>
                  </a:lnTo>
                  <a:lnTo>
                    <a:pt x="90375" y="1380"/>
                  </a:lnTo>
                  <a:lnTo>
                    <a:pt x="84824" y="0"/>
                  </a:lnTo>
                  <a:lnTo>
                    <a:pt x="60157" y="4799"/>
                  </a:lnTo>
                  <a:lnTo>
                    <a:pt x="33877" y="18529"/>
                  </a:lnTo>
                  <a:lnTo>
                    <a:pt x="18329" y="32632"/>
                  </a:lnTo>
                  <a:lnTo>
                    <a:pt x="5883" y="52489"/>
                  </a:lnTo>
                  <a:lnTo>
                    <a:pt x="0" y="76247"/>
                  </a:lnTo>
                  <a:lnTo>
                    <a:pt x="505" y="87151"/>
                  </a:lnTo>
                  <a:lnTo>
                    <a:pt x="1628" y="91048"/>
                  </a:lnTo>
                  <a:lnTo>
                    <a:pt x="5198" y="93644"/>
                  </a:lnTo>
                  <a:lnTo>
                    <a:pt x="35658" y="101526"/>
                  </a:lnTo>
                  <a:lnTo>
                    <a:pt x="66805" y="100101"/>
                  </a:lnTo>
                  <a:lnTo>
                    <a:pt x="94564" y="99214"/>
                  </a:lnTo>
                  <a:lnTo>
                    <a:pt x="124523" y="9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47">
            <a:extLst>
              <a:ext uri="{FF2B5EF4-FFF2-40B4-BE49-F238E27FC236}">
                <a16:creationId xmlns:a16="http://schemas.microsoft.com/office/drawing/2014/main" id="{4220ADC5-C5B4-8872-9016-05B4C83B557C}"/>
              </a:ext>
            </a:extLst>
          </p:cNvPr>
          <p:cNvGrpSpPr/>
          <p:nvPr/>
        </p:nvGrpSpPr>
        <p:grpSpPr>
          <a:xfrm>
            <a:off x="1596205" y="4208561"/>
            <a:ext cx="232596" cy="338040"/>
            <a:chOff x="1596205" y="4208561"/>
            <a:chExt cx="232596" cy="338040"/>
          </a:xfrm>
        </p:grpSpPr>
        <p:sp>
          <p:nvSpPr>
            <p:cNvPr id="278" name="SMARTInkShape-237">
              <a:extLst>
                <a:ext uri="{FF2B5EF4-FFF2-40B4-BE49-F238E27FC236}">
                  <a16:creationId xmlns:a16="http://schemas.microsoft.com/office/drawing/2014/main" id="{4129FE22-C336-0DA7-CA26-9AFD00497054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1596205" y="4324696"/>
              <a:ext cx="79277" cy="111568"/>
            </a:xfrm>
            <a:custGeom>
              <a:avLst/>
              <a:gdLst/>
              <a:ahLst/>
              <a:cxnLst/>
              <a:rect l="0" t="0" r="0" b="0"/>
              <a:pathLst>
                <a:path w="79277" h="111568">
                  <a:moveTo>
                    <a:pt x="48445" y="25054"/>
                  </a:moveTo>
                  <a:lnTo>
                    <a:pt x="48445" y="25054"/>
                  </a:lnTo>
                  <a:lnTo>
                    <a:pt x="62751" y="25054"/>
                  </a:lnTo>
                  <a:lnTo>
                    <a:pt x="64332" y="24349"/>
                  </a:lnTo>
                  <a:lnTo>
                    <a:pt x="65387" y="23172"/>
                  </a:lnTo>
                  <a:lnTo>
                    <a:pt x="67079" y="19587"/>
                  </a:lnTo>
                  <a:lnTo>
                    <a:pt x="67492" y="3600"/>
                  </a:lnTo>
                  <a:lnTo>
                    <a:pt x="66082" y="2284"/>
                  </a:lnTo>
                  <a:lnTo>
                    <a:pt x="60752" y="823"/>
                  </a:lnTo>
                  <a:lnTo>
                    <a:pt x="49818" y="0"/>
                  </a:lnTo>
                  <a:lnTo>
                    <a:pt x="34270" y="6498"/>
                  </a:lnTo>
                  <a:lnTo>
                    <a:pt x="26153" y="13515"/>
                  </a:lnTo>
                  <a:lnTo>
                    <a:pt x="2943" y="38685"/>
                  </a:lnTo>
                  <a:lnTo>
                    <a:pt x="0" y="51103"/>
                  </a:lnTo>
                  <a:lnTo>
                    <a:pt x="103" y="66970"/>
                  </a:lnTo>
                  <a:lnTo>
                    <a:pt x="4852" y="81078"/>
                  </a:lnTo>
                  <a:lnTo>
                    <a:pt x="11667" y="90640"/>
                  </a:lnTo>
                  <a:lnTo>
                    <a:pt x="30910" y="105900"/>
                  </a:lnTo>
                  <a:lnTo>
                    <a:pt x="44650" y="110374"/>
                  </a:lnTo>
                  <a:lnTo>
                    <a:pt x="52265" y="111567"/>
                  </a:lnTo>
                  <a:lnTo>
                    <a:pt x="64489" y="109130"/>
                  </a:lnTo>
                  <a:lnTo>
                    <a:pt x="69725" y="106505"/>
                  </a:lnTo>
                  <a:lnTo>
                    <a:pt x="73215" y="103343"/>
                  </a:lnTo>
                  <a:lnTo>
                    <a:pt x="77093" y="96068"/>
                  </a:lnTo>
                  <a:lnTo>
                    <a:pt x="79276" y="80668"/>
                  </a:lnTo>
                  <a:lnTo>
                    <a:pt x="76552" y="55957"/>
                  </a:lnTo>
                  <a:lnTo>
                    <a:pt x="73845" y="12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38">
              <a:extLst>
                <a:ext uri="{FF2B5EF4-FFF2-40B4-BE49-F238E27FC236}">
                  <a16:creationId xmlns:a16="http://schemas.microsoft.com/office/drawing/2014/main" id="{90EC72B9-7F03-DC19-A65D-0009DBBE1069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1715162" y="4208561"/>
              <a:ext cx="106950" cy="338040"/>
            </a:xfrm>
            <a:custGeom>
              <a:avLst/>
              <a:gdLst/>
              <a:ahLst/>
              <a:cxnLst/>
              <a:rect l="0" t="0" r="0" b="0"/>
              <a:pathLst>
                <a:path w="106950" h="338040">
                  <a:moveTo>
                    <a:pt x="94588" y="84039"/>
                  </a:moveTo>
                  <a:lnTo>
                    <a:pt x="94588" y="84039"/>
                  </a:lnTo>
                  <a:lnTo>
                    <a:pt x="104713" y="61671"/>
                  </a:lnTo>
                  <a:lnTo>
                    <a:pt x="106949" y="32802"/>
                  </a:lnTo>
                  <a:lnTo>
                    <a:pt x="106516" y="9164"/>
                  </a:lnTo>
                  <a:lnTo>
                    <a:pt x="103887" y="1843"/>
                  </a:lnTo>
                  <a:lnTo>
                    <a:pt x="102198" y="314"/>
                  </a:lnTo>
                  <a:lnTo>
                    <a:pt x="100367" y="0"/>
                  </a:lnTo>
                  <a:lnTo>
                    <a:pt x="98441" y="496"/>
                  </a:lnTo>
                  <a:lnTo>
                    <a:pt x="70508" y="22450"/>
                  </a:lnTo>
                  <a:lnTo>
                    <a:pt x="57271" y="40155"/>
                  </a:lnTo>
                  <a:lnTo>
                    <a:pt x="45772" y="69465"/>
                  </a:lnTo>
                  <a:lnTo>
                    <a:pt x="32525" y="98250"/>
                  </a:lnTo>
                  <a:lnTo>
                    <a:pt x="25164" y="122587"/>
                  </a:lnTo>
                  <a:lnTo>
                    <a:pt x="18514" y="147672"/>
                  </a:lnTo>
                  <a:lnTo>
                    <a:pt x="12075" y="172978"/>
                  </a:lnTo>
                  <a:lnTo>
                    <a:pt x="7580" y="198350"/>
                  </a:lnTo>
                  <a:lnTo>
                    <a:pt x="2691" y="228837"/>
                  </a:lnTo>
                  <a:lnTo>
                    <a:pt x="0" y="256653"/>
                  </a:lnTo>
                  <a:lnTo>
                    <a:pt x="239" y="283899"/>
                  </a:lnTo>
                  <a:lnTo>
                    <a:pt x="6284" y="313103"/>
                  </a:lnTo>
                  <a:lnTo>
                    <a:pt x="8202" y="317181"/>
                  </a:lnTo>
                  <a:lnTo>
                    <a:pt x="14096" y="323595"/>
                  </a:lnTo>
                  <a:lnTo>
                    <a:pt x="31088" y="33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39">
              <a:extLst>
                <a:ext uri="{FF2B5EF4-FFF2-40B4-BE49-F238E27FC236}">
                  <a16:creationId xmlns:a16="http://schemas.microsoft.com/office/drawing/2014/main" id="{1894CD99-AB98-2D65-8A17-C5C328932054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1708150" y="4387850"/>
              <a:ext cx="120651" cy="57151"/>
            </a:xfrm>
            <a:custGeom>
              <a:avLst/>
              <a:gdLst/>
              <a:ahLst/>
              <a:cxnLst/>
              <a:rect l="0" t="0" r="0" b="0"/>
              <a:pathLst>
                <a:path w="1206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0408"/>
                  </a:lnTo>
                  <a:lnTo>
                    <a:pt x="12552" y="45217"/>
                  </a:lnTo>
                  <a:lnTo>
                    <a:pt x="41442" y="36135"/>
                  </a:lnTo>
                  <a:lnTo>
                    <a:pt x="70778" y="23538"/>
                  </a:lnTo>
                  <a:lnTo>
                    <a:pt x="101017" y="905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48">
            <a:extLst>
              <a:ext uri="{FF2B5EF4-FFF2-40B4-BE49-F238E27FC236}">
                <a16:creationId xmlns:a16="http://schemas.microsoft.com/office/drawing/2014/main" id="{74584EF0-3C34-5C76-E3B5-E0E8E7C87286}"/>
              </a:ext>
            </a:extLst>
          </p:cNvPr>
          <p:cNvGrpSpPr/>
          <p:nvPr/>
        </p:nvGrpSpPr>
        <p:grpSpPr>
          <a:xfrm>
            <a:off x="2095500" y="4260850"/>
            <a:ext cx="619946" cy="221757"/>
            <a:chOff x="2095500" y="4260850"/>
            <a:chExt cx="619946" cy="221757"/>
          </a:xfrm>
        </p:grpSpPr>
        <p:sp>
          <p:nvSpPr>
            <p:cNvPr id="282" name="SMARTInkShape-240">
              <a:extLst>
                <a:ext uri="{FF2B5EF4-FFF2-40B4-BE49-F238E27FC236}">
                  <a16:creationId xmlns:a16="http://schemas.microsoft.com/office/drawing/2014/main" id="{6B7FA0D6-8EA3-F778-08B2-1D79DE230BDE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2095500" y="4320758"/>
              <a:ext cx="175696" cy="136943"/>
            </a:xfrm>
            <a:custGeom>
              <a:avLst/>
              <a:gdLst/>
              <a:ahLst/>
              <a:cxnLst/>
              <a:rect l="0" t="0" r="0" b="0"/>
              <a:pathLst>
                <a:path w="175696" h="136943">
                  <a:moveTo>
                    <a:pt x="152400" y="16292"/>
                  </a:moveTo>
                  <a:lnTo>
                    <a:pt x="152400" y="16292"/>
                  </a:lnTo>
                  <a:lnTo>
                    <a:pt x="155771" y="16292"/>
                  </a:lnTo>
                  <a:lnTo>
                    <a:pt x="159307" y="14411"/>
                  </a:lnTo>
                  <a:lnTo>
                    <a:pt x="175695" y="4737"/>
                  </a:lnTo>
                  <a:lnTo>
                    <a:pt x="175691" y="4355"/>
                  </a:lnTo>
                  <a:lnTo>
                    <a:pt x="162035" y="321"/>
                  </a:lnTo>
                  <a:lnTo>
                    <a:pt x="158118" y="0"/>
                  </a:lnTo>
                  <a:lnTo>
                    <a:pt x="132699" y="8253"/>
                  </a:lnTo>
                  <a:lnTo>
                    <a:pt x="118968" y="15007"/>
                  </a:lnTo>
                  <a:lnTo>
                    <a:pt x="104166" y="26872"/>
                  </a:lnTo>
                  <a:lnTo>
                    <a:pt x="102740" y="31812"/>
                  </a:lnTo>
                  <a:lnTo>
                    <a:pt x="102360" y="35106"/>
                  </a:lnTo>
                  <a:lnTo>
                    <a:pt x="108567" y="49853"/>
                  </a:lnTo>
                  <a:lnTo>
                    <a:pt x="115515" y="57784"/>
                  </a:lnTo>
                  <a:lnTo>
                    <a:pt x="137925" y="75064"/>
                  </a:lnTo>
                  <a:lnTo>
                    <a:pt x="154413" y="94332"/>
                  </a:lnTo>
                  <a:lnTo>
                    <a:pt x="155153" y="97246"/>
                  </a:lnTo>
                  <a:lnTo>
                    <a:pt x="154094" y="104247"/>
                  </a:lnTo>
                  <a:lnTo>
                    <a:pt x="151413" y="107385"/>
                  </a:lnTo>
                  <a:lnTo>
                    <a:pt x="142789" y="112752"/>
                  </a:lnTo>
                  <a:lnTo>
                    <a:pt x="111278" y="121946"/>
                  </a:lnTo>
                  <a:lnTo>
                    <a:pt x="87770" y="127717"/>
                  </a:lnTo>
                  <a:lnTo>
                    <a:pt x="57050" y="130446"/>
                  </a:lnTo>
                  <a:lnTo>
                    <a:pt x="26635" y="135449"/>
                  </a:lnTo>
                  <a:lnTo>
                    <a:pt x="0" y="136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41">
              <a:extLst>
                <a:ext uri="{FF2B5EF4-FFF2-40B4-BE49-F238E27FC236}">
                  <a16:creationId xmlns:a16="http://schemas.microsoft.com/office/drawing/2014/main" id="{5D766BBA-4903-6613-6392-910D86B7545C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2324100" y="4350972"/>
              <a:ext cx="31651" cy="125779"/>
            </a:xfrm>
            <a:custGeom>
              <a:avLst/>
              <a:gdLst/>
              <a:ahLst/>
              <a:cxnLst/>
              <a:rect l="0" t="0" r="0" b="0"/>
              <a:pathLst>
                <a:path w="31651" h="125779">
                  <a:moveTo>
                    <a:pt x="19050" y="17828"/>
                  </a:moveTo>
                  <a:lnTo>
                    <a:pt x="19050" y="17828"/>
                  </a:lnTo>
                  <a:lnTo>
                    <a:pt x="29176" y="6996"/>
                  </a:lnTo>
                  <a:lnTo>
                    <a:pt x="31411" y="0"/>
                  </a:lnTo>
                  <a:lnTo>
                    <a:pt x="31524" y="298"/>
                  </a:lnTo>
                  <a:lnTo>
                    <a:pt x="31650" y="2511"/>
                  </a:lnTo>
                  <a:lnTo>
                    <a:pt x="17436" y="29317"/>
                  </a:lnTo>
                  <a:lnTo>
                    <a:pt x="9272" y="58641"/>
                  </a:lnTo>
                  <a:lnTo>
                    <a:pt x="3364" y="86172"/>
                  </a:lnTo>
                  <a:lnTo>
                    <a:pt x="0" y="125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42">
              <a:extLst>
                <a:ext uri="{FF2B5EF4-FFF2-40B4-BE49-F238E27FC236}">
                  <a16:creationId xmlns:a16="http://schemas.microsoft.com/office/drawing/2014/main" id="{05929A86-2101-9837-385E-53970EA62534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2362200" y="4260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705" y="42647"/>
                  </a:lnTo>
                  <a:lnTo>
                    <a:pt x="5761" y="1330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43">
              <a:extLst>
                <a:ext uri="{FF2B5EF4-FFF2-40B4-BE49-F238E27FC236}">
                  <a16:creationId xmlns:a16="http://schemas.microsoft.com/office/drawing/2014/main" id="{D5C6C229-D73B-C170-B32E-2EEA01E1BC2C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2427394" y="4318078"/>
              <a:ext cx="106257" cy="164529"/>
            </a:xfrm>
            <a:custGeom>
              <a:avLst/>
              <a:gdLst/>
              <a:ahLst/>
              <a:cxnLst/>
              <a:rect l="0" t="0" r="0" b="0"/>
              <a:pathLst>
                <a:path w="106257" h="164529">
                  <a:moveTo>
                    <a:pt x="17356" y="6272"/>
                  </a:moveTo>
                  <a:lnTo>
                    <a:pt x="17356" y="6272"/>
                  </a:lnTo>
                  <a:lnTo>
                    <a:pt x="24098" y="2901"/>
                  </a:lnTo>
                  <a:lnTo>
                    <a:pt x="49994" y="314"/>
                  </a:lnTo>
                  <a:lnTo>
                    <a:pt x="71310" y="0"/>
                  </a:lnTo>
                  <a:lnTo>
                    <a:pt x="74492" y="2090"/>
                  </a:lnTo>
                  <a:lnTo>
                    <a:pt x="76614" y="5601"/>
                  </a:lnTo>
                  <a:lnTo>
                    <a:pt x="78028" y="10058"/>
                  </a:lnTo>
                  <a:lnTo>
                    <a:pt x="76648" y="29814"/>
                  </a:lnTo>
                  <a:lnTo>
                    <a:pt x="62855" y="61296"/>
                  </a:lnTo>
                  <a:lnTo>
                    <a:pt x="50655" y="92331"/>
                  </a:lnTo>
                  <a:lnTo>
                    <a:pt x="28448" y="119170"/>
                  </a:lnTo>
                  <a:lnTo>
                    <a:pt x="4024" y="149710"/>
                  </a:lnTo>
                  <a:lnTo>
                    <a:pt x="0" y="159388"/>
                  </a:lnTo>
                  <a:lnTo>
                    <a:pt x="141" y="161266"/>
                  </a:lnTo>
                  <a:lnTo>
                    <a:pt x="941" y="162518"/>
                  </a:lnTo>
                  <a:lnTo>
                    <a:pt x="2179" y="163353"/>
                  </a:lnTo>
                  <a:lnTo>
                    <a:pt x="10664" y="164528"/>
                  </a:lnTo>
                  <a:lnTo>
                    <a:pt x="40960" y="159931"/>
                  </a:lnTo>
                  <a:lnTo>
                    <a:pt x="63861" y="157164"/>
                  </a:lnTo>
                  <a:lnTo>
                    <a:pt x="106256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44">
              <a:extLst>
                <a:ext uri="{FF2B5EF4-FFF2-40B4-BE49-F238E27FC236}">
                  <a16:creationId xmlns:a16="http://schemas.microsoft.com/office/drawing/2014/main" id="{5001364B-B90C-43BE-56C8-8F589D815C69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2438400" y="43624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25748" y="26167"/>
                  </a:lnTo>
                  <a:lnTo>
                    <a:pt x="48316" y="19277"/>
                  </a:lnTo>
                  <a:lnTo>
                    <a:pt x="75464" y="1276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45">
              <a:extLst>
                <a:ext uri="{FF2B5EF4-FFF2-40B4-BE49-F238E27FC236}">
                  <a16:creationId xmlns:a16="http://schemas.microsoft.com/office/drawing/2014/main" id="{D4E60D58-30ED-3D0B-7B07-6DE76C5F4231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2571978" y="4332483"/>
              <a:ext cx="143468" cy="117615"/>
            </a:xfrm>
            <a:custGeom>
              <a:avLst/>
              <a:gdLst/>
              <a:ahLst/>
              <a:cxnLst/>
              <a:rect l="0" t="0" r="0" b="0"/>
              <a:pathLst>
                <a:path w="143468" h="117615">
                  <a:moveTo>
                    <a:pt x="44222" y="55367"/>
                  </a:moveTo>
                  <a:lnTo>
                    <a:pt x="44222" y="55367"/>
                  </a:lnTo>
                  <a:lnTo>
                    <a:pt x="70902" y="55367"/>
                  </a:lnTo>
                  <a:lnTo>
                    <a:pt x="89051" y="53485"/>
                  </a:lnTo>
                  <a:lnTo>
                    <a:pt x="107834" y="46578"/>
                  </a:lnTo>
                  <a:lnTo>
                    <a:pt x="137873" y="28079"/>
                  </a:lnTo>
                  <a:lnTo>
                    <a:pt x="140523" y="24475"/>
                  </a:lnTo>
                  <a:lnTo>
                    <a:pt x="143467" y="14826"/>
                  </a:lnTo>
                  <a:lnTo>
                    <a:pt x="142135" y="10701"/>
                  </a:lnTo>
                  <a:lnTo>
                    <a:pt x="139131" y="7245"/>
                  </a:lnTo>
                  <a:lnTo>
                    <a:pt x="135010" y="4236"/>
                  </a:lnTo>
                  <a:lnTo>
                    <a:pt x="112358" y="0"/>
                  </a:lnTo>
                  <a:lnTo>
                    <a:pt x="83237" y="3639"/>
                  </a:lnTo>
                  <a:lnTo>
                    <a:pt x="70029" y="7212"/>
                  </a:lnTo>
                  <a:lnTo>
                    <a:pt x="58984" y="14915"/>
                  </a:lnTo>
                  <a:lnTo>
                    <a:pt x="31663" y="42488"/>
                  </a:lnTo>
                  <a:lnTo>
                    <a:pt x="5614" y="69982"/>
                  </a:lnTo>
                  <a:lnTo>
                    <a:pt x="2369" y="78561"/>
                  </a:lnTo>
                  <a:lnTo>
                    <a:pt x="0" y="109510"/>
                  </a:lnTo>
                  <a:lnTo>
                    <a:pt x="2746" y="112629"/>
                  </a:lnTo>
                  <a:lnTo>
                    <a:pt x="13324" y="116094"/>
                  </a:lnTo>
                  <a:lnTo>
                    <a:pt x="43110" y="117614"/>
                  </a:lnTo>
                  <a:lnTo>
                    <a:pt x="95022" y="11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9" name="SMARTInkShape-246">
            <a:extLst>
              <a:ext uri="{FF2B5EF4-FFF2-40B4-BE49-F238E27FC236}">
                <a16:creationId xmlns:a16="http://schemas.microsoft.com/office/drawing/2014/main" id="{209061AD-B23B-B2D4-6E66-4EE10DA52B1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022600" y="4394485"/>
            <a:ext cx="165101" cy="126716"/>
          </a:xfrm>
          <a:custGeom>
            <a:avLst/>
            <a:gdLst/>
            <a:ahLst/>
            <a:cxnLst/>
            <a:rect l="0" t="0" r="0" b="0"/>
            <a:pathLst>
              <a:path w="165101" h="126716">
                <a:moveTo>
                  <a:pt x="0" y="12415"/>
                </a:moveTo>
                <a:lnTo>
                  <a:pt x="0" y="12415"/>
                </a:lnTo>
                <a:lnTo>
                  <a:pt x="3371" y="9044"/>
                </a:lnTo>
                <a:lnTo>
                  <a:pt x="8789" y="7389"/>
                </a:lnTo>
                <a:lnTo>
                  <a:pt x="19773" y="4576"/>
                </a:lnTo>
                <a:lnTo>
                  <a:pt x="31964" y="1155"/>
                </a:lnTo>
                <a:lnTo>
                  <a:pt x="48726" y="0"/>
                </a:lnTo>
                <a:lnTo>
                  <a:pt x="52239" y="1316"/>
                </a:lnTo>
                <a:lnTo>
                  <a:pt x="58025" y="6541"/>
                </a:lnTo>
                <a:lnTo>
                  <a:pt x="61067" y="17331"/>
                </a:lnTo>
                <a:lnTo>
                  <a:pt x="63180" y="46668"/>
                </a:lnTo>
                <a:lnTo>
                  <a:pt x="61555" y="74946"/>
                </a:lnTo>
                <a:lnTo>
                  <a:pt x="53366" y="105421"/>
                </a:lnTo>
                <a:lnTo>
                  <a:pt x="51026" y="113967"/>
                </a:lnTo>
                <a:lnTo>
                  <a:pt x="50900" y="117050"/>
                </a:lnTo>
                <a:lnTo>
                  <a:pt x="50161" y="118155"/>
                </a:lnTo>
                <a:lnTo>
                  <a:pt x="48963" y="118892"/>
                </a:lnTo>
                <a:lnTo>
                  <a:pt x="47459" y="119383"/>
                </a:lnTo>
                <a:lnTo>
                  <a:pt x="47161" y="118299"/>
                </a:lnTo>
                <a:lnTo>
                  <a:pt x="48713" y="113332"/>
                </a:lnTo>
                <a:lnTo>
                  <a:pt x="64923" y="81648"/>
                </a:lnTo>
                <a:lnTo>
                  <a:pt x="91187" y="52315"/>
                </a:lnTo>
                <a:lnTo>
                  <a:pt x="104159" y="38348"/>
                </a:lnTo>
                <a:lnTo>
                  <a:pt x="121408" y="27154"/>
                </a:lnTo>
                <a:lnTo>
                  <a:pt x="138043" y="21251"/>
                </a:lnTo>
                <a:lnTo>
                  <a:pt x="146725" y="20575"/>
                </a:lnTo>
                <a:lnTo>
                  <a:pt x="152935" y="22627"/>
                </a:lnTo>
                <a:lnTo>
                  <a:pt x="154873" y="25573"/>
                </a:lnTo>
                <a:lnTo>
                  <a:pt x="157601" y="40538"/>
                </a:lnTo>
                <a:lnTo>
                  <a:pt x="158599" y="71927"/>
                </a:lnTo>
                <a:lnTo>
                  <a:pt x="158730" y="99745"/>
                </a:lnTo>
                <a:lnTo>
                  <a:pt x="158746" y="114567"/>
                </a:lnTo>
                <a:lnTo>
                  <a:pt x="160630" y="119669"/>
                </a:lnTo>
                <a:lnTo>
                  <a:pt x="165100" y="1267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3" name="SMARTInkShape-Group50">
            <a:extLst>
              <a:ext uri="{FF2B5EF4-FFF2-40B4-BE49-F238E27FC236}">
                <a16:creationId xmlns:a16="http://schemas.microsoft.com/office/drawing/2014/main" id="{6D070932-41C0-D49C-F244-C576369B2179}"/>
              </a:ext>
            </a:extLst>
          </p:cNvPr>
          <p:cNvGrpSpPr/>
          <p:nvPr/>
        </p:nvGrpSpPr>
        <p:grpSpPr>
          <a:xfrm>
            <a:off x="3384550" y="4203810"/>
            <a:ext cx="444114" cy="263923"/>
            <a:chOff x="3384550" y="4203810"/>
            <a:chExt cx="444114" cy="263923"/>
          </a:xfrm>
        </p:grpSpPr>
        <p:sp>
          <p:nvSpPr>
            <p:cNvPr id="290" name="SMARTInkShape-247">
              <a:extLst>
                <a:ext uri="{FF2B5EF4-FFF2-40B4-BE49-F238E27FC236}">
                  <a16:creationId xmlns:a16="http://schemas.microsoft.com/office/drawing/2014/main" id="{1A7E770B-848C-75D7-6C30-0E1C11599B14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3384550" y="4203810"/>
              <a:ext cx="139701" cy="257859"/>
            </a:xfrm>
            <a:custGeom>
              <a:avLst/>
              <a:gdLst/>
              <a:ahLst/>
              <a:cxnLst/>
              <a:rect l="0" t="0" r="0" b="0"/>
              <a:pathLst>
                <a:path w="139701" h="257859">
                  <a:moveTo>
                    <a:pt x="0" y="31640"/>
                  </a:moveTo>
                  <a:lnTo>
                    <a:pt x="0" y="31640"/>
                  </a:lnTo>
                  <a:lnTo>
                    <a:pt x="0" y="28269"/>
                  </a:lnTo>
                  <a:lnTo>
                    <a:pt x="3763" y="24733"/>
                  </a:lnTo>
                  <a:lnTo>
                    <a:pt x="14306" y="16713"/>
                  </a:lnTo>
                  <a:lnTo>
                    <a:pt x="16942" y="12541"/>
                  </a:lnTo>
                  <a:lnTo>
                    <a:pt x="18819" y="8335"/>
                  </a:lnTo>
                  <a:lnTo>
                    <a:pt x="24394" y="1141"/>
                  </a:lnTo>
                  <a:lnTo>
                    <a:pt x="26834" y="446"/>
                  </a:lnTo>
                  <a:lnTo>
                    <a:pt x="30779" y="0"/>
                  </a:lnTo>
                  <a:lnTo>
                    <a:pt x="31462" y="10036"/>
                  </a:lnTo>
                  <a:lnTo>
                    <a:pt x="28294" y="33157"/>
                  </a:lnTo>
                  <a:lnTo>
                    <a:pt x="24805" y="56068"/>
                  </a:lnTo>
                  <a:lnTo>
                    <a:pt x="20902" y="80597"/>
                  </a:lnTo>
                  <a:lnTo>
                    <a:pt x="14738" y="110273"/>
                  </a:lnTo>
                  <a:lnTo>
                    <a:pt x="9149" y="136940"/>
                  </a:lnTo>
                  <a:lnTo>
                    <a:pt x="6474" y="162010"/>
                  </a:lnTo>
                  <a:lnTo>
                    <a:pt x="1488" y="189801"/>
                  </a:lnTo>
                  <a:lnTo>
                    <a:pt x="441" y="213029"/>
                  </a:lnTo>
                  <a:lnTo>
                    <a:pt x="58" y="243257"/>
                  </a:lnTo>
                  <a:lnTo>
                    <a:pt x="7" y="257724"/>
                  </a:lnTo>
                  <a:lnTo>
                    <a:pt x="710" y="257858"/>
                  </a:lnTo>
                  <a:lnTo>
                    <a:pt x="5071" y="254673"/>
                  </a:lnTo>
                  <a:lnTo>
                    <a:pt x="27888" y="227297"/>
                  </a:lnTo>
                  <a:lnTo>
                    <a:pt x="51291" y="199483"/>
                  </a:lnTo>
                  <a:lnTo>
                    <a:pt x="77589" y="175403"/>
                  </a:lnTo>
                  <a:lnTo>
                    <a:pt x="101875" y="155210"/>
                  </a:lnTo>
                  <a:lnTo>
                    <a:pt x="112540" y="150060"/>
                  </a:lnTo>
                  <a:lnTo>
                    <a:pt x="117360" y="148687"/>
                  </a:lnTo>
                  <a:lnTo>
                    <a:pt x="121279" y="149182"/>
                  </a:lnTo>
                  <a:lnTo>
                    <a:pt x="124597" y="150924"/>
                  </a:lnTo>
                  <a:lnTo>
                    <a:pt x="127514" y="153496"/>
                  </a:lnTo>
                  <a:lnTo>
                    <a:pt x="130756" y="161998"/>
                  </a:lnTo>
                  <a:lnTo>
                    <a:pt x="136209" y="188074"/>
                  </a:lnTo>
                  <a:lnTo>
                    <a:pt x="139240" y="218072"/>
                  </a:lnTo>
                  <a:lnTo>
                    <a:pt x="139700" y="234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48">
              <a:extLst>
                <a:ext uri="{FF2B5EF4-FFF2-40B4-BE49-F238E27FC236}">
                  <a16:creationId xmlns:a16="http://schemas.microsoft.com/office/drawing/2014/main" id="{4262C697-0E3E-9B69-BE83-8F34814A0961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3582589" y="4356748"/>
              <a:ext cx="132162" cy="110985"/>
            </a:xfrm>
            <a:custGeom>
              <a:avLst/>
              <a:gdLst/>
              <a:ahLst/>
              <a:cxnLst/>
              <a:rect l="0" t="0" r="0" b="0"/>
              <a:pathLst>
                <a:path w="132162" h="110985">
                  <a:moveTo>
                    <a:pt x="75011" y="50152"/>
                  </a:moveTo>
                  <a:lnTo>
                    <a:pt x="75011" y="50152"/>
                  </a:lnTo>
                  <a:lnTo>
                    <a:pt x="75011" y="46781"/>
                  </a:lnTo>
                  <a:lnTo>
                    <a:pt x="75716" y="45788"/>
                  </a:lnTo>
                  <a:lnTo>
                    <a:pt x="76892" y="45126"/>
                  </a:lnTo>
                  <a:lnTo>
                    <a:pt x="78382" y="44685"/>
                  </a:lnTo>
                  <a:lnTo>
                    <a:pt x="79375" y="43685"/>
                  </a:lnTo>
                  <a:lnTo>
                    <a:pt x="81892" y="37387"/>
                  </a:lnTo>
                  <a:lnTo>
                    <a:pt x="87813" y="30335"/>
                  </a:lnTo>
                  <a:lnTo>
                    <a:pt x="90814" y="24646"/>
                  </a:lnTo>
                  <a:lnTo>
                    <a:pt x="91190" y="21859"/>
                  </a:lnTo>
                  <a:lnTo>
                    <a:pt x="89728" y="16881"/>
                  </a:lnTo>
                  <a:lnTo>
                    <a:pt x="81567" y="6741"/>
                  </a:lnTo>
                  <a:lnTo>
                    <a:pt x="72280" y="2636"/>
                  </a:lnTo>
                  <a:lnTo>
                    <a:pt x="49072" y="0"/>
                  </a:lnTo>
                  <a:lnTo>
                    <a:pt x="33772" y="2915"/>
                  </a:lnTo>
                  <a:lnTo>
                    <a:pt x="16931" y="18360"/>
                  </a:lnTo>
                  <a:lnTo>
                    <a:pt x="8648" y="30698"/>
                  </a:lnTo>
                  <a:lnTo>
                    <a:pt x="1486" y="52032"/>
                  </a:lnTo>
                  <a:lnTo>
                    <a:pt x="0" y="66746"/>
                  </a:lnTo>
                  <a:lnTo>
                    <a:pt x="3102" y="80810"/>
                  </a:lnTo>
                  <a:lnTo>
                    <a:pt x="15473" y="107028"/>
                  </a:lnTo>
                  <a:lnTo>
                    <a:pt x="19857" y="110708"/>
                  </a:lnTo>
                  <a:lnTo>
                    <a:pt x="22720" y="110984"/>
                  </a:lnTo>
                  <a:lnTo>
                    <a:pt x="29663" y="109408"/>
                  </a:lnTo>
                  <a:lnTo>
                    <a:pt x="45618" y="97579"/>
                  </a:lnTo>
                  <a:lnTo>
                    <a:pt x="75163" y="73325"/>
                  </a:lnTo>
                  <a:lnTo>
                    <a:pt x="84721" y="64920"/>
                  </a:lnTo>
                  <a:lnTo>
                    <a:pt x="89910" y="56480"/>
                  </a:lnTo>
                  <a:lnTo>
                    <a:pt x="91294" y="52254"/>
                  </a:lnTo>
                  <a:lnTo>
                    <a:pt x="96594" y="45677"/>
                  </a:lnTo>
                  <a:lnTo>
                    <a:pt x="102948" y="41108"/>
                  </a:lnTo>
                  <a:lnTo>
                    <a:pt x="111633" y="37934"/>
                  </a:lnTo>
                  <a:lnTo>
                    <a:pt x="112126" y="38478"/>
                  </a:lnTo>
                  <a:lnTo>
                    <a:pt x="112673" y="40965"/>
                  </a:lnTo>
                  <a:lnTo>
                    <a:pt x="116444" y="64601"/>
                  </a:lnTo>
                  <a:lnTo>
                    <a:pt x="121938" y="75678"/>
                  </a:lnTo>
                  <a:lnTo>
                    <a:pt x="132161" y="88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49">
              <a:extLst>
                <a:ext uri="{FF2B5EF4-FFF2-40B4-BE49-F238E27FC236}">
                  <a16:creationId xmlns:a16="http://schemas.microsoft.com/office/drawing/2014/main" id="{E2BD9F4C-AEDD-E14D-F881-6D9689C89800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3771900" y="4344807"/>
              <a:ext cx="56764" cy="97481"/>
            </a:xfrm>
            <a:custGeom>
              <a:avLst/>
              <a:gdLst/>
              <a:ahLst/>
              <a:cxnLst/>
              <a:rect l="0" t="0" r="0" b="0"/>
              <a:pathLst>
                <a:path w="56764" h="97481">
                  <a:moveTo>
                    <a:pt x="38100" y="43043"/>
                  </a:moveTo>
                  <a:lnTo>
                    <a:pt x="38100" y="43043"/>
                  </a:lnTo>
                  <a:lnTo>
                    <a:pt x="38100" y="39672"/>
                  </a:lnTo>
                  <a:lnTo>
                    <a:pt x="41863" y="36136"/>
                  </a:lnTo>
                  <a:lnTo>
                    <a:pt x="44842" y="34205"/>
                  </a:lnTo>
                  <a:lnTo>
                    <a:pt x="46828" y="30801"/>
                  </a:lnTo>
                  <a:lnTo>
                    <a:pt x="50277" y="10909"/>
                  </a:lnTo>
                  <a:lnTo>
                    <a:pt x="48686" y="5713"/>
                  </a:lnTo>
                  <a:lnTo>
                    <a:pt x="47274" y="3340"/>
                  </a:lnTo>
                  <a:lnTo>
                    <a:pt x="44922" y="1758"/>
                  </a:lnTo>
                  <a:lnTo>
                    <a:pt x="38545" y="0"/>
                  </a:lnTo>
                  <a:lnTo>
                    <a:pt x="23650" y="2381"/>
                  </a:lnTo>
                  <a:lnTo>
                    <a:pt x="12574" y="7555"/>
                  </a:lnTo>
                  <a:lnTo>
                    <a:pt x="4823" y="13557"/>
                  </a:lnTo>
                  <a:lnTo>
                    <a:pt x="2144" y="19590"/>
                  </a:lnTo>
                  <a:lnTo>
                    <a:pt x="424" y="34961"/>
                  </a:lnTo>
                  <a:lnTo>
                    <a:pt x="3497" y="47390"/>
                  </a:lnTo>
                  <a:lnTo>
                    <a:pt x="8844" y="53912"/>
                  </a:lnTo>
                  <a:lnTo>
                    <a:pt x="16631" y="59163"/>
                  </a:lnTo>
                  <a:lnTo>
                    <a:pt x="41006" y="72605"/>
                  </a:lnTo>
                  <a:lnTo>
                    <a:pt x="52742" y="83250"/>
                  </a:lnTo>
                  <a:lnTo>
                    <a:pt x="55191" y="87489"/>
                  </a:lnTo>
                  <a:lnTo>
                    <a:pt x="56763" y="92588"/>
                  </a:lnTo>
                  <a:lnTo>
                    <a:pt x="53215" y="93285"/>
                  </a:lnTo>
                  <a:lnTo>
                    <a:pt x="24497" y="95675"/>
                  </a:lnTo>
                  <a:lnTo>
                    <a:pt x="13709" y="97480"/>
                  </a:lnTo>
                  <a:lnTo>
                    <a:pt x="0" y="9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51">
            <a:extLst>
              <a:ext uri="{FF2B5EF4-FFF2-40B4-BE49-F238E27FC236}">
                <a16:creationId xmlns:a16="http://schemas.microsoft.com/office/drawing/2014/main" id="{98CD9558-C380-5D59-F108-573A19A93B26}"/>
              </a:ext>
            </a:extLst>
          </p:cNvPr>
          <p:cNvGrpSpPr/>
          <p:nvPr/>
        </p:nvGrpSpPr>
        <p:grpSpPr>
          <a:xfrm>
            <a:off x="4016179" y="4198233"/>
            <a:ext cx="420777" cy="226500"/>
            <a:chOff x="4016179" y="4198233"/>
            <a:chExt cx="420777" cy="226500"/>
          </a:xfrm>
        </p:grpSpPr>
        <p:sp>
          <p:nvSpPr>
            <p:cNvPr id="294" name="SMARTInkShape-250">
              <a:extLst>
                <a:ext uri="{FF2B5EF4-FFF2-40B4-BE49-F238E27FC236}">
                  <a16:creationId xmlns:a16="http://schemas.microsoft.com/office/drawing/2014/main" id="{162646AB-7E65-DD26-9FAC-64EC46E16A76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4038894" y="4198233"/>
              <a:ext cx="114007" cy="226500"/>
            </a:xfrm>
            <a:custGeom>
              <a:avLst/>
              <a:gdLst/>
              <a:ahLst/>
              <a:cxnLst/>
              <a:rect l="0" t="0" r="0" b="0"/>
              <a:pathLst>
                <a:path w="114007" h="226500">
                  <a:moveTo>
                    <a:pt x="12406" y="5467"/>
                  </a:moveTo>
                  <a:lnTo>
                    <a:pt x="12406" y="5467"/>
                  </a:lnTo>
                  <a:lnTo>
                    <a:pt x="23341" y="0"/>
                  </a:lnTo>
                  <a:lnTo>
                    <a:pt x="24634" y="1117"/>
                  </a:lnTo>
                  <a:lnTo>
                    <a:pt x="27954" y="6121"/>
                  </a:lnTo>
                  <a:lnTo>
                    <a:pt x="30995" y="36815"/>
                  </a:lnTo>
                  <a:lnTo>
                    <a:pt x="29438" y="63674"/>
                  </a:lnTo>
                  <a:lnTo>
                    <a:pt x="24508" y="95386"/>
                  </a:lnTo>
                  <a:lnTo>
                    <a:pt x="16521" y="125064"/>
                  </a:lnTo>
                  <a:lnTo>
                    <a:pt x="10255" y="151596"/>
                  </a:lnTo>
                  <a:lnTo>
                    <a:pt x="6180" y="177665"/>
                  </a:lnTo>
                  <a:lnTo>
                    <a:pt x="368" y="208602"/>
                  </a:lnTo>
                  <a:lnTo>
                    <a:pt x="0" y="212166"/>
                  </a:lnTo>
                  <a:lnTo>
                    <a:pt x="1718" y="215631"/>
                  </a:lnTo>
                  <a:lnTo>
                    <a:pt x="4128" y="219523"/>
                  </a:lnTo>
                  <a:lnTo>
                    <a:pt x="5199" y="223605"/>
                  </a:lnTo>
                  <a:lnTo>
                    <a:pt x="6190" y="224976"/>
                  </a:lnTo>
                  <a:lnTo>
                    <a:pt x="7557" y="225889"/>
                  </a:lnTo>
                  <a:lnTo>
                    <a:pt x="9173" y="226499"/>
                  </a:lnTo>
                  <a:lnTo>
                    <a:pt x="34584" y="220649"/>
                  </a:lnTo>
                  <a:lnTo>
                    <a:pt x="63689" y="215512"/>
                  </a:lnTo>
                  <a:lnTo>
                    <a:pt x="67762" y="215347"/>
                  </a:lnTo>
                  <a:lnTo>
                    <a:pt x="114006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51">
              <a:extLst>
                <a:ext uri="{FF2B5EF4-FFF2-40B4-BE49-F238E27FC236}">
                  <a16:creationId xmlns:a16="http://schemas.microsoft.com/office/drawing/2014/main" id="{43F5AB70-394F-E796-E7F7-80F1158B1872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4016179" y="4311650"/>
              <a:ext cx="85922" cy="38101"/>
            </a:xfrm>
            <a:custGeom>
              <a:avLst/>
              <a:gdLst/>
              <a:ahLst/>
              <a:cxnLst/>
              <a:rect l="0" t="0" r="0" b="0"/>
              <a:pathLst>
                <a:path w="859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1124" y="32325"/>
                  </a:lnTo>
                  <a:lnTo>
                    <a:pt x="8017" y="25891"/>
                  </a:lnTo>
                  <a:lnTo>
                    <a:pt x="34758" y="15332"/>
                  </a:lnTo>
                  <a:lnTo>
                    <a:pt x="65336" y="6452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52">
              <a:extLst>
                <a:ext uri="{FF2B5EF4-FFF2-40B4-BE49-F238E27FC236}">
                  <a16:creationId xmlns:a16="http://schemas.microsoft.com/office/drawing/2014/main" id="{811ECEA6-AF9D-E8E3-1009-9CD05163709C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4165629" y="4217722"/>
              <a:ext cx="110376" cy="195529"/>
            </a:xfrm>
            <a:custGeom>
              <a:avLst/>
              <a:gdLst/>
              <a:ahLst/>
              <a:cxnLst/>
              <a:rect l="0" t="0" r="0" b="0"/>
              <a:pathLst>
                <a:path w="110376" h="195529">
                  <a:moveTo>
                    <a:pt x="12671" y="30428"/>
                  </a:moveTo>
                  <a:lnTo>
                    <a:pt x="12671" y="30428"/>
                  </a:lnTo>
                  <a:lnTo>
                    <a:pt x="12671" y="27057"/>
                  </a:lnTo>
                  <a:lnTo>
                    <a:pt x="9013" y="15233"/>
                  </a:lnTo>
                  <a:lnTo>
                    <a:pt x="12487" y="0"/>
                  </a:lnTo>
                  <a:lnTo>
                    <a:pt x="11954" y="30399"/>
                  </a:lnTo>
                  <a:lnTo>
                    <a:pt x="7598" y="59582"/>
                  </a:lnTo>
                  <a:lnTo>
                    <a:pt x="3831" y="82897"/>
                  </a:lnTo>
                  <a:lnTo>
                    <a:pt x="1687" y="105488"/>
                  </a:lnTo>
                  <a:lnTo>
                    <a:pt x="310" y="135253"/>
                  </a:lnTo>
                  <a:lnTo>
                    <a:pt x="16" y="165465"/>
                  </a:lnTo>
                  <a:lnTo>
                    <a:pt x="0" y="169136"/>
                  </a:lnTo>
                  <a:lnTo>
                    <a:pt x="696" y="171583"/>
                  </a:lnTo>
                  <a:lnTo>
                    <a:pt x="1865" y="173215"/>
                  </a:lnTo>
                  <a:lnTo>
                    <a:pt x="3351" y="174303"/>
                  </a:lnTo>
                  <a:lnTo>
                    <a:pt x="5047" y="174323"/>
                  </a:lnTo>
                  <a:lnTo>
                    <a:pt x="8812" y="172462"/>
                  </a:lnTo>
                  <a:lnTo>
                    <a:pt x="37766" y="149308"/>
                  </a:lnTo>
                  <a:lnTo>
                    <a:pt x="68789" y="125265"/>
                  </a:lnTo>
                  <a:lnTo>
                    <a:pt x="100055" y="100432"/>
                  </a:lnTo>
                  <a:lnTo>
                    <a:pt x="102677" y="98264"/>
                  </a:lnTo>
                  <a:lnTo>
                    <a:pt x="105130" y="97524"/>
                  </a:lnTo>
                  <a:lnTo>
                    <a:pt x="107472" y="97737"/>
                  </a:lnTo>
                  <a:lnTo>
                    <a:pt x="109738" y="98584"/>
                  </a:lnTo>
                  <a:lnTo>
                    <a:pt x="110375" y="108933"/>
                  </a:lnTo>
                  <a:lnTo>
                    <a:pt x="108405" y="137578"/>
                  </a:lnTo>
                  <a:lnTo>
                    <a:pt x="108017" y="163620"/>
                  </a:lnTo>
                  <a:lnTo>
                    <a:pt x="107921" y="195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53">
              <a:extLst>
                <a:ext uri="{FF2B5EF4-FFF2-40B4-BE49-F238E27FC236}">
                  <a16:creationId xmlns:a16="http://schemas.microsoft.com/office/drawing/2014/main" id="{D54CCF10-D706-11A3-202C-ED4E3387CBFF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4332948" y="4300701"/>
              <a:ext cx="104008" cy="108520"/>
            </a:xfrm>
            <a:custGeom>
              <a:avLst/>
              <a:gdLst/>
              <a:ahLst/>
              <a:cxnLst/>
              <a:rect l="0" t="0" r="0" b="0"/>
              <a:pathLst>
                <a:path w="104008" h="108520">
                  <a:moveTo>
                    <a:pt x="35852" y="80799"/>
                  </a:moveTo>
                  <a:lnTo>
                    <a:pt x="35852" y="80799"/>
                  </a:lnTo>
                  <a:lnTo>
                    <a:pt x="45285" y="72071"/>
                  </a:lnTo>
                  <a:lnTo>
                    <a:pt x="75533" y="59415"/>
                  </a:lnTo>
                  <a:lnTo>
                    <a:pt x="90099" y="49847"/>
                  </a:lnTo>
                  <a:lnTo>
                    <a:pt x="99981" y="34704"/>
                  </a:lnTo>
                  <a:lnTo>
                    <a:pt x="104007" y="23553"/>
                  </a:lnTo>
                  <a:lnTo>
                    <a:pt x="103068" y="16316"/>
                  </a:lnTo>
                  <a:lnTo>
                    <a:pt x="100298" y="9101"/>
                  </a:lnTo>
                  <a:lnTo>
                    <a:pt x="96715" y="3542"/>
                  </a:lnTo>
                  <a:lnTo>
                    <a:pt x="87127" y="602"/>
                  </a:lnTo>
                  <a:lnTo>
                    <a:pt x="74868" y="0"/>
                  </a:lnTo>
                  <a:lnTo>
                    <a:pt x="64717" y="2084"/>
                  </a:lnTo>
                  <a:lnTo>
                    <a:pt x="33815" y="21750"/>
                  </a:lnTo>
                  <a:lnTo>
                    <a:pt x="21764" y="32807"/>
                  </a:lnTo>
                  <a:lnTo>
                    <a:pt x="5339" y="60115"/>
                  </a:lnTo>
                  <a:lnTo>
                    <a:pt x="0" y="73573"/>
                  </a:lnTo>
                  <a:lnTo>
                    <a:pt x="1789" y="88771"/>
                  </a:lnTo>
                  <a:lnTo>
                    <a:pt x="6788" y="99937"/>
                  </a:lnTo>
                  <a:lnTo>
                    <a:pt x="14468" y="105298"/>
                  </a:lnTo>
                  <a:lnTo>
                    <a:pt x="19479" y="107715"/>
                  </a:lnTo>
                  <a:lnTo>
                    <a:pt x="28810" y="108519"/>
                  </a:lnTo>
                  <a:lnTo>
                    <a:pt x="61252" y="9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52">
            <a:extLst>
              <a:ext uri="{FF2B5EF4-FFF2-40B4-BE49-F238E27FC236}">
                <a16:creationId xmlns:a16="http://schemas.microsoft.com/office/drawing/2014/main" id="{5E91BD66-7EE4-9D95-87DD-60047857559E}"/>
              </a:ext>
            </a:extLst>
          </p:cNvPr>
          <p:cNvGrpSpPr/>
          <p:nvPr/>
        </p:nvGrpSpPr>
        <p:grpSpPr>
          <a:xfrm>
            <a:off x="4635500" y="4301868"/>
            <a:ext cx="706169" cy="155564"/>
            <a:chOff x="4635500" y="4301868"/>
            <a:chExt cx="706169" cy="155564"/>
          </a:xfrm>
        </p:grpSpPr>
        <p:sp>
          <p:nvSpPr>
            <p:cNvPr id="299" name="SMARTInkShape-254">
              <a:extLst>
                <a:ext uri="{FF2B5EF4-FFF2-40B4-BE49-F238E27FC236}">
                  <a16:creationId xmlns:a16="http://schemas.microsoft.com/office/drawing/2014/main" id="{67B3A007-6604-9F03-0269-5BA84E87BEC3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4635500" y="4301868"/>
              <a:ext cx="137674" cy="124083"/>
            </a:xfrm>
            <a:custGeom>
              <a:avLst/>
              <a:gdLst/>
              <a:ahLst/>
              <a:cxnLst/>
              <a:rect l="0" t="0" r="0" b="0"/>
              <a:pathLst>
                <a:path w="137674" h="124083">
                  <a:moveTo>
                    <a:pt x="120650" y="16132"/>
                  </a:moveTo>
                  <a:lnTo>
                    <a:pt x="120650" y="16132"/>
                  </a:lnTo>
                  <a:lnTo>
                    <a:pt x="126425" y="11063"/>
                  </a:lnTo>
                  <a:lnTo>
                    <a:pt x="137673" y="4577"/>
                  </a:lnTo>
                  <a:lnTo>
                    <a:pt x="137643" y="3490"/>
                  </a:lnTo>
                  <a:lnTo>
                    <a:pt x="135729" y="400"/>
                  </a:lnTo>
                  <a:lnTo>
                    <a:pt x="132819" y="0"/>
                  </a:lnTo>
                  <a:lnTo>
                    <a:pt x="107044" y="6212"/>
                  </a:lnTo>
                  <a:lnTo>
                    <a:pt x="83077" y="14852"/>
                  </a:lnTo>
                  <a:lnTo>
                    <a:pt x="62986" y="30083"/>
                  </a:lnTo>
                  <a:lnTo>
                    <a:pt x="59744" y="36678"/>
                  </a:lnTo>
                  <a:lnTo>
                    <a:pt x="58879" y="40413"/>
                  </a:lnTo>
                  <a:lnTo>
                    <a:pt x="59714" y="44314"/>
                  </a:lnTo>
                  <a:lnTo>
                    <a:pt x="64405" y="52412"/>
                  </a:lnTo>
                  <a:lnTo>
                    <a:pt x="83277" y="68402"/>
                  </a:lnTo>
                  <a:lnTo>
                    <a:pt x="114218" y="85820"/>
                  </a:lnTo>
                  <a:lnTo>
                    <a:pt x="121319" y="90144"/>
                  </a:lnTo>
                  <a:lnTo>
                    <a:pt x="124476" y="94416"/>
                  </a:lnTo>
                  <a:lnTo>
                    <a:pt x="124611" y="97250"/>
                  </a:lnTo>
                  <a:lnTo>
                    <a:pt x="122881" y="104160"/>
                  </a:lnTo>
                  <a:lnTo>
                    <a:pt x="112233" y="110054"/>
                  </a:lnTo>
                  <a:lnTo>
                    <a:pt x="86767" y="116215"/>
                  </a:lnTo>
                  <a:lnTo>
                    <a:pt x="58009" y="121796"/>
                  </a:lnTo>
                  <a:lnTo>
                    <a:pt x="33494" y="123405"/>
                  </a:lnTo>
                  <a:lnTo>
                    <a:pt x="0" y="12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55">
              <a:extLst>
                <a:ext uri="{FF2B5EF4-FFF2-40B4-BE49-F238E27FC236}">
                  <a16:creationId xmlns:a16="http://schemas.microsoft.com/office/drawing/2014/main" id="{E3FE5514-C620-94D4-551D-25234FB33650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4827762" y="4326027"/>
              <a:ext cx="321678" cy="106274"/>
            </a:xfrm>
            <a:custGeom>
              <a:avLst/>
              <a:gdLst/>
              <a:ahLst/>
              <a:cxnLst/>
              <a:rect l="0" t="0" r="0" b="0"/>
              <a:pathLst>
                <a:path w="321678" h="106274">
                  <a:moveTo>
                    <a:pt x="74438" y="61823"/>
                  </a:moveTo>
                  <a:lnTo>
                    <a:pt x="74438" y="61823"/>
                  </a:lnTo>
                  <a:lnTo>
                    <a:pt x="88941" y="56048"/>
                  </a:lnTo>
                  <a:lnTo>
                    <a:pt x="107008" y="41429"/>
                  </a:lnTo>
                  <a:lnTo>
                    <a:pt x="110081" y="33003"/>
                  </a:lnTo>
                  <a:lnTo>
                    <a:pt x="110900" y="27793"/>
                  </a:lnTo>
                  <a:lnTo>
                    <a:pt x="110035" y="22909"/>
                  </a:lnTo>
                  <a:lnTo>
                    <a:pt x="105311" y="13719"/>
                  </a:lnTo>
                  <a:lnTo>
                    <a:pt x="94718" y="3982"/>
                  </a:lnTo>
                  <a:lnTo>
                    <a:pt x="75900" y="0"/>
                  </a:lnTo>
                  <a:lnTo>
                    <a:pt x="52450" y="2191"/>
                  </a:lnTo>
                  <a:lnTo>
                    <a:pt x="30999" y="10679"/>
                  </a:lnTo>
                  <a:lnTo>
                    <a:pt x="4186" y="36558"/>
                  </a:lnTo>
                  <a:lnTo>
                    <a:pt x="881" y="47537"/>
                  </a:lnTo>
                  <a:lnTo>
                    <a:pt x="0" y="54416"/>
                  </a:lnTo>
                  <a:lnTo>
                    <a:pt x="2784" y="67703"/>
                  </a:lnTo>
                  <a:lnTo>
                    <a:pt x="9431" y="79959"/>
                  </a:lnTo>
                  <a:lnTo>
                    <a:pt x="19441" y="90110"/>
                  </a:lnTo>
                  <a:lnTo>
                    <a:pt x="29064" y="95562"/>
                  </a:lnTo>
                  <a:lnTo>
                    <a:pt x="33605" y="97016"/>
                  </a:lnTo>
                  <a:lnTo>
                    <a:pt x="37338" y="97279"/>
                  </a:lnTo>
                  <a:lnTo>
                    <a:pt x="57471" y="90830"/>
                  </a:lnTo>
                  <a:lnTo>
                    <a:pt x="71684" y="81549"/>
                  </a:lnTo>
                  <a:lnTo>
                    <a:pt x="84059" y="65772"/>
                  </a:lnTo>
                  <a:lnTo>
                    <a:pt x="99724" y="36642"/>
                  </a:lnTo>
                  <a:lnTo>
                    <a:pt x="103175" y="43230"/>
                  </a:lnTo>
                  <a:lnTo>
                    <a:pt x="103473" y="46605"/>
                  </a:lnTo>
                  <a:lnTo>
                    <a:pt x="101934" y="58098"/>
                  </a:lnTo>
                  <a:lnTo>
                    <a:pt x="110086" y="86693"/>
                  </a:lnTo>
                  <a:lnTo>
                    <a:pt x="111448" y="93573"/>
                  </a:lnTo>
                  <a:lnTo>
                    <a:pt x="113223" y="95690"/>
                  </a:lnTo>
                  <a:lnTo>
                    <a:pt x="118958" y="98041"/>
                  </a:lnTo>
                  <a:lnTo>
                    <a:pt x="121757" y="97963"/>
                  </a:lnTo>
                  <a:lnTo>
                    <a:pt x="136896" y="90920"/>
                  </a:lnTo>
                  <a:lnTo>
                    <a:pt x="157945" y="73242"/>
                  </a:lnTo>
                  <a:lnTo>
                    <a:pt x="174753" y="50661"/>
                  </a:lnTo>
                  <a:lnTo>
                    <a:pt x="175888" y="50854"/>
                  </a:lnTo>
                  <a:lnTo>
                    <a:pt x="179029" y="52950"/>
                  </a:lnTo>
                  <a:lnTo>
                    <a:pt x="180895" y="56233"/>
                  </a:lnTo>
                  <a:lnTo>
                    <a:pt x="182093" y="64090"/>
                  </a:lnTo>
                  <a:lnTo>
                    <a:pt x="176291" y="95171"/>
                  </a:lnTo>
                  <a:lnTo>
                    <a:pt x="176061" y="99506"/>
                  </a:lnTo>
                  <a:lnTo>
                    <a:pt x="198807" y="82204"/>
                  </a:lnTo>
                  <a:lnTo>
                    <a:pt x="225073" y="51127"/>
                  </a:lnTo>
                  <a:lnTo>
                    <a:pt x="241019" y="40059"/>
                  </a:lnTo>
                  <a:lnTo>
                    <a:pt x="246782" y="38039"/>
                  </a:lnTo>
                  <a:lnTo>
                    <a:pt x="248600" y="38206"/>
                  </a:lnTo>
                  <a:lnTo>
                    <a:pt x="249812" y="39023"/>
                  </a:lnTo>
                  <a:lnTo>
                    <a:pt x="250621" y="40273"/>
                  </a:lnTo>
                  <a:lnTo>
                    <a:pt x="251759" y="55516"/>
                  </a:lnTo>
                  <a:lnTo>
                    <a:pt x="248725" y="71165"/>
                  </a:lnTo>
                  <a:lnTo>
                    <a:pt x="239873" y="98265"/>
                  </a:lnTo>
                  <a:lnTo>
                    <a:pt x="240468" y="98818"/>
                  </a:lnTo>
                  <a:lnTo>
                    <a:pt x="243008" y="99432"/>
                  </a:lnTo>
                  <a:lnTo>
                    <a:pt x="255148" y="93035"/>
                  </a:lnTo>
                  <a:lnTo>
                    <a:pt x="285126" y="66685"/>
                  </a:lnTo>
                  <a:lnTo>
                    <a:pt x="312604" y="40243"/>
                  </a:lnTo>
                  <a:lnTo>
                    <a:pt x="320700" y="36926"/>
                  </a:lnTo>
                  <a:lnTo>
                    <a:pt x="321677" y="46685"/>
                  </a:lnTo>
                  <a:lnTo>
                    <a:pt x="316584" y="77845"/>
                  </a:lnTo>
                  <a:lnTo>
                    <a:pt x="314233" y="84936"/>
                  </a:lnTo>
                  <a:lnTo>
                    <a:pt x="311541" y="91146"/>
                  </a:lnTo>
                  <a:lnTo>
                    <a:pt x="309388" y="10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56">
              <a:extLst>
                <a:ext uri="{FF2B5EF4-FFF2-40B4-BE49-F238E27FC236}">
                  <a16:creationId xmlns:a16="http://schemas.microsoft.com/office/drawing/2014/main" id="{52F4C20E-E11F-1C86-E1DC-E3D97D6C28AE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5190401" y="4331879"/>
              <a:ext cx="151268" cy="125553"/>
            </a:xfrm>
            <a:custGeom>
              <a:avLst/>
              <a:gdLst/>
              <a:ahLst/>
              <a:cxnLst/>
              <a:rect l="0" t="0" r="0" b="0"/>
              <a:pathLst>
                <a:path w="151268" h="125553">
                  <a:moveTo>
                    <a:pt x="48349" y="55971"/>
                  </a:moveTo>
                  <a:lnTo>
                    <a:pt x="48349" y="55971"/>
                  </a:lnTo>
                  <a:lnTo>
                    <a:pt x="55091" y="52600"/>
                  </a:lnTo>
                  <a:lnTo>
                    <a:pt x="82868" y="48132"/>
                  </a:lnTo>
                  <a:lnTo>
                    <a:pt x="114512" y="40860"/>
                  </a:lnTo>
                  <a:lnTo>
                    <a:pt x="141669" y="28428"/>
                  </a:lnTo>
                  <a:lnTo>
                    <a:pt x="148151" y="22328"/>
                  </a:lnTo>
                  <a:lnTo>
                    <a:pt x="150867" y="18725"/>
                  </a:lnTo>
                  <a:lnTo>
                    <a:pt x="151267" y="14913"/>
                  </a:lnTo>
                  <a:lnTo>
                    <a:pt x="147948" y="6914"/>
                  </a:lnTo>
                  <a:lnTo>
                    <a:pt x="144382" y="4216"/>
                  </a:lnTo>
                  <a:lnTo>
                    <a:pt x="134775" y="1219"/>
                  </a:lnTo>
                  <a:lnTo>
                    <a:pt x="106996" y="0"/>
                  </a:lnTo>
                  <a:lnTo>
                    <a:pt x="86892" y="4737"/>
                  </a:lnTo>
                  <a:lnTo>
                    <a:pt x="61137" y="18621"/>
                  </a:lnTo>
                  <a:lnTo>
                    <a:pt x="30016" y="43500"/>
                  </a:lnTo>
                  <a:lnTo>
                    <a:pt x="6389" y="66306"/>
                  </a:lnTo>
                  <a:lnTo>
                    <a:pt x="1477" y="78674"/>
                  </a:lnTo>
                  <a:lnTo>
                    <a:pt x="0" y="92872"/>
                  </a:lnTo>
                  <a:lnTo>
                    <a:pt x="3246" y="118921"/>
                  </a:lnTo>
                  <a:lnTo>
                    <a:pt x="5581" y="121221"/>
                  </a:lnTo>
                  <a:lnTo>
                    <a:pt x="13819" y="123777"/>
                  </a:lnTo>
                  <a:lnTo>
                    <a:pt x="44351" y="125552"/>
                  </a:lnTo>
                  <a:lnTo>
                    <a:pt x="68096" y="123860"/>
                  </a:lnTo>
                  <a:lnTo>
                    <a:pt x="98032" y="120339"/>
                  </a:lnTo>
                  <a:lnTo>
                    <a:pt x="130899" y="119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53">
            <a:extLst>
              <a:ext uri="{FF2B5EF4-FFF2-40B4-BE49-F238E27FC236}">
                <a16:creationId xmlns:a16="http://schemas.microsoft.com/office/drawing/2014/main" id="{58A26A12-CC88-D370-09EE-36055AFAF446}"/>
              </a:ext>
            </a:extLst>
          </p:cNvPr>
          <p:cNvGrpSpPr/>
          <p:nvPr/>
        </p:nvGrpSpPr>
        <p:grpSpPr>
          <a:xfrm>
            <a:off x="233258" y="4563168"/>
            <a:ext cx="930003" cy="235678"/>
            <a:chOff x="233258" y="4563168"/>
            <a:chExt cx="930003" cy="235678"/>
          </a:xfrm>
        </p:grpSpPr>
        <p:sp>
          <p:nvSpPr>
            <p:cNvPr id="303" name="SMARTInkShape-257">
              <a:extLst>
                <a:ext uri="{FF2B5EF4-FFF2-40B4-BE49-F238E27FC236}">
                  <a16:creationId xmlns:a16="http://schemas.microsoft.com/office/drawing/2014/main" id="{82345D92-E42C-8578-E51F-2DE92E908429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233258" y="4673702"/>
              <a:ext cx="192193" cy="103386"/>
            </a:xfrm>
            <a:custGeom>
              <a:avLst/>
              <a:gdLst/>
              <a:ahLst/>
              <a:cxnLst/>
              <a:rect l="0" t="0" r="0" b="0"/>
              <a:pathLst>
                <a:path w="192193" h="103386">
                  <a:moveTo>
                    <a:pt x="84242" y="18948"/>
                  </a:moveTo>
                  <a:lnTo>
                    <a:pt x="84242" y="18948"/>
                  </a:lnTo>
                  <a:lnTo>
                    <a:pt x="87613" y="15577"/>
                  </a:lnTo>
                  <a:lnTo>
                    <a:pt x="91150" y="13922"/>
                  </a:lnTo>
                  <a:lnTo>
                    <a:pt x="122037" y="2524"/>
                  </a:lnTo>
                  <a:lnTo>
                    <a:pt x="133190" y="243"/>
                  </a:lnTo>
                  <a:lnTo>
                    <a:pt x="127751" y="0"/>
                  </a:lnTo>
                  <a:lnTo>
                    <a:pt x="102427" y="4988"/>
                  </a:lnTo>
                  <a:lnTo>
                    <a:pt x="74970" y="11440"/>
                  </a:lnTo>
                  <a:lnTo>
                    <a:pt x="48647" y="22681"/>
                  </a:lnTo>
                  <a:lnTo>
                    <a:pt x="18232" y="41323"/>
                  </a:lnTo>
                  <a:lnTo>
                    <a:pt x="12718" y="44448"/>
                  </a:lnTo>
                  <a:lnTo>
                    <a:pt x="4711" y="53564"/>
                  </a:lnTo>
                  <a:lnTo>
                    <a:pt x="1588" y="58959"/>
                  </a:lnTo>
                  <a:lnTo>
                    <a:pt x="0" y="70597"/>
                  </a:lnTo>
                  <a:lnTo>
                    <a:pt x="564" y="76664"/>
                  </a:lnTo>
                  <a:lnTo>
                    <a:pt x="3762" y="82120"/>
                  </a:lnTo>
                  <a:lnTo>
                    <a:pt x="14842" y="91945"/>
                  </a:lnTo>
                  <a:lnTo>
                    <a:pt x="36946" y="102038"/>
                  </a:lnTo>
                  <a:lnTo>
                    <a:pt x="53109" y="103385"/>
                  </a:lnTo>
                  <a:lnTo>
                    <a:pt x="79956" y="100176"/>
                  </a:lnTo>
                  <a:lnTo>
                    <a:pt x="106491" y="94756"/>
                  </a:lnTo>
                  <a:lnTo>
                    <a:pt x="134420" y="86604"/>
                  </a:lnTo>
                  <a:lnTo>
                    <a:pt x="161684" y="81114"/>
                  </a:lnTo>
                  <a:lnTo>
                    <a:pt x="172989" y="76916"/>
                  </a:lnTo>
                  <a:lnTo>
                    <a:pt x="192192" y="6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58">
              <a:extLst>
                <a:ext uri="{FF2B5EF4-FFF2-40B4-BE49-F238E27FC236}">
                  <a16:creationId xmlns:a16="http://schemas.microsoft.com/office/drawing/2014/main" id="{895674B6-5B68-2FA2-D652-A8D0499A0D44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469906" y="4563168"/>
              <a:ext cx="133345" cy="215223"/>
            </a:xfrm>
            <a:custGeom>
              <a:avLst/>
              <a:gdLst/>
              <a:ahLst/>
              <a:cxnLst/>
              <a:rect l="0" t="0" r="0" b="0"/>
              <a:pathLst>
                <a:path w="133345" h="215223">
                  <a:moveTo>
                    <a:pt x="6344" y="15182"/>
                  </a:moveTo>
                  <a:lnTo>
                    <a:pt x="6344" y="15182"/>
                  </a:lnTo>
                  <a:lnTo>
                    <a:pt x="6344" y="8440"/>
                  </a:lnTo>
                  <a:lnTo>
                    <a:pt x="4463" y="3249"/>
                  </a:lnTo>
                  <a:lnTo>
                    <a:pt x="2973" y="876"/>
                  </a:lnTo>
                  <a:lnTo>
                    <a:pt x="1980" y="0"/>
                  </a:lnTo>
                  <a:lnTo>
                    <a:pt x="1318" y="122"/>
                  </a:lnTo>
                  <a:lnTo>
                    <a:pt x="877" y="909"/>
                  </a:lnTo>
                  <a:lnTo>
                    <a:pt x="5539" y="28859"/>
                  </a:lnTo>
                  <a:lnTo>
                    <a:pt x="2735" y="57334"/>
                  </a:lnTo>
                  <a:lnTo>
                    <a:pt x="806" y="85840"/>
                  </a:lnTo>
                  <a:lnTo>
                    <a:pt x="235" y="108790"/>
                  </a:lnTo>
                  <a:lnTo>
                    <a:pt x="101" y="129928"/>
                  </a:lnTo>
                  <a:lnTo>
                    <a:pt x="26" y="160189"/>
                  </a:lnTo>
                  <a:lnTo>
                    <a:pt x="0" y="189797"/>
                  </a:lnTo>
                  <a:lnTo>
                    <a:pt x="701" y="211272"/>
                  </a:lnTo>
                  <a:lnTo>
                    <a:pt x="1876" y="213642"/>
                  </a:lnTo>
                  <a:lnTo>
                    <a:pt x="3366" y="215222"/>
                  </a:lnTo>
                  <a:lnTo>
                    <a:pt x="5064" y="214864"/>
                  </a:lnTo>
                  <a:lnTo>
                    <a:pt x="30032" y="185075"/>
                  </a:lnTo>
                  <a:lnTo>
                    <a:pt x="58434" y="159330"/>
                  </a:lnTo>
                  <a:lnTo>
                    <a:pt x="87182" y="129232"/>
                  </a:lnTo>
                  <a:lnTo>
                    <a:pt x="99205" y="116002"/>
                  </a:lnTo>
                  <a:lnTo>
                    <a:pt x="114084" y="105895"/>
                  </a:lnTo>
                  <a:lnTo>
                    <a:pt x="116271" y="105290"/>
                  </a:lnTo>
                  <a:lnTo>
                    <a:pt x="118434" y="107004"/>
                  </a:lnTo>
                  <a:lnTo>
                    <a:pt x="122719" y="114553"/>
                  </a:lnTo>
                  <a:lnTo>
                    <a:pt x="123213" y="123082"/>
                  </a:lnTo>
                  <a:lnTo>
                    <a:pt x="122356" y="127332"/>
                  </a:lnTo>
                  <a:lnTo>
                    <a:pt x="123286" y="135818"/>
                  </a:lnTo>
                  <a:lnTo>
                    <a:pt x="133344" y="180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59">
              <a:extLst>
                <a:ext uri="{FF2B5EF4-FFF2-40B4-BE49-F238E27FC236}">
                  <a16:creationId xmlns:a16="http://schemas.microsoft.com/office/drawing/2014/main" id="{D088DDB5-8E67-3A74-844E-C93628547B04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622877" y="4664656"/>
              <a:ext cx="266124" cy="121776"/>
            </a:xfrm>
            <a:custGeom>
              <a:avLst/>
              <a:gdLst/>
              <a:ahLst/>
              <a:cxnLst/>
              <a:rect l="0" t="0" r="0" b="0"/>
              <a:pathLst>
                <a:path w="266124" h="121776">
                  <a:moveTo>
                    <a:pt x="69273" y="53394"/>
                  </a:moveTo>
                  <a:lnTo>
                    <a:pt x="69273" y="53394"/>
                  </a:lnTo>
                  <a:lnTo>
                    <a:pt x="72644" y="53394"/>
                  </a:lnTo>
                  <a:lnTo>
                    <a:pt x="76181" y="49631"/>
                  </a:lnTo>
                  <a:lnTo>
                    <a:pt x="79399" y="43960"/>
                  </a:lnTo>
                  <a:lnTo>
                    <a:pt x="81210" y="36096"/>
                  </a:lnTo>
                  <a:lnTo>
                    <a:pt x="81634" y="29008"/>
                  </a:lnTo>
                  <a:lnTo>
                    <a:pt x="78502" y="17084"/>
                  </a:lnTo>
                  <a:lnTo>
                    <a:pt x="73105" y="7985"/>
                  </a:lnTo>
                  <a:lnTo>
                    <a:pt x="60295" y="820"/>
                  </a:lnTo>
                  <a:lnTo>
                    <a:pt x="56233" y="0"/>
                  </a:lnTo>
                  <a:lnTo>
                    <a:pt x="49836" y="971"/>
                  </a:lnTo>
                  <a:lnTo>
                    <a:pt x="29842" y="13118"/>
                  </a:lnTo>
                  <a:lnTo>
                    <a:pt x="5990" y="34502"/>
                  </a:lnTo>
                  <a:lnTo>
                    <a:pt x="2341" y="45468"/>
                  </a:lnTo>
                  <a:lnTo>
                    <a:pt x="0" y="75503"/>
                  </a:lnTo>
                  <a:lnTo>
                    <a:pt x="3442" y="88150"/>
                  </a:lnTo>
                  <a:lnTo>
                    <a:pt x="17150" y="107767"/>
                  </a:lnTo>
                  <a:lnTo>
                    <a:pt x="25176" y="112837"/>
                  </a:lnTo>
                  <a:lnTo>
                    <a:pt x="42268" y="116657"/>
                  </a:lnTo>
                  <a:lnTo>
                    <a:pt x="42803" y="116030"/>
                  </a:lnTo>
                  <a:lnTo>
                    <a:pt x="47103" y="104664"/>
                  </a:lnTo>
                  <a:lnTo>
                    <a:pt x="52599" y="98994"/>
                  </a:lnTo>
                  <a:lnTo>
                    <a:pt x="59040" y="93416"/>
                  </a:lnTo>
                  <a:lnTo>
                    <a:pt x="66633" y="81637"/>
                  </a:lnTo>
                  <a:lnTo>
                    <a:pt x="81942" y="52422"/>
                  </a:lnTo>
                  <a:lnTo>
                    <a:pt x="87063" y="43011"/>
                  </a:lnTo>
                  <a:lnTo>
                    <a:pt x="87483" y="43650"/>
                  </a:lnTo>
                  <a:lnTo>
                    <a:pt x="93300" y="73422"/>
                  </a:lnTo>
                  <a:lnTo>
                    <a:pt x="98856" y="102912"/>
                  </a:lnTo>
                  <a:lnTo>
                    <a:pt x="101087" y="113143"/>
                  </a:lnTo>
                  <a:lnTo>
                    <a:pt x="106406" y="121775"/>
                  </a:lnTo>
                  <a:lnTo>
                    <a:pt x="107434" y="121559"/>
                  </a:lnTo>
                  <a:lnTo>
                    <a:pt x="110458" y="119437"/>
                  </a:lnTo>
                  <a:lnTo>
                    <a:pt x="122082" y="105296"/>
                  </a:lnTo>
                  <a:lnTo>
                    <a:pt x="137403" y="92575"/>
                  </a:lnTo>
                  <a:lnTo>
                    <a:pt x="141886" y="86564"/>
                  </a:lnTo>
                  <a:lnTo>
                    <a:pt x="155140" y="65314"/>
                  </a:lnTo>
                  <a:lnTo>
                    <a:pt x="171893" y="46358"/>
                  </a:lnTo>
                  <a:lnTo>
                    <a:pt x="176736" y="43211"/>
                  </a:lnTo>
                  <a:lnTo>
                    <a:pt x="182223" y="41190"/>
                  </a:lnTo>
                  <a:lnTo>
                    <a:pt x="183494" y="68852"/>
                  </a:lnTo>
                  <a:lnTo>
                    <a:pt x="183563" y="98207"/>
                  </a:lnTo>
                  <a:lnTo>
                    <a:pt x="183572" y="114928"/>
                  </a:lnTo>
                  <a:lnTo>
                    <a:pt x="184984" y="114877"/>
                  </a:lnTo>
                  <a:lnTo>
                    <a:pt x="201250" y="107883"/>
                  </a:lnTo>
                  <a:lnTo>
                    <a:pt x="229343" y="86841"/>
                  </a:lnTo>
                  <a:lnTo>
                    <a:pt x="254029" y="63098"/>
                  </a:lnTo>
                  <a:lnTo>
                    <a:pt x="261442" y="60738"/>
                  </a:lnTo>
                  <a:lnTo>
                    <a:pt x="263002" y="61113"/>
                  </a:lnTo>
                  <a:lnTo>
                    <a:pt x="264043" y="62068"/>
                  </a:lnTo>
                  <a:lnTo>
                    <a:pt x="264736" y="63410"/>
                  </a:lnTo>
                  <a:lnTo>
                    <a:pt x="266069" y="94864"/>
                  </a:lnTo>
                  <a:lnTo>
                    <a:pt x="266123" y="110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60">
              <a:extLst>
                <a:ext uri="{FF2B5EF4-FFF2-40B4-BE49-F238E27FC236}">
                  <a16:creationId xmlns:a16="http://schemas.microsoft.com/office/drawing/2014/main" id="{5744FCAF-FD62-06EC-9629-8F15EFC7E0E4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985822" y="4687783"/>
              <a:ext cx="55579" cy="111063"/>
            </a:xfrm>
            <a:custGeom>
              <a:avLst/>
              <a:gdLst/>
              <a:ahLst/>
              <a:cxnLst/>
              <a:rect l="0" t="0" r="0" b="0"/>
              <a:pathLst>
                <a:path w="55579" h="111063">
                  <a:moveTo>
                    <a:pt x="36528" y="23917"/>
                  </a:moveTo>
                  <a:lnTo>
                    <a:pt x="36528" y="23917"/>
                  </a:lnTo>
                  <a:lnTo>
                    <a:pt x="43270" y="20546"/>
                  </a:lnTo>
                  <a:lnTo>
                    <a:pt x="45256" y="18142"/>
                  </a:lnTo>
                  <a:lnTo>
                    <a:pt x="47463" y="11708"/>
                  </a:lnTo>
                  <a:lnTo>
                    <a:pt x="47346" y="8722"/>
                  </a:lnTo>
                  <a:lnTo>
                    <a:pt x="45334" y="3523"/>
                  </a:lnTo>
                  <a:lnTo>
                    <a:pt x="43810" y="1854"/>
                  </a:lnTo>
                  <a:lnTo>
                    <a:pt x="40235" y="0"/>
                  </a:lnTo>
                  <a:lnTo>
                    <a:pt x="32531" y="2939"/>
                  </a:lnTo>
                  <a:lnTo>
                    <a:pt x="27513" y="5698"/>
                  </a:lnTo>
                  <a:lnTo>
                    <a:pt x="20057" y="14409"/>
                  </a:lnTo>
                  <a:lnTo>
                    <a:pt x="7234" y="44093"/>
                  </a:lnTo>
                  <a:lnTo>
                    <a:pt x="376" y="75357"/>
                  </a:lnTo>
                  <a:lnTo>
                    <a:pt x="0" y="89818"/>
                  </a:lnTo>
                  <a:lnTo>
                    <a:pt x="2184" y="98597"/>
                  </a:lnTo>
                  <a:lnTo>
                    <a:pt x="7380" y="107506"/>
                  </a:lnTo>
                  <a:lnTo>
                    <a:pt x="15107" y="110456"/>
                  </a:lnTo>
                  <a:lnTo>
                    <a:pt x="24891" y="111062"/>
                  </a:lnTo>
                  <a:lnTo>
                    <a:pt x="55578" y="10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61">
              <a:extLst>
                <a:ext uri="{FF2B5EF4-FFF2-40B4-BE49-F238E27FC236}">
                  <a16:creationId xmlns:a16="http://schemas.microsoft.com/office/drawing/2014/main" id="{64F2EC66-4FE2-1184-E1EB-1F52577F34F8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041829" y="4681250"/>
              <a:ext cx="121432" cy="115468"/>
            </a:xfrm>
            <a:custGeom>
              <a:avLst/>
              <a:gdLst/>
              <a:ahLst/>
              <a:cxnLst/>
              <a:rect l="0" t="0" r="0" b="0"/>
              <a:pathLst>
                <a:path w="121432" h="115468">
                  <a:moveTo>
                    <a:pt x="44021" y="55850"/>
                  </a:moveTo>
                  <a:lnTo>
                    <a:pt x="44021" y="55850"/>
                  </a:lnTo>
                  <a:lnTo>
                    <a:pt x="52605" y="55145"/>
                  </a:lnTo>
                  <a:lnTo>
                    <a:pt x="82276" y="47012"/>
                  </a:lnTo>
                  <a:lnTo>
                    <a:pt x="97846" y="40923"/>
                  </a:lnTo>
                  <a:lnTo>
                    <a:pt x="120977" y="17389"/>
                  </a:lnTo>
                  <a:lnTo>
                    <a:pt x="121431" y="14687"/>
                  </a:lnTo>
                  <a:lnTo>
                    <a:pt x="120322" y="12180"/>
                  </a:lnTo>
                  <a:lnTo>
                    <a:pt x="118171" y="9803"/>
                  </a:lnTo>
                  <a:lnTo>
                    <a:pt x="105032" y="3088"/>
                  </a:lnTo>
                  <a:lnTo>
                    <a:pt x="87734" y="0"/>
                  </a:lnTo>
                  <a:lnTo>
                    <a:pt x="72574" y="2456"/>
                  </a:lnTo>
                  <a:lnTo>
                    <a:pt x="50445" y="14676"/>
                  </a:lnTo>
                  <a:lnTo>
                    <a:pt x="19388" y="39724"/>
                  </a:lnTo>
                  <a:lnTo>
                    <a:pt x="4463" y="65564"/>
                  </a:lnTo>
                  <a:lnTo>
                    <a:pt x="215" y="95656"/>
                  </a:lnTo>
                  <a:lnTo>
                    <a:pt x="0" y="99321"/>
                  </a:lnTo>
                  <a:lnTo>
                    <a:pt x="1643" y="105275"/>
                  </a:lnTo>
                  <a:lnTo>
                    <a:pt x="3069" y="107850"/>
                  </a:lnTo>
                  <a:lnTo>
                    <a:pt x="10298" y="112592"/>
                  </a:lnTo>
                  <a:lnTo>
                    <a:pt x="15189" y="114845"/>
                  </a:lnTo>
                  <a:lnTo>
                    <a:pt x="24386" y="115467"/>
                  </a:lnTo>
                  <a:lnTo>
                    <a:pt x="51130" y="108255"/>
                  </a:lnTo>
                  <a:lnTo>
                    <a:pt x="101171" y="8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54">
            <a:extLst>
              <a:ext uri="{FF2B5EF4-FFF2-40B4-BE49-F238E27FC236}">
                <a16:creationId xmlns:a16="http://schemas.microsoft.com/office/drawing/2014/main" id="{BAE4CC2E-74F0-9BF0-F7E2-9BA931CC9A27}"/>
              </a:ext>
            </a:extLst>
          </p:cNvPr>
          <p:cNvGrpSpPr/>
          <p:nvPr/>
        </p:nvGrpSpPr>
        <p:grpSpPr>
          <a:xfrm>
            <a:off x="1516635" y="4597810"/>
            <a:ext cx="213202" cy="285341"/>
            <a:chOff x="1516635" y="4597810"/>
            <a:chExt cx="213202" cy="285341"/>
          </a:xfrm>
        </p:grpSpPr>
        <p:sp>
          <p:nvSpPr>
            <p:cNvPr id="309" name="SMARTInkShape-262">
              <a:extLst>
                <a:ext uri="{FF2B5EF4-FFF2-40B4-BE49-F238E27FC236}">
                  <a16:creationId xmlns:a16="http://schemas.microsoft.com/office/drawing/2014/main" id="{8538331B-0A5F-06D8-2E7E-CBF464E7F63C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516635" y="4692650"/>
              <a:ext cx="93435" cy="68815"/>
            </a:xfrm>
            <a:custGeom>
              <a:avLst/>
              <a:gdLst/>
              <a:ahLst/>
              <a:cxnLst/>
              <a:rect l="0" t="0" r="0" b="0"/>
              <a:pathLst>
                <a:path w="93435" h="68815">
                  <a:moveTo>
                    <a:pt x="45465" y="25400"/>
                  </a:moveTo>
                  <a:lnTo>
                    <a:pt x="45465" y="25400"/>
                  </a:lnTo>
                  <a:lnTo>
                    <a:pt x="51553" y="25400"/>
                  </a:lnTo>
                  <a:lnTo>
                    <a:pt x="51737" y="22029"/>
                  </a:lnTo>
                  <a:lnTo>
                    <a:pt x="48018" y="18493"/>
                  </a:lnTo>
                  <a:lnTo>
                    <a:pt x="41660" y="15275"/>
                  </a:lnTo>
                  <a:lnTo>
                    <a:pt x="34132" y="13845"/>
                  </a:lnTo>
                  <a:lnTo>
                    <a:pt x="24200" y="16971"/>
                  </a:lnTo>
                  <a:lnTo>
                    <a:pt x="14847" y="22360"/>
                  </a:lnTo>
                  <a:lnTo>
                    <a:pt x="1608" y="40486"/>
                  </a:lnTo>
                  <a:lnTo>
                    <a:pt x="0" y="45336"/>
                  </a:lnTo>
                  <a:lnTo>
                    <a:pt x="93" y="54486"/>
                  </a:lnTo>
                  <a:lnTo>
                    <a:pt x="2518" y="58196"/>
                  </a:lnTo>
                  <a:lnTo>
                    <a:pt x="10855" y="64200"/>
                  </a:lnTo>
                  <a:lnTo>
                    <a:pt x="24078" y="68176"/>
                  </a:lnTo>
                  <a:lnTo>
                    <a:pt x="51327" y="68814"/>
                  </a:lnTo>
                  <a:lnTo>
                    <a:pt x="74170" y="63977"/>
                  </a:lnTo>
                  <a:lnTo>
                    <a:pt x="85504" y="57598"/>
                  </a:lnTo>
                  <a:lnTo>
                    <a:pt x="91483" y="51939"/>
                  </a:lnTo>
                  <a:lnTo>
                    <a:pt x="93077" y="49443"/>
                  </a:lnTo>
                  <a:lnTo>
                    <a:pt x="93434" y="46368"/>
                  </a:lnTo>
                  <a:lnTo>
                    <a:pt x="91949" y="39188"/>
                  </a:lnTo>
                  <a:lnTo>
                    <a:pt x="80177" y="18716"/>
                  </a:lnTo>
                  <a:lnTo>
                    <a:pt x="64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63">
              <a:extLst>
                <a:ext uri="{FF2B5EF4-FFF2-40B4-BE49-F238E27FC236}">
                  <a16:creationId xmlns:a16="http://schemas.microsoft.com/office/drawing/2014/main" id="{98B20AB3-5E1A-B7D7-D679-DAAE0C1FA6FF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629130" y="4597810"/>
              <a:ext cx="100707" cy="285341"/>
            </a:xfrm>
            <a:custGeom>
              <a:avLst/>
              <a:gdLst/>
              <a:ahLst/>
              <a:cxnLst/>
              <a:rect l="0" t="0" r="0" b="0"/>
              <a:pathLst>
                <a:path w="100707" h="285341">
                  <a:moveTo>
                    <a:pt x="85370" y="63090"/>
                  </a:moveTo>
                  <a:lnTo>
                    <a:pt x="85370" y="63090"/>
                  </a:lnTo>
                  <a:lnTo>
                    <a:pt x="90439" y="57315"/>
                  </a:lnTo>
                  <a:lnTo>
                    <a:pt x="100297" y="35954"/>
                  </a:lnTo>
                  <a:lnTo>
                    <a:pt x="100706" y="26100"/>
                  </a:lnTo>
                  <a:lnTo>
                    <a:pt x="97712" y="9039"/>
                  </a:lnTo>
                  <a:lnTo>
                    <a:pt x="94853" y="4260"/>
                  </a:lnTo>
                  <a:lnTo>
                    <a:pt x="87468" y="1665"/>
                  </a:lnTo>
                  <a:lnTo>
                    <a:pt x="68851" y="0"/>
                  </a:lnTo>
                  <a:lnTo>
                    <a:pt x="64480" y="2686"/>
                  </a:lnTo>
                  <a:lnTo>
                    <a:pt x="43073" y="31608"/>
                  </a:lnTo>
                  <a:lnTo>
                    <a:pt x="31180" y="62568"/>
                  </a:lnTo>
                  <a:lnTo>
                    <a:pt x="24237" y="91000"/>
                  </a:lnTo>
                  <a:lnTo>
                    <a:pt x="17711" y="117613"/>
                  </a:lnTo>
                  <a:lnTo>
                    <a:pt x="11309" y="143372"/>
                  </a:lnTo>
                  <a:lnTo>
                    <a:pt x="4943" y="168879"/>
                  </a:lnTo>
                  <a:lnTo>
                    <a:pt x="0" y="195721"/>
                  </a:lnTo>
                  <a:lnTo>
                    <a:pt x="1671" y="227036"/>
                  </a:lnTo>
                  <a:lnTo>
                    <a:pt x="4474" y="255453"/>
                  </a:lnTo>
                  <a:lnTo>
                    <a:pt x="15520" y="285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64">
              <a:extLst>
                <a:ext uri="{FF2B5EF4-FFF2-40B4-BE49-F238E27FC236}">
                  <a16:creationId xmlns:a16="http://schemas.microsoft.com/office/drawing/2014/main" id="{62181075-5BEC-73B2-3833-D233AF3B795C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619250" y="4737100"/>
              <a:ext cx="95251" cy="50801"/>
            </a:xfrm>
            <a:custGeom>
              <a:avLst/>
              <a:gdLst/>
              <a:ahLst/>
              <a:cxnLst/>
              <a:rect l="0" t="0" r="0" b="0"/>
              <a:pathLst>
                <a:path w="952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1" y="43893"/>
                  </a:lnTo>
                  <a:lnTo>
                    <a:pt x="12209" y="32502"/>
                  </a:lnTo>
                  <a:lnTo>
                    <a:pt x="19773" y="28557"/>
                  </a:lnTo>
                  <a:lnTo>
                    <a:pt x="51421" y="18770"/>
                  </a:lnTo>
                  <a:lnTo>
                    <a:pt x="81221" y="843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55">
            <a:extLst>
              <a:ext uri="{FF2B5EF4-FFF2-40B4-BE49-F238E27FC236}">
                <a16:creationId xmlns:a16="http://schemas.microsoft.com/office/drawing/2014/main" id="{FBAC87A1-7D22-2DAD-ECF4-C8D9DFE00B24}"/>
              </a:ext>
            </a:extLst>
          </p:cNvPr>
          <p:cNvGrpSpPr/>
          <p:nvPr/>
        </p:nvGrpSpPr>
        <p:grpSpPr>
          <a:xfrm>
            <a:off x="2080682" y="4654650"/>
            <a:ext cx="675219" cy="301842"/>
            <a:chOff x="2080682" y="4654650"/>
            <a:chExt cx="675219" cy="301842"/>
          </a:xfrm>
        </p:grpSpPr>
        <p:sp>
          <p:nvSpPr>
            <p:cNvPr id="313" name="SMARTInkShape-265">
              <a:extLst>
                <a:ext uri="{FF2B5EF4-FFF2-40B4-BE49-F238E27FC236}">
                  <a16:creationId xmlns:a16="http://schemas.microsoft.com/office/drawing/2014/main" id="{67E52DB7-04E5-6442-D6A3-9DCA7602FDA3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080682" y="4654650"/>
              <a:ext cx="101517" cy="210959"/>
            </a:xfrm>
            <a:custGeom>
              <a:avLst/>
              <a:gdLst/>
              <a:ahLst/>
              <a:cxnLst/>
              <a:rect l="0" t="0" r="0" b="0"/>
              <a:pathLst>
                <a:path w="101517" h="210959">
                  <a:moveTo>
                    <a:pt x="33868" y="12600"/>
                  </a:moveTo>
                  <a:lnTo>
                    <a:pt x="33868" y="12600"/>
                  </a:lnTo>
                  <a:lnTo>
                    <a:pt x="37239" y="9229"/>
                  </a:lnTo>
                  <a:lnTo>
                    <a:pt x="38894" y="5692"/>
                  </a:lnTo>
                  <a:lnTo>
                    <a:pt x="40195" y="0"/>
                  </a:lnTo>
                  <a:lnTo>
                    <a:pt x="40211" y="3301"/>
                  </a:lnTo>
                  <a:lnTo>
                    <a:pt x="29386" y="32104"/>
                  </a:lnTo>
                  <a:lnTo>
                    <a:pt x="19019" y="61456"/>
                  </a:lnTo>
                  <a:lnTo>
                    <a:pt x="10578" y="88416"/>
                  </a:lnTo>
                  <a:lnTo>
                    <a:pt x="4233" y="110558"/>
                  </a:lnTo>
                  <a:lnTo>
                    <a:pt x="0" y="133983"/>
                  </a:lnTo>
                  <a:lnTo>
                    <a:pt x="393" y="164825"/>
                  </a:lnTo>
                  <a:lnTo>
                    <a:pt x="6996" y="181150"/>
                  </a:lnTo>
                  <a:lnTo>
                    <a:pt x="16986" y="194051"/>
                  </a:lnTo>
                  <a:lnTo>
                    <a:pt x="34511" y="205279"/>
                  </a:lnTo>
                  <a:lnTo>
                    <a:pt x="46854" y="210653"/>
                  </a:lnTo>
                  <a:lnTo>
                    <a:pt x="53108" y="210958"/>
                  </a:lnTo>
                  <a:lnTo>
                    <a:pt x="65703" y="207533"/>
                  </a:lnTo>
                  <a:lnTo>
                    <a:pt x="80895" y="198906"/>
                  </a:lnTo>
                  <a:lnTo>
                    <a:pt x="96287" y="184917"/>
                  </a:lnTo>
                  <a:lnTo>
                    <a:pt x="100416" y="177145"/>
                  </a:lnTo>
                  <a:lnTo>
                    <a:pt x="101516" y="173096"/>
                  </a:lnTo>
                  <a:lnTo>
                    <a:pt x="98977" y="161073"/>
                  </a:lnTo>
                  <a:lnTo>
                    <a:pt x="92438" y="147027"/>
                  </a:lnTo>
                  <a:lnTo>
                    <a:pt x="76152" y="127925"/>
                  </a:lnTo>
                  <a:lnTo>
                    <a:pt x="49485" y="110352"/>
                  </a:lnTo>
                  <a:lnTo>
                    <a:pt x="38693" y="105435"/>
                  </a:lnTo>
                  <a:lnTo>
                    <a:pt x="14818" y="10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66">
              <a:extLst>
                <a:ext uri="{FF2B5EF4-FFF2-40B4-BE49-F238E27FC236}">
                  <a16:creationId xmlns:a16="http://schemas.microsoft.com/office/drawing/2014/main" id="{B64FA441-1DC9-8C1A-7BA5-CD354DEDF0DA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2201638" y="4713846"/>
              <a:ext cx="120756" cy="111174"/>
            </a:xfrm>
            <a:custGeom>
              <a:avLst/>
              <a:gdLst/>
              <a:ahLst/>
              <a:cxnLst/>
              <a:rect l="0" t="0" r="0" b="0"/>
              <a:pathLst>
                <a:path w="120756" h="111174">
                  <a:moveTo>
                    <a:pt x="20862" y="61354"/>
                  </a:moveTo>
                  <a:lnTo>
                    <a:pt x="20862" y="61354"/>
                  </a:lnTo>
                  <a:lnTo>
                    <a:pt x="27604" y="57983"/>
                  </a:lnTo>
                  <a:lnTo>
                    <a:pt x="56644" y="53515"/>
                  </a:lnTo>
                  <a:lnTo>
                    <a:pt x="86040" y="42173"/>
                  </a:lnTo>
                  <a:lnTo>
                    <a:pt x="97102" y="37307"/>
                  </a:lnTo>
                  <a:lnTo>
                    <a:pt x="116701" y="22012"/>
                  </a:lnTo>
                  <a:lnTo>
                    <a:pt x="119902" y="17293"/>
                  </a:lnTo>
                  <a:lnTo>
                    <a:pt x="120755" y="15046"/>
                  </a:lnTo>
                  <a:lnTo>
                    <a:pt x="119913" y="12138"/>
                  </a:lnTo>
                  <a:lnTo>
                    <a:pt x="115214" y="5143"/>
                  </a:lnTo>
                  <a:lnTo>
                    <a:pt x="106541" y="1093"/>
                  </a:lnTo>
                  <a:lnTo>
                    <a:pt x="94219" y="0"/>
                  </a:lnTo>
                  <a:lnTo>
                    <a:pt x="68154" y="4056"/>
                  </a:lnTo>
                  <a:lnTo>
                    <a:pt x="42949" y="14586"/>
                  </a:lnTo>
                  <a:lnTo>
                    <a:pt x="11933" y="39464"/>
                  </a:lnTo>
                  <a:lnTo>
                    <a:pt x="1440" y="56044"/>
                  </a:lnTo>
                  <a:lnTo>
                    <a:pt x="0" y="68166"/>
                  </a:lnTo>
                  <a:lnTo>
                    <a:pt x="3157" y="85010"/>
                  </a:lnTo>
                  <a:lnTo>
                    <a:pt x="4825" y="89825"/>
                  </a:lnTo>
                  <a:lnTo>
                    <a:pt x="8760" y="93740"/>
                  </a:lnTo>
                  <a:lnTo>
                    <a:pt x="36480" y="107447"/>
                  </a:lnTo>
                  <a:lnTo>
                    <a:pt x="50105" y="110760"/>
                  </a:lnTo>
                  <a:lnTo>
                    <a:pt x="73127" y="111173"/>
                  </a:lnTo>
                  <a:lnTo>
                    <a:pt x="103412" y="105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67">
              <a:extLst>
                <a:ext uri="{FF2B5EF4-FFF2-40B4-BE49-F238E27FC236}">
                  <a16:creationId xmlns:a16="http://schemas.microsoft.com/office/drawing/2014/main" id="{510C661B-0C28-9573-4576-323F59831876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2394194" y="4756489"/>
              <a:ext cx="31507" cy="107612"/>
            </a:xfrm>
            <a:custGeom>
              <a:avLst/>
              <a:gdLst/>
              <a:ahLst/>
              <a:cxnLst/>
              <a:rect l="0" t="0" r="0" b="0"/>
              <a:pathLst>
                <a:path w="31507" h="107612">
                  <a:moveTo>
                    <a:pt x="31506" y="12361"/>
                  </a:moveTo>
                  <a:lnTo>
                    <a:pt x="31506" y="12361"/>
                  </a:lnTo>
                  <a:lnTo>
                    <a:pt x="31506" y="3523"/>
                  </a:lnTo>
                  <a:lnTo>
                    <a:pt x="30095" y="2236"/>
                  </a:lnTo>
                  <a:lnTo>
                    <a:pt x="20571" y="0"/>
                  </a:lnTo>
                  <a:lnTo>
                    <a:pt x="17709" y="3575"/>
                  </a:lnTo>
                  <a:lnTo>
                    <a:pt x="10123" y="20738"/>
                  </a:lnTo>
                  <a:lnTo>
                    <a:pt x="1609" y="51991"/>
                  </a:lnTo>
                  <a:lnTo>
                    <a:pt x="0" y="80557"/>
                  </a:lnTo>
                  <a:lnTo>
                    <a:pt x="534" y="95205"/>
                  </a:lnTo>
                  <a:lnTo>
                    <a:pt x="6106" y="10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68">
              <a:extLst>
                <a:ext uri="{FF2B5EF4-FFF2-40B4-BE49-F238E27FC236}">
                  <a16:creationId xmlns:a16="http://schemas.microsoft.com/office/drawing/2014/main" id="{9B53821C-B264-8EED-2F30-8882D4AD0BB5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435029" y="4679950"/>
              <a:ext cx="9722" cy="50801"/>
            </a:xfrm>
            <a:custGeom>
              <a:avLst/>
              <a:gdLst/>
              <a:ahLst/>
              <a:cxnLst/>
              <a:rect l="0" t="0" r="0" b="0"/>
              <a:pathLst>
                <a:path w="972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226" y="35103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69">
              <a:extLst>
                <a:ext uri="{FF2B5EF4-FFF2-40B4-BE49-F238E27FC236}">
                  <a16:creationId xmlns:a16="http://schemas.microsoft.com/office/drawing/2014/main" id="{101771A0-096B-B338-C3F3-151A6FE9FF5D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2463800" y="4751060"/>
              <a:ext cx="174438" cy="99897"/>
            </a:xfrm>
            <a:custGeom>
              <a:avLst/>
              <a:gdLst/>
              <a:ahLst/>
              <a:cxnLst/>
              <a:rect l="0" t="0" r="0" b="0"/>
              <a:pathLst>
                <a:path w="174438" h="99897">
                  <a:moveTo>
                    <a:pt x="0" y="55890"/>
                  </a:moveTo>
                  <a:lnTo>
                    <a:pt x="0" y="55890"/>
                  </a:lnTo>
                  <a:lnTo>
                    <a:pt x="15195" y="41401"/>
                  </a:lnTo>
                  <a:lnTo>
                    <a:pt x="22768" y="36780"/>
                  </a:lnTo>
                  <a:lnTo>
                    <a:pt x="30892" y="27807"/>
                  </a:lnTo>
                  <a:lnTo>
                    <a:pt x="61736" y="7247"/>
                  </a:lnTo>
                  <a:lnTo>
                    <a:pt x="71993" y="1574"/>
                  </a:lnTo>
                  <a:lnTo>
                    <a:pt x="77388" y="0"/>
                  </a:lnTo>
                  <a:lnTo>
                    <a:pt x="80519" y="2402"/>
                  </a:lnTo>
                  <a:lnTo>
                    <a:pt x="87763" y="12597"/>
                  </a:lnTo>
                  <a:lnTo>
                    <a:pt x="90040" y="24654"/>
                  </a:lnTo>
                  <a:lnTo>
                    <a:pt x="85754" y="53013"/>
                  </a:lnTo>
                  <a:lnTo>
                    <a:pt x="77946" y="83498"/>
                  </a:lnTo>
                  <a:lnTo>
                    <a:pt x="76271" y="90032"/>
                  </a:lnTo>
                  <a:lnTo>
                    <a:pt x="70142" y="99896"/>
                  </a:lnTo>
                  <a:lnTo>
                    <a:pt x="95859" y="72447"/>
                  </a:lnTo>
                  <a:lnTo>
                    <a:pt x="122585" y="41647"/>
                  </a:lnTo>
                  <a:lnTo>
                    <a:pt x="146880" y="17718"/>
                  </a:lnTo>
                  <a:lnTo>
                    <a:pt x="153004" y="14230"/>
                  </a:lnTo>
                  <a:lnTo>
                    <a:pt x="162685" y="11991"/>
                  </a:lnTo>
                  <a:lnTo>
                    <a:pt x="167084" y="11685"/>
                  </a:lnTo>
                  <a:lnTo>
                    <a:pt x="168539" y="13015"/>
                  </a:lnTo>
                  <a:lnTo>
                    <a:pt x="174437" y="32510"/>
                  </a:lnTo>
                  <a:lnTo>
                    <a:pt x="174424" y="44088"/>
                  </a:lnTo>
                  <a:lnTo>
                    <a:pt x="172066" y="54878"/>
                  </a:lnTo>
                  <a:lnTo>
                    <a:pt x="165100" y="6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70">
              <a:extLst>
                <a:ext uri="{FF2B5EF4-FFF2-40B4-BE49-F238E27FC236}">
                  <a16:creationId xmlns:a16="http://schemas.microsoft.com/office/drawing/2014/main" id="{3558D270-B9C7-FEB1-AF64-72701C078CED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2658018" y="4728187"/>
              <a:ext cx="97883" cy="228305"/>
            </a:xfrm>
            <a:custGeom>
              <a:avLst/>
              <a:gdLst/>
              <a:ahLst/>
              <a:cxnLst/>
              <a:rect l="0" t="0" r="0" b="0"/>
              <a:pathLst>
                <a:path w="97883" h="228305">
                  <a:moveTo>
                    <a:pt x="53432" y="53363"/>
                  </a:moveTo>
                  <a:lnTo>
                    <a:pt x="53432" y="53363"/>
                  </a:lnTo>
                  <a:lnTo>
                    <a:pt x="63558" y="42532"/>
                  </a:lnTo>
                  <a:lnTo>
                    <a:pt x="67505" y="34265"/>
                  </a:lnTo>
                  <a:lnTo>
                    <a:pt x="75561" y="21590"/>
                  </a:lnTo>
                  <a:lnTo>
                    <a:pt x="77862" y="13767"/>
                  </a:lnTo>
                  <a:lnTo>
                    <a:pt x="76775" y="11443"/>
                  </a:lnTo>
                  <a:lnTo>
                    <a:pt x="71803" y="6980"/>
                  </a:lnTo>
                  <a:lnTo>
                    <a:pt x="61070" y="501"/>
                  </a:lnTo>
                  <a:lnTo>
                    <a:pt x="51183" y="0"/>
                  </a:lnTo>
                  <a:lnTo>
                    <a:pt x="27588" y="5428"/>
                  </a:lnTo>
                  <a:lnTo>
                    <a:pt x="22797" y="8706"/>
                  </a:lnTo>
                  <a:lnTo>
                    <a:pt x="15592" y="17993"/>
                  </a:lnTo>
                  <a:lnTo>
                    <a:pt x="10941" y="28380"/>
                  </a:lnTo>
                  <a:lnTo>
                    <a:pt x="10994" y="31063"/>
                  </a:lnTo>
                  <a:lnTo>
                    <a:pt x="12933" y="35926"/>
                  </a:lnTo>
                  <a:lnTo>
                    <a:pt x="21363" y="46002"/>
                  </a:lnTo>
                  <a:lnTo>
                    <a:pt x="36169" y="54552"/>
                  </a:lnTo>
                  <a:lnTo>
                    <a:pt x="49996" y="58694"/>
                  </a:lnTo>
                  <a:lnTo>
                    <a:pt x="54963" y="59260"/>
                  </a:lnTo>
                  <a:lnTo>
                    <a:pt x="57274" y="60822"/>
                  </a:lnTo>
                  <a:lnTo>
                    <a:pt x="61725" y="66321"/>
                  </a:lnTo>
                  <a:lnTo>
                    <a:pt x="64827" y="80721"/>
                  </a:lnTo>
                  <a:lnTo>
                    <a:pt x="65745" y="105135"/>
                  </a:lnTo>
                  <a:lnTo>
                    <a:pt x="59276" y="131341"/>
                  </a:lnTo>
                  <a:lnTo>
                    <a:pt x="53175" y="161115"/>
                  </a:lnTo>
                  <a:lnTo>
                    <a:pt x="43635" y="185165"/>
                  </a:lnTo>
                  <a:lnTo>
                    <a:pt x="27769" y="214812"/>
                  </a:lnTo>
                  <a:lnTo>
                    <a:pt x="19449" y="223896"/>
                  </a:lnTo>
                  <a:lnTo>
                    <a:pt x="11047" y="227933"/>
                  </a:lnTo>
                  <a:lnTo>
                    <a:pt x="8242" y="228304"/>
                  </a:lnTo>
                  <a:lnTo>
                    <a:pt x="6372" y="227846"/>
                  </a:lnTo>
                  <a:lnTo>
                    <a:pt x="0" y="222041"/>
                  </a:lnTo>
                  <a:lnTo>
                    <a:pt x="172" y="218732"/>
                  </a:lnTo>
                  <a:lnTo>
                    <a:pt x="14285" y="192262"/>
                  </a:lnTo>
                  <a:lnTo>
                    <a:pt x="31065" y="163141"/>
                  </a:lnTo>
                  <a:lnTo>
                    <a:pt x="56811" y="133174"/>
                  </a:lnTo>
                  <a:lnTo>
                    <a:pt x="97882" y="85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56">
            <a:extLst>
              <a:ext uri="{FF2B5EF4-FFF2-40B4-BE49-F238E27FC236}">
                <a16:creationId xmlns:a16="http://schemas.microsoft.com/office/drawing/2014/main" id="{303C7B1F-74FF-2E85-A767-13549BAF8FD3}"/>
              </a:ext>
            </a:extLst>
          </p:cNvPr>
          <p:cNvGrpSpPr/>
          <p:nvPr/>
        </p:nvGrpSpPr>
        <p:grpSpPr>
          <a:xfrm>
            <a:off x="3124200" y="4578350"/>
            <a:ext cx="1209947" cy="291541"/>
            <a:chOff x="3124200" y="4578350"/>
            <a:chExt cx="1209947" cy="291541"/>
          </a:xfrm>
        </p:grpSpPr>
        <p:sp>
          <p:nvSpPr>
            <p:cNvPr id="320" name="SMARTInkShape-271">
              <a:extLst>
                <a:ext uri="{FF2B5EF4-FFF2-40B4-BE49-F238E27FC236}">
                  <a16:creationId xmlns:a16="http://schemas.microsoft.com/office/drawing/2014/main" id="{52421EC6-702A-4954-F173-8C294B69B990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124200" y="4731710"/>
              <a:ext cx="151312" cy="138181"/>
            </a:xfrm>
            <a:custGeom>
              <a:avLst/>
              <a:gdLst/>
              <a:ahLst/>
              <a:cxnLst/>
              <a:rect l="0" t="0" r="0" b="0"/>
              <a:pathLst>
                <a:path w="151312" h="138181">
                  <a:moveTo>
                    <a:pt x="114300" y="11740"/>
                  </a:moveTo>
                  <a:lnTo>
                    <a:pt x="114300" y="11740"/>
                  </a:lnTo>
                  <a:lnTo>
                    <a:pt x="134565" y="11035"/>
                  </a:lnTo>
                  <a:lnTo>
                    <a:pt x="149773" y="6273"/>
                  </a:lnTo>
                  <a:lnTo>
                    <a:pt x="149943" y="5273"/>
                  </a:lnTo>
                  <a:lnTo>
                    <a:pt x="148250" y="2280"/>
                  </a:lnTo>
                  <a:lnTo>
                    <a:pt x="129847" y="0"/>
                  </a:lnTo>
                  <a:lnTo>
                    <a:pt x="115565" y="3230"/>
                  </a:lnTo>
                  <a:lnTo>
                    <a:pt x="89150" y="16801"/>
                  </a:lnTo>
                  <a:lnTo>
                    <a:pt x="73295" y="28919"/>
                  </a:lnTo>
                  <a:lnTo>
                    <a:pt x="67853" y="37249"/>
                  </a:lnTo>
                  <a:lnTo>
                    <a:pt x="64360" y="50724"/>
                  </a:lnTo>
                  <a:lnTo>
                    <a:pt x="66190" y="53957"/>
                  </a:lnTo>
                  <a:lnTo>
                    <a:pt x="73868" y="61313"/>
                  </a:lnTo>
                  <a:lnTo>
                    <a:pt x="104932" y="80435"/>
                  </a:lnTo>
                  <a:lnTo>
                    <a:pt x="133789" y="93859"/>
                  </a:lnTo>
                  <a:lnTo>
                    <a:pt x="148723" y="99301"/>
                  </a:lnTo>
                  <a:lnTo>
                    <a:pt x="149949" y="101158"/>
                  </a:lnTo>
                  <a:lnTo>
                    <a:pt x="151311" y="106985"/>
                  </a:lnTo>
                  <a:lnTo>
                    <a:pt x="150263" y="109810"/>
                  </a:lnTo>
                  <a:lnTo>
                    <a:pt x="145335" y="114828"/>
                  </a:lnTo>
                  <a:lnTo>
                    <a:pt x="114694" y="125957"/>
                  </a:lnTo>
                  <a:lnTo>
                    <a:pt x="91604" y="132366"/>
                  </a:lnTo>
                  <a:lnTo>
                    <a:pt x="64301" y="136851"/>
                  </a:lnTo>
                  <a:lnTo>
                    <a:pt x="38337" y="138180"/>
                  </a:lnTo>
                  <a:lnTo>
                    <a:pt x="11006" y="137961"/>
                  </a:lnTo>
                  <a:lnTo>
                    <a:pt x="0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72">
              <a:extLst>
                <a:ext uri="{FF2B5EF4-FFF2-40B4-BE49-F238E27FC236}">
                  <a16:creationId xmlns:a16="http://schemas.microsoft.com/office/drawing/2014/main" id="{ADBEBCE1-776D-BB73-FE98-20A27D5D6B60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283059" y="4721092"/>
              <a:ext cx="179593" cy="130074"/>
            </a:xfrm>
            <a:custGeom>
              <a:avLst/>
              <a:gdLst/>
              <a:ahLst/>
              <a:cxnLst/>
              <a:rect l="0" t="0" r="0" b="0"/>
              <a:pathLst>
                <a:path w="179593" h="130074">
                  <a:moveTo>
                    <a:pt x="25291" y="79508"/>
                  </a:moveTo>
                  <a:lnTo>
                    <a:pt x="25291" y="79508"/>
                  </a:lnTo>
                  <a:lnTo>
                    <a:pt x="47895" y="74482"/>
                  </a:lnTo>
                  <a:lnTo>
                    <a:pt x="75539" y="70048"/>
                  </a:lnTo>
                  <a:lnTo>
                    <a:pt x="105040" y="63084"/>
                  </a:lnTo>
                  <a:lnTo>
                    <a:pt x="121906" y="59825"/>
                  </a:lnTo>
                  <a:lnTo>
                    <a:pt x="152470" y="46255"/>
                  </a:lnTo>
                  <a:lnTo>
                    <a:pt x="170250" y="40165"/>
                  </a:lnTo>
                  <a:lnTo>
                    <a:pt x="179592" y="32696"/>
                  </a:lnTo>
                  <a:lnTo>
                    <a:pt x="178958" y="29250"/>
                  </a:lnTo>
                  <a:lnTo>
                    <a:pt x="172610" y="19776"/>
                  </a:lnTo>
                  <a:lnTo>
                    <a:pt x="162733" y="12273"/>
                  </a:lnTo>
                  <a:lnTo>
                    <a:pt x="149876" y="7293"/>
                  </a:lnTo>
                  <a:lnTo>
                    <a:pt x="124216" y="3784"/>
                  </a:lnTo>
                  <a:lnTo>
                    <a:pt x="101169" y="0"/>
                  </a:lnTo>
                  <a:lnTo>
                    <a:pt x="82533" y="1367"/>
                  </a:lnTo>
                  <a:lnTo>
                    <a:pt x="52208" y="12846"/>
                  </a:lnTo>
                  <a:lnTo>
                    <a:pt x="24251" y="29653"/>
                  </a:lnTo>
                  <a:lnTo>
                    <a:pt x="4835" y="51409"/>
                  </a:lnTo>
                  <a:lnTo>
                    <a:pt x="442" y="63727"/>
                  </a:lnTo>
                  <a:lnTo>
                    <a:pt x="0" y="89874"/>
                  </a:lnTo>
                  <a:lnTo>
                    <a:pt x="3702" y="101989"/>
                  </a:lnTo>
                  <a:lnTo>
                    <a:pt x="10757" y="112077"/>
                  </a:lnTo>
                  <a:lnTo>
                    <a:pt x="20948" y="121265"/>
                  </a:lnTo>
                  <a:lnTo>
                    <a:pt x="32533" y="126288"/>
                  </a:lnTo>
                  <a:lnTo>
                    <a:pt x="60588" y="129514"/>
                  </a:lnTo>
                  <a:lnTo>
                    <a:pt x="88353" y="130073"/>
                  </a:lnTo>
                  <a:lnTo>
                    <a:pt x="118921" y="126868"/>
                  </a:lnTo>
                  <a:lnTo>
                    <a:pt x="139591" y="123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3">
              <a:extLst>
                <a:ext uri="{FF2B5EF4-FFF2-40B4-BE49-F238E27FC236}">
                  <a16:creationId xmlns:a16="http://schemas.microsoft.com/office/drawing/2014/main" id="{06661D93-22A5-AA8F-4DBC-5947763D0B09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489094" y="4632468"/>
              <a:ext cx="59674" cy="225283"/>
            </a:xfrm>
            <a:custGeom>
              <a:avLst/>
              <a:gdLst/>
              <a:ahLst/>
              <a:cxnLst/>
              <a:rect l="0" t="0" r="0" b="0"/>
              <a:pathLst>
                <a:path w="59674" h="225283">
                  <a:moveTo>
                    <a:pt x="54206" y="34782"/>
                  </a:moveTo>
                  <a:lnTo>
                    <a:pt x="54206" y="34782"/>
                  </a:lnTo>
                  <a:lnTo>
                    <a:pt x="54911" y="23937"/>
                  </a:lnTo>
                  <a:lnTo>
                    <a:pt x="59673" y="6204"/>
                  </a:lnTo>
                  <a:lnTo>
                    <a:pt x="59262" y="4441"/>
                  </a:lnTo>
                  <a:lnTo>
                    <a:pt x="56924" y="601"/>
                  </a:lnTo>
                  <a:lnTo>
                    <a:pt x="55312" y="0"/>
                  </a:lnTo>
                  <a:lnTo>
                    <a:pt x="53532" y="305"/>
                  </a:lnTo>
                  <a:lnTo>
                    <a:pt x="51640" y="1214"/>
                  </a:lnTo>
                  <a:lnTo>
                    <a:pt x="50379" y="2525"/>
                  </a:lnTo>
                  <a:lnTo>
                    <a:pt x="39116" y="33492"/>
                  </a:lnTo>
                  <a:lnTo>
                    <a:pt x="29587" y="63563"/>
                  </a:lnTo>
                  <a:lnTo>
                    <a:pt x="21198" y="89171"/>
                  </a:lnTo>
                  <a:lnTo>
                    <a:pt x="14244" y="120276"/>
                  </a:lnTo>
                  <a:lnTo>
                    <a:pt x="7715" y="146192"/>
                  </a:lnTo>
                  <a:lnTo>
                    <a:pt x="3552" y="174617"/>
                  </a:lnTo>
                  <a:lnTo>
                    <a:pt x="0" y="197727"/>
                  </a:lnTo>
                  <a:lnTo>
                    <a:pt x="1422" y="211624"/>
                  </a:lnTo>
                  <a:lnTo>
                    <a:pt x="9756" y="225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4">
              <a:extLst>
                <a:ext uri="{FF2B5EF4-FFF2-40B4-BE49-F238E27FC236}">
                  <a16:creationId xmlns:a16="http://schemas.microsoft.com/office/drawing/2014/main" id="{AF08C80D-C0EE-A708-C703-B3292255F66F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578843" y="4732415"/>
              <a:ext cx="133334" cy="124153"/>
            </a:xfrm>
            <a:custGeom>
              <a:avLst/>
              <a:gdLst/>
              <a:ahLst/>
              <a:cxnLst/>
              <a:rect l="0" t="0" r="0" b="0"/>
              <a:pathLst>
                <a:path w="133334" h="124153">
                  <a:moveTo>
                    <a:pt x="40657" y="42785"/>
                  </a:moveTo>
                  <a:lnTo>
                    <a:pt x="40657" y="42785"/>
                  </a:lnTo>
                  <a:lnTo>
                    <a:pt x="44028" y="39414"/>
                  </a:lnTo>
                  <a:lnTo>
                    <a:pt x="72363" y="34946"/>
                  </a:lnTo>
                  <a:lnTo>
                    <a:pt x="99787" y="25656"/>
                  </a:lnTo>
                  <a:lnTo>
                    <a:pt x="129600" y="16793"/>
                  </a:lnTo>
                  <a:lnTo>
                    <a:pt x="131702" y="14168"/>
                  </a:lnTo>
                  <a:lnTo>
                    <a:pt x="133104" y="11007"/>
                  </a:lnTo>
                  <a:lnTo>
                    <a:pt x="133333" y="8194"/>
                  </a:lnTo>
                  <a:lnTo>
                    <a:pt x="131706" y="3187"/>
                  </a:lnTo>
                  <a:lnTo>
                    <a:pt x="122986" y="491"/>
                  </a:lnTo>
                  <a:lnTo>
                    <a:pt x="110409" y="0"/>
                  </a:lnTo>
                  <a:lnTo>
                    <a:pt x="78744" y="7299"/>
                  </a:lnTo>
                  <a:lnTo>
                    <a:pt x="52031" y="24358"/>
                  </a:lnTo>
                  <a:lnTo>
                    <a:pt x="22048" y="49190"/>
                  </a:lnTo>
                  <a:lnTo>
                    <a:pt x="14042" y="58332"/>
                  </a:lnTo>
                  <a:lnTo>
                    <a:pt x="3153" y="83329"/>
                  </a:lnTo>
                  <a:lnTo>
                    <a:pt x="0" y="98199"/>
                  </a:lnTo>
                  <a:lnTo>
                    <a:pt x="950" y="111863"/>
                  </a:lnTo>
                  <a:lnTo>
                    <a:pt x="3724" y="119347"/>
                  </a:lnTo>
                  <a:lnTo>
                    <a:pt x="5452" y="121343"/>
                  </a:lnTo>
                  <a:lnTo>
                    <a:pt x="11134" y="123560"/>
                  </a:lnTo>
                  <a:lnTo>
                    <a:pt x="14625" y="124152"/>
                  </a:lnTo>
                  <a:lnTo>
                    <a:pt x="44138" y="119764"/>
                  </a:lnTo>
                  <a:lnTo>
                    <a:pt x="66057" y="112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5">
              <a:extLst>
                <a:ext uri="{FF2B5EF4-FFF2-40B4-BE49-F238E27FC236}">
                  <a16:creationId xmlns:a16="http://schemas.microsoft.com/office/drawing/2014/main" id="{58DC208E-30A6-9B22-178C-FE7E3FF27F17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715346" y="4749800"/>
              <a:ext cx="88305" cy="69586"/>
            </a:xfrm>
            <a:custGeom>
              <a:avLst/>
              <a:gdLst/>
              <a:ahLst/>
              <a:cxnLst/>
              <a:rect l="0" t="0" r="0" b="0"/>
              <a:pathLst>
                <a:path w="88305" h="69586">
                  <a:moveTo>
                    <a:pt x="88304" y="0"/>
                  </a:moveTo>
                  <a:lnTo>
                    <a:pt x="88304" y="0"/>
                  </a:lnTo>
                  <a:lnTo>
                    <a:pt x="78191" y="0"/>
                  </a:lnTo>
                  <a:lnTo>
                    <a:pt x="51447" y="10139"/>
                  </a:lnTo>
                  <a:lnTo>
                    <a:pt x="25049" y="25730"/>
                  </a:lnTo>
                  <a:lnTo>
                    <a:pt x="6195" y="39027"/>
                  </a:lnTo>
                  <a:lnTo>
                    <a:pt x="2422" y="45803"/>
                  </a:lnTo>
                  <a:lnTo>
                    <a:pt x="0" y="58280"/>
                  </a:lnTo>
                  <a:lnTo>
                    <a:pt x="1918" y="60725"/>
                  </a:lnTo>
                  <a:lnTo>
                    <a:pt x="9693" y="65325"/>
                  </a:lnTo>
                  <a:lnTo>
                    <a:pt x="22600" y="68509"/>
                  </a:lnTo>
                  <a:lnTo>
                    <a:pt x="46084" y="69585"/>
                  </a:lnTo>
                  <a:lnTo>
                    <a:pt x="70464" y="69066"/>
                  </a:lnTo>
                  <a:lnTo>
                    <a:pt x="8830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76">
              <a:extLst>
                <a:ext uri="{FF2B5EF4-FFF2-40B4-BE49-F238E27FC236}">
                  <a16:creationId xmlns:a16="http://schemas.microsoft.com/office/drawing/2014/main" id="{AC8037A9-7EEC-06C1-6761-5EED3093A838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3849469" y="4584700"/>
              <a:ext cx="106582" cy="246562"/>
            </a:xfrm>
            <a:custGeom>
              <a:avLst/>
              <a:gdLst/>
              <a:ahLst/>
              <a:cxnLst/>
              <a:rect l="0" t="0" r="0" b="0"/>
              <a:pathLst>
                <a:path w="106582" h="246562">
                  <a:moveTo>
                    <a:pt x="87531" y="0"/>
                  </a:moveTo>
                  <a:lnTo>
                    <a:pt x="87531" y="0"/>
                  </a:lnTo>
                  <a:lnTo>
                    <a:pt x="68690" y="22604"/>
                  </a:lnTo>
                  <a:lnTo>
                    <a:pt x="51589" y="50248"/>
                  </a:lnTo>
                  <a:lnTo>
                    <a:pt x="38987" y="76796"/>
                  </a:lnTo>
                  <a:lnTo>
                    <a:pt x="25522" y="106604"/>
                  </a:lnTo>
                  <a:lnTo>
                    <a:pt x="15859" y="133085"/>
                  </a:lnTo>
                  <a:lnTo>
                    <a:pt x="6901" y="163183"/>
                  </a:lnTo>
                  <a:lnTo>
                    <a:pt x="870" y="190378"/>
                  </a:lnTo>
                  <a:lnTo>
                    <a:pt x="0" y="205359"/>
                  </a:lnTo>
                  <a:lnTo>
                    <a:pt x="4602" y="222890"/>
                  </a:lnTo>
                  <a:lnTo>
                    <a:pt x="10928" y="235234"/>
                  </a:lnTo>
                  <a:lnTo>
                    <a:pt x="14590" y="239373"/>
                  </a:lnTo>
                  <a:lnTo>
                    <a:pt x="22422" y="243971"/>
                  </a:lnTo>
                  <a:lnTo>
                    <a:pt x="38136" y="246561"/>
                  </a:lnTo>
                  <a:lnTo>
                    <a:pt x="66067" y="242365"/>
                  </a:lnTo>
                  <a:lnTo>
                    <a:pt x="91168" y="232695"/>
                  </a:lnTo>
                  <a:lnTo>
                    <a:pt x="10658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77">
              <a:extLst>
                <a:ext uri="{FF2B5EF4-FFF2-40B4-BE49-F238E27FC236}">
                  <a16:creationId xmlns:a16="http://schemas.microsoft.com/office/drawing/2014/main" id="{CB678614-BB24-6D74-9383-21086FFC2A85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3841750" y="47307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30507" y="7233"/>
                  </a:lnTo>
                  <a:lnTo>
                    <a:pt x="60903" y="642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78">
              <a:extLst>
                <a:ext uri="{FF2B5EF4-FFF2-40B4-BE49-F238E27FC236}">
                  <a16:creationId xmlns:a16="http://schemas.microsoft.com/office/drawing/2014/main" id="{2772FC04-8ED7-DE5B-8B4E-81AD64C6DBA5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3977725" y="4719379"/>
              <a:ext cx="143488" cy="105304"/>
            </a:xfrm>
            <a:custGeom>
              <a:avLst/>
              <a:gdLst/>
              <a:ahLst/>
              <a:cxnLst/>
              <a:rect l="0" t="0" r="0" b="0"/>
              <a:pathLst>
                <a:path w="143488" h="105304">
                  <a:moveTo>
                    <a:pt x="35475" y="30421"/>
                  </a:moveTo>
                  <a:lnTo>
                    <a:pt x="35475" y="30421"/>
                  </a:lnTo>
                  <a:lnTo>
                    <a:pt x="45614" y="34785"/>
                  </a:lnTo>
                  <a:lnTo>
                    <a:pt x="68731" y="36379"/>
                  </a:lnTo>
                  <a:lnTo>
                    <a:pt x="95659" y="34773"/>
                  </a:lnTo>
                  <a:lnTo>
                    <a:pt x="123720" y="27909"/>
                  </a:lnTo>
                  <a:lnTo>
                    <a:pt x="139860" y="18466"/>
                  </a:lnTo>
                  <a:lnTo>
                    <a:pt x="142460" y="15396"/>
                  </a:lnTo>
                  <a:lnTo>
                    <a:pt x="143487" y="12643"/>
                  </a:lnTo>
                  <a:lnTo>
                    <a:pt x="143466" y="10102"/>
                  </a:lnTo>
                  <a:lnTo>
                    <a:pt x="142041" y="7703"/>
                  </a:lnTo>
                  <a:lnTo>
                    <a:pt x="136696" y="3156"/>
                  </a:lnTo>
                  <a:lnTo>
                    <a:pt x="115639" y="0"/>
                  </a:lnTo>
                  <a:lnTo>
                    <a:pt x="97171" y="2436"/>
                  </a:lnTo>
                  <a:lnTo>
                    <a:pt x="66987" y="11588"/>
                  </a:lnTo>
                  <a:lnTo>
                    <a:pt x="41778" y="23251"/>
                  </a:lnTo>
                  <a:lnTo>
                    <a:pt x="17121" y="44214"/>
                  </a:lnTo>
                  <a:lnTo>
                    <a:pt x="7092" y="56307"/>
                  </a:lnTo>
                  <a:lnTo>
                    <a:pt x="1694" y="68736"/>
                  </a:lnTo>
                  <a:lnTo>
                    <a:pt x="0" y="79906"/>
                  </a:lnTo>
                  <a:lnTo>
                    <a:pt x="1599" y="87222"/>
                  </a:lnTo>
                  <a:lnTo>
                    <a:pt x="8424" y="92825"/>
                  </a:lnTo>
                  <a:lnTo>
                    <a:pt x="27930" y="99947"/>
                  </a:lnTo>
                  <a:lnTo>
                    <a:pt x="59385" y="105303"/>
                  </a:lnTo>
                  <a:lnTo>
                    <a:pt x="86225" y="102860"/>
                  </a:lnTo>
                  <a:lnTo>
                    <a:pt x="111675" y="1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79">
              <a:extLst>
                <a:ext uri="{FF2B5EF4-FFF2-40B4-BE49-F238E27FC236}">
                  <a16:creationId xmlns:a16="http://schemas.microsoft.com/office/drawing/2014/main" id="{8D7D001B-863B-AA0F-BF0F-C47DB61899CF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4192043" y="4578350"/>
              <a:ext cx="142104" cy="253588"/>
            </a:xfrm>
            <a:custGeom>
              <a:avLst/>
              <a:gdLst/>
              <a:ahLst/>
              <a:cxnLst/>
              <a:rect l="0" t="0" r="0" b="0"/>
              <a:pathLst>
                <a:path w="142104" h="253588">
                  <a:moveTo>
                    <a:pt x="100557" y="171450"/>
                  </a:moveTo>
                  <a:lnTo>
                    <a:pt x="100557" y="171450"/>
                  </a:lnTo>
                  <a:lnTo>
                    <a:pt x="103928" y="168079"/>
                  </a:lnTo>
                  <a:lnTo>
                    <a:pt x="105583" y="164543"/>
                  </a:lnTo>
                  <a:lnTo>
                    <a:pt x="106646" y="156523"/>
                  </a:lnTo>
                  <a:lnTo>
                    <a:pt x="105322" y="155149"/>
                  </a:lnTo>
                  <a:lnTo>
                    <a:pt x="100088" y="153622"/>
                  </a:lnTo>
                  <a:lnTo>
                    <a:pt x="79454" y="153347"/>
                  </a:lnTo>
                  <a:lnTo>
                    <a:pt x="50815" y="159355"/>
                  </a:lnTo>
                  <a:lnTo>
                    <a:pt x="38233" y="163958"/>
                  </a:lnTo>
                  <a:lnTo>
                    <a:pt x="10837" y="182440"/>
                  </a:lnTo>
                  <a:lnTo>
                    <a:pt x="6877" y="187244"/>
                  </a:lnTo>
                  <a:lnTo>
                    <a:pt x="2477" y="198225"/>
                  </a:lnTo>
                  <a:lnTo>
                    <a:pt x="0" y="216307"/>
                  </a:lnTo>
                  <a:lnTo>
                    <a:pt x="2637" y="231699"/>
                  </a:lnTo>
                  <a:lnTo>
                    <a:pt x="7884" y="238914"/>
                  </a:lnTo>
                  <a:lnTo>
                    <a:pt x="15625" y="244473"/>
                  </a:lnTo>
                  <a:lnTo>
                    <a:pt x="34078" y="251909"/>
                  </a:lnTo>
                  <a:lnTo>
                    <a:pt x="51677" y="253587"/>
                  </a:lnTo>
                  <a:lnTo>
                    <a:pt x="59547" y="251935"/>
                  </a:lnTo>
                  <a:lnTo>
                    <a:pt x="66103" y="248143"/>
                  </a:lnTo>
                  <a:lnTo>
                    <a:pt x="73720" y="241754"/>
                  </a:lnTo>
                  <a:lnTo>
                    <a:pt x="82571" y="223482"/>
                  </a:lnTo>
                  <a:lnTo>
                    <a:pt x="89662" y="200194"/>
                  </a:lnTo>
                  <a:lnTo>
                    <a:pt x="96231" y="172049"/>
                  </a:lnTo>
                  <a:lnTo>
                    <a:pt x="102397" y="149844"/>
                  </a:lnTo>
                  <a:lnTo>
                    <a:pt x="109136" y="127276"/>
                  </a:lnTo>
                  <a:lnTo>
                    <a:pt x="117602" y="97997"/>
                  </a:lnTo>
                  <a:lnTo>
                    <a:pt x="127323" y="68704"/>
                  </a:lnTo>
                  <a:lnTo>
                    <a:pt x="133203" y="39128"/>
                  </a:lnTo>
                  <a:lnTo>
                    <a:pt x="138645" y="20988"/>
                  </a:lnTo>
                  <a:lnTo>
                    <a:pt x="141709" y="16854"/>
                  </a:lnTo>
                  <a:lnTo>
                    <a:pt x="142103" y="14764"/>
                  </a:lnTo>
                  <a:lnTo>
                    <a:pt x="141660" y="12665"/>
                  </a:lnTo>
                  <a:lnTo>
                    <a:pt x="139991" y="8451"/>
                  </a:lnTo>
                  <a:lnTo>
                    <a:pt x="138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57">
            <a:extLst>
              <a:ext uri="{FF2B5EF4-FFF2-40B4-BE49-F238E27FC236}">
                <a16:creationId xmlns:a16="http://schemas.microsoft.com/office/drawing/2014/main" id="{419114F7-7AE4-A36B-12E3-C9D5688E29B0}"/>
              </a:ext>
            </a:extLst>
          </p:cNvPr>
          <p:cNvGrpSpPr/>
          <p:nvPr/>
        </p:nvGrpSpPr>
        <p:grpSpPr>
          <a:xfrm>
            <a:off x="129416" y="5011481"/>
            <a:ext cx="543685" cy="301740"/>
            <a:chOff x="129416" y="5011481"/>
            <a:chExt cx="543685" cy="301740"/>
          </a:xfrm>
        </p:grpSpPr>
        <p:sp>
          <p:nvSpPr>
            <p:cNvPr id="330" name="SMARTInkShape-280">
              <a:extLst>
                <a:ext uri="{FF2B5EF4-FFF2-40B4-BE49-F238E27FC236}">
                  <a16:creationId xmlns:a16="http://schemas.microsoft.com/office/drawing/2014/main" id="{378F4224-4ADC-EE97-D732-44146686C93E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29416" y="5011481"/>
              <a:ext cx="156335" cy="143416"/>
            </a:xfrm>
            <a:custGeom>
              <a:avLst/>
              <a:gdLst/>
              <a:ahLst/>
              <a:cxnLst/>
              <a:rect l="0" t="0" r="0" b="0"/>
              <a:pathLst>
                <a:path w="156335" h="143416">
                  <a:moveTo>
                    <a:pt x="22984" y="49469"/>
                  </a:moveTo>
                  <a:lnTo>
                    <a:pt x="22984" y="49469"/>
                  </a:lnTo>
                  <a:lnTo>
                    <a:pt x="50381" y="49469"/>
                  </a:lnTo>
                  <a:lnTo>
                    <a:pt x="81192" y="49469"/>
                  </a:lnTo>
                  <a:lnTo>
                    <a:pt x="112023" y="44443"/>
                  </a:lnTo>
                  <a:lnTo>
                    <a:pt x="133513" y="42588"/>
                  </a:lnTo>
                  <a:lnTo>
                    <a:pt x="138666" y="39825"/>
                  </a:lnTo>
                  <a:lnTo>
                    <a:pt x="140322" y="38101"/>
                  </a:lnTo>
                  <a:lnTo>
                    <a:pt x="142162" y="34304"/>
                  </a:lnTo>
                  <a:lnTo>
                    <a:pt x="141947" y="32304"/>
                  </a:lnTo>
                  <a:lnTo>
                    <a:pt x="134667" y="18551"/>
                  </a:lnTo>
                  <a:lnTo>
                    <a:pt x="128830" y="12679"/>
                  </a:lnTo>
                  <a:lnTo>
                    <a:pt x="113585" y="3161"/>
                  </a:lnTo>
                  <a:lnTo>
                    <a:pt x="94435" y="0"/>
                  </a:lnTo>
                  <a:lnTo>
                    <a:pt x="80846" y="3024"/>
                  </a:lnTo>
                  <a:lnTo>
                    <a:pt x="51504" y="16462"/>
                  </a:lnTo>
                  <a:lnTo>
                    <a:pt x="28670" y="29047"/>
                  </a:lnTo>
                  <a:lnTo>
                    <a:pt x="6242" y="56474"/>
                  </a:lnTo>
                  <a:lnTo>
                    <a:pt x="1432" y="68810"/>
                  </a:lnTo>
                  <a:lnTo>
                    <a:pt x="0" y="82054"/>
                  </a:lnTo>
                  <a:lnTo>
                    <a:pt x="1715" y="97347"/>
                  </a:lnTo>
                  <a:lnTo>
                    <a:pt x="6711" y="109789"/>
                  </a:lnTo>
                  <a:lnTo>
                    <a:pt x="13635" y="119317"/>
                  </a:lnTo>
                  <a:lnTo>
                    <a:pt x="21416" y="125903"/>
                  </a:lnTo>
                  <a:lnTo>
                    <a:pt x="50277" y="138121"/>
                  </a:lnTo>
                  <a:lnTo>
                    <a:pt x="53879" y="140320"/>
                  </a:lnTo>
                  <a:lnTo>
                    <a:pt x="69062" y="143415"/>
                  </a:lnTo>
                  <a:lnTo>
                    <a:pt x="97520" y="139392"/>
                  </a:lnTo>
                  <a:lnTo>
                    <a:pt x="127344" y="133129"/>
                  </a:lnTo>
                  <a:lnTo>
                    <a:pt x="156334" y="125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81">
              <a:extLst>
                <a:ext uri="{FF2B5EF4-FFF2-40B4-BE49-F238E27FC236}">
                  <a16:creationId xmlns:a16="http://schemas.microsoft.com/office/drawing/2014/main" id="{32AFECAE-3C82-F0E5-CF87-D0299781E08D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20192" y="5111750"/>
              <a:ext cx="10009" cy="19051"/>
            </a:xfrm>
            <a:custGeom>
              <a:avLst/>
              <a:gdLst/>
              <a:ahLst/>
              <a:cxnLst/>
              <a:rect l="0" t="0" r="0" b="0"/>
              <a:pathLst>
                <a:path w="10009" h="19051">
                  <a:moveTo>
                    <a:pt x="3658" y="19050"/>
                  </a:moveTo>
                  <a:lnTo>
                    <a:pt x="3658" y="19050"/>
                  </a:lnTo>
                  <a:lnTo>
                    <a:pt x="3658" y="15680"/>
                  </a:lnTo>
                  <a:lnTo>
                    <a:pt x="2952" y="14686"/>
                  </a:lnTo>
                  <a:lnTo>
                    <a:pt x="1777" y="14024"/>
                  </a:lnTo>
                  <a:lnTo>
                    <a:pt x="287" y="13583"/>
                  </a:lnTo>
                  <a:lnTo>
                    <a:pt x="0" y="12583"/>
                  </a:lnTo>
                  <a:lnTo>
                    <a:pt x="1562" y="9590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82">
              <a:extLst>
                <a:ext uri="{FF2B5EF4-FFF2-40B4-BE49-F238E27FC236}">
                  <a16:creationId xmlns:a16="http://schemas.microsoft.com/office/drawing/2014/main" id="{55DC83DD-717A-2ED2-A2F1-7A46366F07F8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09892" y="5024081"/>
              <a:ext cx="123509" cy="289140"/>
            </a:xfrm>
            <a:custGeom>
              <a:avLst/>
              <a:gdLst/>
              <a:ahLst/>
              <a:cxnLst/>
              <a:rect l="0" t="0" r="0" b="0"/>
              <a:pathLst>
                <a:path w="123509" h="289140">
                  <a:moveTo>
                    <a:pt x="60008" y="36869"/>
                  </a:moveTo>
                  <a:lnTo>
                    <a:pt x="60008" y="36869"/>
                  </a:lnTo>
                  <a:lnTo>
                    <a:pt x="65475" y="31402"/>
                  </a:lnTo>
                  <a:lnTo>
                    <a:pt x="66096" y="27409"/>
                  </a:lnTo>
                  <a:lnTo>
                    <a:pt x="66351" y="14793"/>
                  </a:lnTo>
                  <a:lnTo>
                    <a:pt x="64474" y="11065"/>
                  </a:lnTo>
                  <a:lnTo>
                    <a:pt x="62985" y="9083"/>
                  </a:lnTo>
                  <a:lnTo>
                    <a:pt x="50777" y="2922"/>
                  </a:lnTo>
                  <a:lnTo>
                    <a:pt x="37125" y="0"/>
                  </a:lnTo>
                  <a:lnTo>
                    <a:pt x="30318" y="1198"/>
                  </a:lnTo>
                  <a:lnTo>
                    <a:pt x="22518" y="5838"/>
                  </a:lnTo>
                  <a:lnTo>
                    <a:pt x="7747" y="20161"/>
                  </a:lnTo>
                  <a:lnTo>
                    <a:pt x="131" y="35757"/>
                  </a:lnTo>
                  <a:lnTo>
                    <a:pt x="0" y="43666"/>
                  </a:lnTo>
                  <a:lnTo>
                    <a:pt x="952" y="47750"/>
                  </a:lnTo>
                  <a:lnTo>
                    <a:pt x="9035" y="60241"/>
                  </a:lnTo>
                  <a:lnTo>
                    <a:pt x="14540" y="64895"/>
                  </a:lnTo>
                  <a:lnTo>
                    <a:pt x="20045" y="66964"/>
                  </a:lnTo>
                  <a:lnTo>
                    <a:pt x="27195" y="67884"/>
                  </a:lnTo>
                  <a:lnTo>
                    <a:pt x="48263" y="63088"/>
                  </a:lnTo>
                  <a:lnTo>
                    <a:pt x="53142" y="60751"/>
                  </a:lnTo>
                  <a:lnTo>
                    <a:pt x="62023" y="53502"/>
                  </a:lnTo>
                  <a:lnTo>
                    <a:pt x="64431" y="49436"/>
                  </a:lnTo>
                  <a:lnTo>
                    <a:pt x="66245" y="43583"/>
                  </a:lnTo>
                  <a:lnTo>
                    <a:pt x="73251" y="67752"/>
                  </a:lnTo>
                  <a:lnTo>
                    <a:pt x="81282" y="98943"/>
                  </a:lnTo>
                  <a:lnTo>
                    <a:pt x="89662" y="125487"/>
                  </a:lnTo>
                  <a:lnTo>
                    <a:pt x="96231" y="152995"/>
                  </a:lnTo>
                  <a:lnTo>
                    <a:pt x="97552" y="177110"/>
                  </a:lnTo>
                  <a:lnTo>
                    <a:pt x="97943" y="207773"/>
                  </a:lnTo>
                  <a:lnTo>
                    <a:pt x="97329" y="232771"/>
                  </a:lnTo>
                  <a:lnTo>
                    <a:pt x="93722" y="263855"/>
                  </a:lnTo>
                  <a:lnTo>
                    <a:pt x="92631" y="274865"/>
                  </a:lnTo>
                  <a:lnTo>
                    <a:pt x="90929" y="278788"/>
                  </a:lnTo>
                  <a:lnTo>
                    <a:pt x="85275" y="285029"/>
                  </a:lnTo>
                  <a:lnTo>
                    <a:pt x="78058" y="288274"/>
                  </a:lnTo>
                  <a:lnTo>
                    <a:pt x="74158" y="289139"/>
                  </a:lnTo>
                  <a:lnTo>
                    <a:pt x="70147" y="288305"/>
                  </a:lnTo>
                  <a:lnTo>
                    <a:pt x="61927" y="283614"/>
                  </a:lnTo>
                  <a:lnTo>
                    <a:pt x="59171" y="280389"/>
                  </a:lnTo>
                  <a:lnTo>
                    <a:pt x="47642" y="250857"/>
                  </a:lnTo>
                  <a:lnTo>
                    <a:pt x="42938" y="225313"/>
                  </a:lnTo>
                  <a:lnTo>
                    <a:pt x="46245" y="193597"/>
                  </a:lnTo>
                  <a:lnTo>
                    <a:pt x="46599" y="190038"/>
                  </a:lnTo>
                  <a:lnTo>
                    <a:pt x="50756" y="182319"/>
                  </a:lnTo>
                  <a:lnTo>
                    <a:pt x="56601" y="175597"/>
                  </a:lnTo>
                  <a:lnTo>
                    <a:pt x="61551" y="172610"/>
                  </a:lnTo>
                  <a:lnTo>
                    <a:pt x="92451" y="161590"/>
                  </a:lnTo>
                  <a:lnTo>
                    <a:pt x="123508" y="151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83">
              <a:extLst>
                <a:ext uri="{FF2B5EF4-FFF2-40B4-BE49-F238E27FC236}">
                  <a16:creationId xmlns:a16="http://schemas.microsoft.com/office/drawing/2014/main" id="{E3DF7EF7-65DC-AED8-3F28-7F1B8C273D42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647962" y="5168900"/>
              <a:ext cx="25139" cy="12701"/>
            </a:xfrm>
            <a:custGeom>
              <a:avLst/>
              <a:gdLst/>
              <a:ahLst/>
              <a:cxnLst/>
              <a:rect l="0" t="0" r="0" b="0"/>
              <a:pathLst>
                <a:path w="25139" h="12701">
                  <a:moveTo>
                    <a:pt x="6088" y="0"/>
                  </a:moveTo>
                  <a:lnTo>
                    <a:pt x="6088" y="0"/>
                  </a:lnTo>
                  <a:lnTo>
                    <a:pt x="0" y="6088"/>
                  </a:lnTo>
                  <a:lnTo>
                    <a:pt x="6558" y="9644"/>
                  </a:lnTo>
                  <a:lnTo>
                    <a:pt x="2513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58">
            <a:extLst>
              <a:ext uri="{FF2B5EF4-FFF2-40B4-BE49-F238E27FC236}">
                <a16:creationId xmlns:a16="http://schemas.microsoft.com/office/drawing/2014/main" id="{90B0C297-785A-4D2B-2B97-AB2AA576C878}"/>
              </a:ext>
            </a:extLst>
          </p:cNvPr>
          <p:cNvGrpSpPr/>
          <p:nvPr/>
        </p:nvGrpSpPr>
        <p:grpSpPr>
          <a:xfrm>
            <a:off x="825500" y="5010229"/>
            <a:ext cx="910076" cy="318537"/>
            <a:chOff x="825500" y="5010229"/>
            <a:chExt cx="910076" cy="318537"/>
          </a:xfrm>
        </p:grpSpPr>
        <p:sp>
          <p:nvSpPr>
            <p:cNvPr id="335" name="SMARTInkShape-284">
              <a:extLst>
                <a:ext uri="{FF2B5EF4-FFF2-40B4-BE49-F238E27FC236}">
                  <a16:creationId xmlns:a16="http://schemas.microsoft.com/office/drawing/2014/main" id="{81A06303-B91A-1D6E-E832-A3BD29DAE101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25500" y="5010229"/>
              <a:ext cx="165014" cy="165022"/>
            </a:xfrm>
            <a:custGeom>
              <a:avLst/>
              <a:gdLst/>
              <a:ahLst/>
              <a:cxnLst/>
              <a:rect l="0" t="0" r="0" b="0"/>
              <a:pathLst>
                <a:path w="165014" h="165022">
                  <a:moveTo>
                    <a:pt x="133350" y="12621"/>
                  </a:moveTo>
                  <a:lnTo>
                    <a:pt x="133350" y="12621"/>
                  </a:lnTo>
                  <a:lnTo>
                    <a:pt x="142188" y="12621"/>
                  </a:lnTo>
                  <a:lnTo>
                    <a:pt x="146215" y="10739"/>
                  </a:lnTo>
                  <a:lnTo>
                    <a:pt x="150357" y="8257"/>
                  </a:lnTo>
                  <a:lnTo>
                    <a:pt x="157505" y="6533"/>
                  </a:lnTo>
                  <a:lnTo>
                    <a:pt x="165013" y="0"/>
                  </a:lnTo>
                  <a:lnTo>
                    <a:pt x="133999" y="631"/>
                  </a:lnTo>
                  <a:lnTo>
                    <a:pt x="105057" y="8759"/>
                  </a:lnTo>
                  <a:lnTo>
                    <a:pt x="88043" y="18219"/>
                  </a:lnTo>
                  <a:lnTo>
                    <a:pt x="79582" y="27809"/>
                  </a:lnTo>
                  <a:lnTo>
                    <a:pt x="68401" y="47842"/>
                  </a:lnTo>
                  <a:lnTo>
                    <a:pt x="68179" y="51623"/>
                  </a:lnTo>
                  <a:lnTo>
                    <a:pt x="69441" y="54851"/>
                  </a:lnTo>
                  <a:lnTo>
                    <a:pt x="74607" y="60318"/>
                  </a:lnTo>
                  <a:lnTo>
                    <a:pt x="91303" y="69577"/>
                  </a:lnTo>
                  <a:lnTo>
                    <a:pt x="118422" y="82454"/>
                  </a:lnTo>
                  <a:lnTo>
                    <a:pt x="135304" y="94464"/>
                  </a:lnTo>
                  <a:lnTo>
                    <a:pt x="140803" y="104028"/>
                  </a:lnTo>
                  <a:lnTo>
                    <a:pt x="141847" y="108131"/>
                  </a:lnTo>
                  <a:lnTo>
                    <a:pt x="141837" y="111573"/>
                  </a:lnTo>
                  <a:lnTo>
                    <a:pt x="141125" y="114571"/>
                  </a:lnTo>
                  <a:lnTo>
                    <a:pt x="134689" y="121667"/>
                  </a:lnTo>
                  <a:lnTo>
                    <a:pt x="124067" y="128820"/>
                  </a:lnTo>
                  <a:lnTo>
                    <a:pt x="92860" y="141430"/>
                  </a:lnTo>
                  <a:lnTo>
                    <a:pt x="63603" y="150144"/>
                  </a:lnTo>
                  <a:lnTo>
                    <a:pt x="36171" y="156536"/>
                  </a:lnTo>
                  <a:lnTo>
                    <a:pt x="0" y="16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85">
              <a:extLst>
                <a:ext uri="{FF2B5EF4-FFF2-40B4-BE49-F238E27FC236}">
                  <a16:creationId xmlns:a16="http://schemas.microsoft.com/office/drawing/2014/main" id="{0D2D3FFC-C444-9B96-CEEC-02A2A1527D93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017744" y="5058003"/>
              <a:ext cx="360115" cy="142648"/>
            </a:xfrm>
            <a:custGeom>
              <a:avLst/>
              <a:gdLst/>
              <a:ahLst/>
              <a:cxnLst/>
              <a:rect l="0" t="0" r="0" b="0"/>
              <a:pathLst>
                <a:path w="360115" h="142648">
                  <a:moveTo>
                    <a:pt x="74456" y="34697"/>
                  </a:moveTo>
                  <a:lnTo>
                    <a:pt x="74456" y="34697"/>
                  </a:lnTo>
                  <a:lnTo>
                    <a:pt x="77827" y="34697"/>
                  </a:lnTo>
                  <a:lnTo>
                    <a:pt x="81364" y="32816"/>
                  </a:lnTo>
                  <a:lnTo>
                    <a:pt x="99026" y="16399"/>
                  </a:lnTo>
                  <a:lnTo>
                    <a:pt x="100714" y="14032"/>
                  </a:lnTo>
                  <a:lnTo>
                    <a:pt x="101134" y="12454"/>
                  </a:lnTo>
                  <a:lnTo>
                    <a:pt x="100424" y="9995"/>
                  </a:lnTo>
                  <a:lnTo>
                    <a:pt x="100108" y="6549"/>
                  </a:lnTo>
                  <a:lnTo>
                    <a:pt x="92442" y="2666"/>
                  </a:lnTo>
                  <a:lnTo>
                    <a:pt x="80333" y="0"/>
                  </a:lnTo>
                  <a:lnTo>
                    <a:pt x="55312" y="4037"/>
                  </a:lnTo>
                  <a:lnTo>
                    <a:pt x="43370" y="8370"/>
                  </a:lnTo>
                  <a:lnTo>
                    <a:pt x="23160" y="23295"/>
                  </a:lnTo>
                  <a:lnTo>
                    <a:pt x="9029" y="47628"/>
                  </a:lnTo>
                  <a:lnTo>
                    <a:pt x="593" y="75848"/>
                  </a:lnTo>
                  <a:lnTo>
                    <a:pt x="0" y="86854"/>
                  </a:lnTo>
                  <a:lnTo>
                    <a:pt x="4339" y="104949"/>
                  </a:lnTo>
                  <a:lnTo>
                    <a:pt x="14248" y="122304"/>
                  </a:lnTo>
                  <a:lnTo>
                    <a:pt x="22062" y="129607"/>
                  </a:lnTo>
                  <a:lnTo>
                    <a:pt x="26121" y="131132"/>
                  </a:lnTo>
                  <a:lnTo>
                    <a:pt x="46985" y="130243"/>
                  </a:lnTo>
                  <a:lnTo>
                    <a:pt x="50498" y="128733"/>
                  </a:lnTo>
                  <a:lnTo>
                    <a:pt x="56282" y="123293"/>
                  </a:lnTo>
                  <a:lnTo>
                    <a:pt x="69403" y="103938"/>
                  </a:lnTo>
                  <a:lnTo>
                    <a:pt x="82740" y="74210"/>
                  </a:lnTo>
                  <a:lnTo>
                    <a:pt x="86984" y="66750"/>
                  </a:lnTo>
                  <a:lnTo>
                    <a:pt x="82758" y="76646"/>
                  </a:lnTo>
                  <a:lnTo>
                    <a:pt x="81673" y="84150"/>
                  </a:lnTo>
                  <a:lnTo>
                    <a:pt x="86047" y="109194"/>
                  </a:lnTo>
                  <a:lnTo>
                    <a:pt x="93705" y="127310"/>
                  </a:lnTo>
                  <a:lnTo>
                    <a:pt x="95755" y="130307"/>
                  </a:lnTo>
                  <a:lnTo>
                    <a:pt x="98534" y="132303"/>
                  </a:lnTo>
                  <a:lnTo>
                    <a:pt x="105383" y="134522"/>
                  </a:lnTo>
                  <a:lnTo>
                    <a:pt x="113131" y="133626"/>
                  </a:lnTo>
                  <a:lnTo>
                    <a:pt x="120573" y="130877"/>
                  </a:lnTo>
                  <a:lnTo>
                    <a:pt x="126232" y="127303"/>
                  </a:lnTo>
                  <a:lnTo>
                    <a:pt x="152100" y="97079"/>
                  </a:lnTo>
                  <a:lnTo>
                    <a:pt x="174301" y="71436"/>
                  </a:lnTo>
                  <a:lnTo>
                    <a:pt x="192866" y="55804"/>
                  </a:lnTo>
                  <a:lnTo>
                    <a:pt x="194318" y="55824"/>
                  </a:lnTo>
                  <a:lnTo>
                    <a:pt x="197813" y="57728"/>
                  </a:lnTo>
                  <a:lnTo>
                    <a:pt x="199028" y="59223"/>
                  </a:lnTo>
                  <a:lnTo>
                    <a:pt x="204507" y="75469"/>
                  </a:lnTo>
                  <a:lnTo>
                    <a:pt x="207860" y="103088"/>
                  </a:lnTo>
                  <a:lnTo>
                    <a:pt x="213511" y="132379"/>
                  </a:lnTo>
                  <a:lnTo>
                    <a:pt x="214071" y="141156"/>
                  </a:lnTo>
                  <a:lnTo>
                    <a:pt x="214805" y="140946"/>
                  </a:lnTo>
                  <a:lnTo>
                    <a:pt x="217502" y="138834"/>
                  </a:lnTo>
                  <a:lnTo>
                    <a:pt x="238034" y="108810"/>
                  </a:lnTo>
                  <a:lnTo>
                    <a:pt x="243260" y="105105"/>
                  </a:lnTo>
                  <a:lnTo>
                    <a:pt x="249146" y="96008"/>
                  </a:lnTo>
                  <a:lnTo>
                    <a:pt x="261423" y="82741"/>
                  </a:lnTo>
                  <a:lnTo>
                    <a:pt x="265267" y="80744"/>
                  </a:lnTo>
                  <a:lnTo>
                    <a:pt x="276420" y="79241"/>
                  </a:lnTo>
                  <a:lnTo>
                    <a:pt x="280661" y="82545"/>
                  </a:lnTo>
                  <a:lnTo>
                    <a:pt x="282519" y="86068"/>
                  </a:lnTo>
                  <a:lnTo>
                    <a:pt x="290228" y="117135"/>
                  </a:lnTo>
                  <a:lnTo>
                    <a:pt x="290331" y="122321"/>
                  </a:lnTo>
                  <a:lnTo>
                    <a:pt x="290354" y="118017"/>
                  </a:lnTo>
                  <a:lnTo>
                    <a:pt x="294720" y="112329"/>
                  </a:lnTo>
                  <a:lnTo>
                    <a:pt x="295823" y="108477"/>
                  </a:lnTo>
                  <a:lnTo>
                    <a:pt x="300077" y="104412"/>
                  </a:lnTo>
                  <a:lnTo>
                    <a:pt x="330817" y="80468"/>
                  </a:lnTo>
                  <a:lnTo>
                    <a:pt x="349672" y="70149"/>
                  </a:lnTo>
                  <a:lnTo>
                    <a:pt x="351067" y="70326"/>
                  </a:lnTo>
                  <a:lnTo>
                    <a:pt x="356676" y="75679"/>
                  </a:lnTo>
                  <a:lnTo>
                    <a:pt x="358637" y="81369"/>
                  </a:lnTo>
                  <a:lnTo>
                    <a:pt x="360114" y="112281"/>
                  </a:lnTo>
                  <a:lnTo>
                    <a:pt x="353856" y="142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86">
              <a:extLst>
                <a:ext uri="{FF2B5EF4-FFF2-40B4-BE49-F238E27FC236}">
                  <a16:creationId xmlns:a16="http://schemas.microsoft.com/office/drawing/2014/main" id="{0601DC64-B95E-ECAD-94E2-6C2D23E64A15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441790" y="5106921"/>
              <a:ext cx="91022" cy="221845"/>
            </a:xfrm>
            <a:custGeom>
              <a:avLst/>
              <a:gdLst/>
              <a:ahLst/>
              <a:cxnLst/>
              <a:rect l="0" t="0" r="0" b="0"/>
              <a:pathLst>
                <a:path w="91022" h="221845">
                  <a:moveTo>
                    <a:pt x="12360" y="23879"/>
                  </a:moveTo>
                  <a:lnTo>
                    <a:pt x="12360" y="23879"/>
                  </a:lnTo>
                  <a:lnTo>
                    <a:pt x="15731" y="20509"/>
                  </a:lnTo>
                  <a:lnTo>
                    <a:pt x="17386" y="16971"/>
                  </a:lnTo>
                  <a:lnTo>
                    <a:pt x="18448" y="12324"/>
                  </a:lnTo>
                  <a:lnTo>
                    <a:pt x="16712" y="13570"/>
                  </a:lnTo>
                  <a:lnTo>
                    <a:pt x="15261" y="14889"/>
                  </a:lnTo>
                  <a:lnTo>
                    <a:pt x="10861" y="39785"/>
                  </a:lnTo>
                  <a:lnTo>
                    <a:pt x="6968" y="71079"/>
                  </a:lnTo>
                  <a:lnTo>
                    <a:pt x="6905" y="100779"/>
                  </a:lnTo>
                  <a:lnTo>
                    <a:pt x="10430" y="129057"/>
                  </a:lnTo>
                  <a:lnTo>
                    <a:pt x="12493" y="159073"/>
                  </a:lnTo>
                  <a:lnTo>
                    <a:pt x="15849" y="184743"/>
                  </a:lnTo>
                  <a:lnTo>
                    <a:pt x="12759" y="215233"/>
                  </a:lnTo>
                  <a:lnTo>
                    <a:pt x="12538" y="221344"/>
                  </a:lnTo>
                  <a:lnTo>
                    <a:pt x="11773" y="221844"/>
                  </a:lnTo>
                  <a:lnTo>
                    <a:pt x="10557" y="220767"/>
                  </a:lnTo>
                  <a:lnTo>
                    <a:pt x="7326" y="215102"/>
                  </a:lnTo>
                  <a:lnTo>
                    <a:pt x="2245" y="198601"/>
                  </a:lnTo>
                  <a:lnTo>
                    <a:pt x="426" y="170585"/>
                  </a:lnTo>
                  <a:lnTo>
                    <a:pt x="0" y="145290"/>
                  </a:lnTo>
                  <a:lnTo>
                    <a:pt x="3132" y="116768"/>
                  </a:lnTo>
                  <a:lnTo>
                    <a:pt x="10511" y="88167"/>
                  </a:lnTo>
                  <a:lnTo>
                    <a:pt x="20644" y="58371"/>
                  </a:lnTo>
                  <a:lnTo>
                    <a:pt x="33865" y="32923"/>
                  </a:lnTo>
                  <a:lnTo>
                    <a:pt x="45906" y="20138"/>
                  </a:lnTo>
                  <a:lnTo>
                    <a:pt x="74729" y="3614"/>
                  </a:lnTo>
                  <a:lnTo>
                    <a:pt x="83364" y="0"/>
                  </a:lnTo>
                  <a:lnTo>
                    <a:pt x="85802" y="2316"/>
                  </a:lnTo>
                  <a:lnTo>
                    <a:pt x="90392" y="12413"/>
                  </a:lnTo>
                  <a:lnTo>
                    <a:pt x="91021" y="22547"/>
                  </a:lnTo>
                  <a:lnTo>
                    <a:pt x="81869" y="54188"/>
                  </a:lnTo>
                  <a:lnTo>
                    <a:pt x="79866" y="58902"/>
                  </a:lnTo>
                  <a:lnTo>
                    <a:pt x="71996" y="66021"/>
                  </a:lnTo>
                  <a:lnTo>
                    <a:pt x="59428" y="72113"/>
                  </a:lnTo>
                  <a:lnTo>
                    <a:pt x="47473" y="73918"/>
                  </a:lnTo>
                  <a:lnTo>
                    <a:pt x="37138" y="73636"/>
                  </a:lnTo>
                  <a:lnTo>
                    <a:pt x="6010" y="61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87">
              <a:extLst>
                <a:ext uri="{FF2B5EF4-FFF2-40B4-BE49-F238E27FC236}">
                  <a16:creationId xmlns:a16="http://schemas.microsoft.com/office/drawing/2014/main" id="{B3FB1E31-92DF-1FA0-E79F-06F2362BF943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565039" y="5023995"/>
              <a:ext cx="31724" cy="176656"/>
            </a:xfrm>
            <a:custGeom>
              <a:avLst/>
              <a:gdLst/>
              <a:ahLst/>
              <a:cxnLst/>
              <a:rect l="0" t="0" r="0" b="0"/>
              <a:pathLst>
                <a:path w="31724" h="176656">
                  <a:moveTo>
                    <a:pt x="16111" y="11555"/>
                  </a:moveTo>
                  <a:lnTo>
                    <a:pt x="16111" y="11555"/>
                  </a:lnTo>
                  <a:lnTo>
                    <a:pt x="16111" y="8185"/>
                  </a:lnTo>
                  <a:lnTo>
                    <a:pt x="19874" y="4647"/>
                  </a:lnTo>
                  <a:lnTo>
                    <a:pt x="27046" y="0"/>
                  </a:lnTo>
                  <a:lnTo>
                    <a:pt x="28340" y="323"/>
                  </a:lnTo>
                  <a:lnTo>
                    <a:pt x="31659" y="2565"/>
                  </a:lnTo>
                  <a:lnTo>
                    <a:pt x="31723" y="13439"/>
                  </a:lnTo>
                  <a:lnTo>
                    <a:pt x="27792" y="37513"/>
                  </a:lnTo>
                  <a:lnTo>
                    <a:pt x="20143" y="67561"/>
                  </a:lnTo>
                  <a:lnTo>
                    <a:pt x="9735" y="99042"/>
                  </a:lnTo>
                  <a:lnTo>
                    <a:pt x="4660" y="127300"/>
                  </a:lnTo>
                  <a:lnTo>
                    <a:pt x="0" y="155199"/>
                  </a:lnTo>
                  <a:lnTo>
                    <a:pt x="3411" y="176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88">
              <a:extLst>
                <a:ext uri="{FF2B5EF4-FFF2-40B4-BE49-F238E27FC236}">
                  <a16:creationId xmlns:a16="http://schemas.microsoft.com/office/drawing/2014/main" id="{D71A8DDD-F22D-4313-AA36-4CA189617D77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653446" y="5087053"/>
              <a:ext cx="82130" cy="94227"/>
            </a:xfrm>
            <a:custGeom>
              <a:avLst/>
              <a:gdLst/>
              <a:ahLst/>
              <a:cxnLst/>
              <a:rect l="0" t="0" r="0" b="0"/>
              <a:pathLst>
                <a:path w="82130" h="94227">
                  <a:moveTo>
                    <a:pt x="3904" y="37397"/>
                  </a:moveTo>
                  <a:lnTo>
                    <a:pt x="3904" y="37397"/>
                  </a:lnTo>
                  <a:lnTo>
                    <a:pt x="22858" y="36692"/>
                  </a:lnTo>
                  <a:lnTo>
                    <a:pt x="54513" y="29558"/>
                  </a:lnTo>
                  <a:lnTo>
                    <a:pt x="63085" y="25446"/>
                  </a:lnTo>
                  <a:lnTo>
                    <a:pt x="75140" y="15198"/>
                  </a:lnTo>
                  <a:lnTo>
                    <a:pt x="80955" y="7305"/>
                  </a:lnTo>
                  <a:lnTo>
                    <a:pt x="82083" y="4636"/>
                  </a:lnTo>
                  <a:lnTo>
                    <a:pt x="82129" y="2856"/>
                  </a:lnTo>
                  <a:lnTo>
                    <a:pt x="81454" y="1670"/>
                  </a:lnTo>
                  <a:lnTo>
                    <a:pt x="70391" y="0"/>
                  </a:lnTo>
                  <a:lnTo>
                    <a:pt x="41561" y="6297"/>
                  </a:lnTo>
                  <a:lnTo>
                    <a:pt x="35359" y="8197"/>
                  </a:lnTo>
                  <a:lnTo>
                    <a:pt x="24704" y="15952"/>
                  </a:lnTo>
                  <a:lnTo>
                    <a:pt x="6366" y="38178"/>
                  </a:lnTo>
                  <a:lnTo>
                    <a:pt x="1470" y="52326"/>
                  </a:lnTo>
                  <a:lnTo>
                    <a:pt x="0" y="65904"/>
                  </a:lnTo>
                  <a:lnTo>
                    <a:pt x="3139" y="78221"/>
                  </a:lnTo>
                  <a:lnTo>
                    <a:pt x="6621" y="86351"/>
                  </a:lnTo>
                  <a:lnTo>
                    <a:pt x="10655" y="89083"/>
                  </a:lnTo>
                  <a:lnTo>
                    <a:pt x="29109" y="92928"/>
                  </a:lnTo>
                  <a:lnTo>
                    <a:pt x="54666" y="94226"/>
                  </a:lnTo>
                  <a:lnTo>
                    <a:pt x="65976" y="93699"/>
                  </a:lnTo>
                  <a:lnTo>
                    <a:pt x="80104" y="88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59">
            <a:extLst>
              <a:ext uri="{FF2B5EF4-FFF2-40B4-BE49-F238E27FC236}">
                <a16:creationId xmlns:a16="http://schemas.microsoft.com/office/drawing/2014/main" id="{90903A7A-73D2-F2A5-49E7-64BA529A5E03}"/>
              </a:ext>
            </a:extLst>
          </p:cNvPr>
          <p:cNvGrpSpPr/>
          <p:nvPr/>
        </p:nvGrpSpPr>
        <p:grpSpPr>
          <a:xfrm>
            <a:off x="1956945" y="4988403"/>
            <a:ext cx="221106" cy="313848"/>
            <a:chOff x="1956945" y="4988403"/>
            <a:chExt cx="221106" cy="313848"/>
          </a:xfrm>
        </p:grpSpPr>
        <p:sp>
          <p:nvSpPr>
            <p:cNvPr id="341" name="SMARTInkShape-289">
              <a:extLst>
                <a:ext uri="{FF2B5EF4-FFF2-40B4-BE49-F238E27FC236}">
                  <a16:creationId xmlns:a16="http://schemas.microsoft.com/office/drawing/2014/main" id="{87E68AC9-AC14-A99A-B769-998BF8114398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956945" y="5086350"/>
              <a:ext cx="39423" cy="87176"/>
            </a:xfrm>
            <a:custGeom>
              <a:avLst/>
              <a:gdLst/>
              <a:ahLst/>
              <a:cxnLst/>
              <a:rect l="0" t="0" r="0" b="0"/>
              <a:pathLst>
                <a:path w="39423" h="87176">
                  <a:moveTo>
                    <a:pt x="36955" y="0"/>
                  </a:moveTo>
                  <a:lnTo>
                    <a:pt x="36955" y="0"/>
                  </a:lnTo>
                  <a:lnTo>
                    <a:pt x="33584" y="0"/>
                  </a:lnTo>
                  <a:lnTo>
                    <a:pt x="30048" y="1881"/>
                  </a:lnTo>
                  <a:lnTo>
                    <a:pt x="11926" y="15901"/>
                  </a:lnTo>
                  <a:lnTo>
                    <a:pt x="2719" y="39497"/>
                  </a:lnTo>
                  <a:lnTo>
                    <a:pt x="0" y="57564"/>
                  </a:lnTo>
                  <a:lnTo>
                    <a:pt x="3126" y="68152"/>
                  </a:lnTo>
                  <a:lnTo>
                    <a:pt x="13261" y="83077"/>
                  </a:lnTo>
                  <a:lnTo>
                    <a:pt x="19604" y="86312"/>
                  </a:lnTo>
                  <a:lnTo>
                    <a:pt x="23271" y="87175"/>
                  </a:lnTo>
                  <a:lnTo>
                    <a:pt x="26421" y="87044"/>
                  </a:lnTo>
                  <a:lnTo>
                    <a:pt x="31803" y="85018"/>
                  </a:lnTo>
                  <a:lnTo>
                    <a:pt x="36547" y="78003"/>
                  </a:lnTo>
                  <a:lnTo>
                    <a:pt x="38799" y="73168"/>
                  </a:lnTo>
                  <a:lnTo>
                    <a:pt x="39422" y="62153"/>
                  </a:lnTo>
                  <a:lnTo>
                    <a:pt x="36574" y="35937"/>
                  </a:lnTo>
                  <a:lnTo>
                    <a:pt x="3060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90">
              <a:extLst>
                <a:ext uri="{FF2B5EF4-FFF2-40B4-BE49-F238E27FC236}">
                  <a16:creationId xmlns:a16="http://schemas.microsoft.com/office/drawing/2014/main" id="{2B8CA45C-28CF-02B3-E984-0AE063545FE6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2057565" y="4988403"/>
              <a:ext cx="93842" cy="313848"/>
            </a:xfrm>
            <a:custGeom>
              <a:avLst/>
              <a:gdLst/>
              <a:ahLst/>
              <a:cxnLst/>
              <a:rect l="0" t="0" r="0" b="0"/>
              <a:pathLst>
                <a:path w="93842" h="313848">
                  <a:moveTo>
                    <a:pt x="69685" y="85247"/>
                  </a:moveTo>
                  <a:lnTo>
                    <a:pt x="69685" y="85247"/>
                  </a:lnTo>
                  <a:lnTo>
                    <a:pt x="73056" y="81877"/>
                  </a:lnTo>
                  <a:lnTo>
                    <a:pt x="86692" y="51648"/>
                  </a:lnTo>
                  <a:lnTo>
                    <a:pt x="92284" y="38053"/>
                  </a:lnTo>
                  <a:lnTo>
                    <a:pt x="93841" y="26878"/>
                  </a:lnTo>
                  <a:lnTo>
                    <a:pt x="92650" y="18618"/>
                  </a:lnTo>
                  <a:lnTo>
                    <a:pt x="89895" y="10002"/>
                  </a:lnTo>
                  <a:lnTo>
                    <a:pt x="89508" y="7567"/>
                  </a:lnTo>
                  <a:lnTo>
                    <a:pt x="85316" y="2980"/>
                  </a:lnTo>
                  <a:lnTo>
                    <a:pt x="82222" y="768"/>
                  </a:lnTo>
                  <a:lnTo>
                    <a:pt x="78749" y="0"/>
                  </a:lnTo>
                  <a:lnTo>
                    <a:pt x="71126" y="1028"/>
                  </a:lnTo>
                  <a:lnTo>
                    <a:pt x="55531" y="15687"/>
                  </a:lnTo>
                  <a:lnTo>
                    <a:pt x="44246" y="37904"/>
                  </a:lnTo>
                  <a:lnTo>
                    <a:pt x="36434" y="62360"/>
                  </a:lnTo>
                  <a:lnTo>
                    <a:pt x="29651" y="87481"/>
                  </a:lnTo>
                  <a:lnTo>
                    <a:pt x="23172" y="112798"/>
                  </a:lnTo>
                  <a:lnTo>
                    <a:pt x="16784" y="138174"/>
                  </a:lnTo>
                  <a:lnTo>
                    <a:pt x="8305" y="167668"/>
                  </a:lnTo>
                  <a:lnTo>
                    <a:pt x="2658" y="191670"/>
                  </a:lnTo>
                  <a:lnTo>
                    <a:pt x="672" y="218066"/>
                  </a:lnTo>
                  <a:lnTo>
                    <a:pt x="207" y="240233"/>
                  </a:lnTo>
                  <a:lnTo>
                    <a:pt x="0" y="262315"/>
                  </a:lnTo>
                  <a:lnTo>
                    <a:pt x="1766" y="290817"/>
                  </a:lnTo>
                  <a:lnTo>
                    <a:pt x="6185" y="313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91">
              <a:extLst>
                <a:ext uri="{FF2B5EF4-FFF2-40B4-BE49-F238E27FC236}">
                  <a16:creationId xmlns:a16="http://schemas.microsoft.com/office/drawing/2014/main" id="{BC9EE076-C5C9-3A36-9B74-6D486C62F32A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012950" y="5143500"/>
              <a:ext cx="165101" cy="50801"/>
            </a:xfrm>
            <a:custGeom>
              <a:avLst/>
              <a:gdLst/>
              <a:ahLst/>
              <a:cxnLst/>
              <a:rect l="0" t="0" r="0" b="0"/>
              <a:pathLst>
                <a:path w="165101" h="50801">
                  <a:moveTo>
                    <a:pt x="0" y="50800"/>
                  </a:moveTo>
                  <a:lnTo>
                    <a:pt x="0" y="50800"/>
                  </a:lnTo>
                  <a:lnTo>
                    <a:pt x="12948" y="39263"/>
                  </a:lnTo>
                  <a:lnTo>
                    <a:pt x="33627" y="29429"/>
                  </a:lnTo>
                  <a:lnTo>
                    <a:pt x="63116" y="22439"/>
                  </a:lnTo>
                  <a:lnTo>
                    <a:pt x="90915" y="19720"/>
                  </a:lnTo>
                  <a:lnTo>
                    <a:pt x="119793" y="15811"/>
                  </a:lnTo>
                  <a:lnTo>
                    <a:pt x="148524" y="6203"/>
                  </a:lnTo>
                  <a:lnTo>
                    <a:pt x="157602" y="183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60">
            <a:extLst>
              <a:ext uri="{FF2B5EF4-FFF2-40B4-BE49-F238E27FC236}">
                <a16:creationId xmlns:a16="http://schemas.microsoft.com/office/drawing/2014/main" id="{888DFDB3-912D-29EE-B829-95C0CBDDC921}"/>
              </a:ext>
            </a:extLst>
          </p:cNvPr>
          <p:cNvGrpSpPr/>
          <p:nvPr/>
        </p:nvGrpSpPr>
        <p:grpSpPr>
          <a:xfrm>
            <a:off x="2457450" y="5054862"/>
            <a:ext cx="280347" cy="190239"/>
            <a:chOff x="2457450" y="5054862"/>
            <a:chExt cx="280347" cy="190239"/>
          </a:xfrm>
        </p:grpSpPr>
        <p:sp>
          <p:nvSpPr>
            <p:cNvPr id="345" name="SMARTInkShape-292">
              <a:extLst>
                <a:ext uri="{FF2B5EF4-FFF2-40B4-BE49-F238E27FC236}">
                  <a16:creationId xmlns:a16="http://schemas.microsoft.com/office/drawing/2014/main" id="{9BEC909F-E9B5-84E8-A899-25F47F838B69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2457450" y="5054862"/>
              <a:ext cx="31751" cy="190239"/>
            </a:xfrm>
            <a:custGeom>
              <a:avLst/>
              <a:gdLst/>
              <a:ahLst/>
              <a:cxnLst/>
              <a:rect l="0" t="0" r="0" b="0"/>
              <a:pathLst>
                <a:path w="31751" h="190239">
                  <a:moveTo>
                    <a:pt x="31750" y="6088"/>
                  </a:moveTo>
                  <a:lnTo>
                    <a:pt x="31750" y="6088"/>
                  </a:lnTo>
                  <a:lnTo>
                    <a:pt x="31750" y="0"/>
                  </a:lnTo>
                  <a:lnTo>
                    <a:pt x="22912" y="29647"/>
                  </a:lnTo>
                  <a:lnTo>
                    <a:pt x="19108" y="60183"/>
                  </a:lnTo>
                  <a:lnTo>
                    <a:pt x="10312" y="89211"/>
                  </a:lnTo>
                  <a:lnTo>
                    <a:pt x="4153" y="117971"/>
                  </a:lnTo>
                  <a:lnTo>
                    <a:pt x="1846" y="139304"/>
                  </a:lnTo>
                  <a:lnTo>
                    <a:pt x="0" y="1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93">
              <a:extLst>
                <a:ext uri="{FF2B5EF4-FFF2-40B4-BE49-F238E27FC236}">
                  <a16:creationId xmlns:a16="http://schemas.microsoft.com/office/drawing/2014/main" id="{E88FDEFF-4FA7-4187-CD70-518D7C87F6A3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2552700" y="5067785"/>
              <a:ext cx="185097" cy="145563"/>
            </a:xfrm>
            <a:custGeom>
              <a:avLst/>
              <a:gdLst/>
              <a:ahLst/>
              <a:cxnLst/>
              <a:rect l="0" t="0" r="0" b="0"/>
              <a:pathLst>
                <a:path w="185097" h="145563">
                  <a:moveTo>
                    <a:pt x="0" y="56665"/>
                  </a:moveTo>
                  <a:lnTo>
                    <a:pt x="0" y="56665"/>
                  </a:lnTo>
                  <a:lnTo>
                    <a:pt x="3371" y="53294"/>
                  </a:lnTo>
                  <a:lnTo>
                    <a:pt x="22076" y="23066"/>
                  </a:lnTo>
                  <a:lnTo>
                    <a:pt x="39082" y="5037"/>
                  </a:lnTo>
                  <a:lnTo>
                    <a:pt x="45827" y="1970"/>
                  </a:lnTo>
                  <a:lnTo>
                    <a:pt x="61655" y="0"/>
                  </a:lnTo>
                  <a:lnTo>
                    <a:pt x="65093" y="1249"/>
                  </a:lnTo>
                  <a:lnTo>
                    <a:pt x="70793" y="6400"/>
                  </a:lnTo>
                  <a:lnTo>
                    <a:pt x="77968" y="20606"/>
                  </a:lnTo>
                  <a:lnTo>
                    <a:pt x="77822" y="44962"/>
                  </a:lnTo>
                  <a:lnTo>
                    <a:pt x="75109" y="70999"/>
                  </a:lnTo>
                  <a:lnTo>
                    <a:pt x="66156" y="92348"/>
                  </a:lnTo>
                  <a:lnTo>
                    <a:pt x="54566" y="107533"/>
                  </a:lnTo>
                  <a:lnTo>
                    <a:pt x="24110" y="134442"/>
                  </a:lnTo>
                  <a:lnTo>
                    <a:pt x="22423" y="136033"/>
                  </a:lnTo>
                  <a:lnTo>
                    <a:pt x="20549" y="139682"/>
                  </a:lnTo>
                  <a:lnTo>
                    <a:pt x="19346" y="144403"/>
                  </a:lnTo>
                  <a:lnTo>
                    <a:pt x="22944" y="145049"/>
                  </a:lnTo>
                  <a:lnTo>
                    <a:pt x="49457" y="145497"/>
                  </a:lnTo>
                  <a:lnTo>
                    <a:pt x="76998" y="145556"/>
                  </a:lnTo>
                  <a:lnTo>
                    <a:pt x="102228" y="145562"/>
                  </a:lnTo>
                  <a:lnTo>
                    <a:pt x="132926" y="141201"/>
                  </a:lnTo>
                  <a:lnTo>
                    <a:pt x="163553" y="137725"/>
                  </a:lnTo>
                  <a:lnTo>
                    <a:pt x="179929" y="132424"/>
                  </a:lnTo>
                  <a:lnTo>
                    <a:pt x="183452" y="130454"/>
                  </a:lnTo>
                  <a:lnTo>
                    <a:pt x="185096" y="128436"/>
                  </a:lnTo>
                  <a:lnTo>
                    <a:pt x="184150" y="120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61">
            <a:extLst>
              <a:ext uri="{FF2B5EF4-FFF2-40B4-BE49-F238E27FC236}">
                <a16:creationId xmlns:a16="http://schemas.microsoft.com/office/drawing/2014/main" id="{5C6E3660-A22B-B2E2-D093-0E9741EACB8F}"/>
              </a:ext>
            </a:extLst>
          </p:cNvPr>
          <p:cNvGrpSpPr/>
          <p:nvPr/>
        </p:nvGrpSpPr>
        <p:grpSpPr>
          <a:xfrm>
            <a:off x="3022600" y="5035550"/>
            <a:ext cx="1195933" cy="363850"/>
            <a:chOff x="3022600" y="5035550"/>
            <a:chExt cx="1195933" cy="363850"/>
          </a:xfrm>
        </p:grpSpPr>
        <p:sp>
          <p:nvSpPr>
            <p:cNvPr id="348" name="SMARTInkShape-294">
              <a:extLst>
                <a:ext uri="{FF2B5EF4-FFF2-40B4-BE49-F238E27FC236}">
                  <a16:creationId xmlns:a16="http://schemas.microsoft.com/office/drawing/2014/main" id="{43CFA6A3-E1D9-BE7E-80C1-93C23D8C4F75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022600" y="5119245"/>
              <a:ext cx="37454" cy="233806"/>
            </a:xfrm>
            <a:custGeom>
              <a:avLst/>
              <a:gdLst/>
              <a:ahLst/>
              <a:cxnLst/>
              <a:rect l="0" t="0" r="0" b="0"/>
              <a:pathLst>
                <a:path w="37454" h="233806">
                  <a:moveTo>
                    <a:pt x="6350" y="11555"/>
                  </a:moveTo>
                  <a:lnTo>
                    <a:pt x="6350" y="11555"/>
                  </a:lnTo>
                  <a:lnTo>
                    <a:pt x="27054" y="572"/>
                  </a:lnTo>
                  <a:lnTo>
                    <a:pt x="30736" y="0"/>
                  </a:lnTo>
                  <a:lnTo>
                    <a:pt x="33191" y="323"/>
                  </a:lnTo>
                  <a:lnTo>
                    <a:pt x="34827" y="1246"/>
                  </a:lnTo>
                  <a:lnTo>
                    <a:pt x="35918" y="2565"/>
                  </a:lnTo>
                  <a:lnTo>
                    <a:pt x="37453" y="14536"/>
                  </a:lnTo>
                  <a:lnTo>
                    <a:pt x="34537" y="41601"/>
                  </a:lnTo>
                  <a:lnTo>
                    <a:pt x="32576" y="66318"/>
                  </a:lnTo>
                  <a:lnTo>
                    <a:pt x="26844" y="94339"/>
                  </a:lnTo>
                  <a:lnTo>
                    <a:pt x="20967" y="119496"/>
                  </a:lnTo>
                  <a:lnTo>
                    <a:pt x="14758" y="151018"/>
                  </a:lnTo>
                  <a:lnTo>
                    <a:pt x="8449" y="176114"/>
                  </a:lnTo>
                  <a:lnTo>
                    <a:pt x="2817" y="203855"/>
                  </a:lnTo>
                  <a:lnTo>
                    <a:pt x="0" y="233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95">
              <a:extLst>
                <a:ext uri="{FF2B5EF4-FFF2-40B4-BE49-F238E27FC236}">
                  <a16:creationId xmlns:a16="http://schemas.microsoft.com/office/drawing/2014/main" id="{F2540E06-E0DA-E722-0013-F6CEB4E00307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035300" y="5120266"/>
              <a:ext cx="92481" cy="85059"/>
            </a:xfrm>
            <a:custGeom>
              <a:avLst/>
              <a:gdLst/>
              <a:ahLst/>
              <a:cxnLst/>
              <a:rect l="0" t="0" r="0" b="0"/>
              <a:pathLst>
                <a:path w="92481" h="85059">
                  <a:moveTo>
                    <a:pt x="0" y="54984"/>
                  </a:moveTo>
                  <a:lnTo>
                    <a:pt x="0" y="54984"/>
                  </a:lnTo>
                  <a:lnTo>
                    <a:pt x="0" y="51613"/>
                  </a:lnTo>
                  <a:lnTo>
                    <a:pt x="10139" y="39084"/>
                  </a:lnTo>
                  <a:lnTo>
                    <a:pt x="25730" y="24901"/>
                  </a:lnTo>
                  <a:lnTo>
                    <a:pt x="55052" y="5144"/>
                  </a:lnTo>
                  <a:lnTo>
                    <a:pt x="65390" y="1083"/>
                  </a:lnTo>
                  <a:lnTo>
                    <a:pt x="71110" y="0"/>
                  </a:lnTo>
                  <a:lnTo>
                    <a:pt x="76334" y="690"/>
                  </a:lnTo>
                  <a:lnTo>
                    <a:pt x="85902" y="5218"/>
                  </a:lnTo>
                  <a:lnTo>
                    <a:pt x="89018" y="9106"/>
                  </a:lnTo>
                  <a:lnTo>
                    <a:pt x="92480" y="19071"/>
                  </a:lnTo>
                  <a:lnTo>
                    <a:pt x="91058" y="39954"/>
                  </a:lnTo>
                  <a:lnTo>
                    <a:pt x="86096" y="52066"/>
                  </a:lnTo>
                  <a:lnTo>
                    <a:pt x="78481" y="62154"/>
                  </a:lnTo>
                  <a:lnTo>
                    <a:pt x="62295" y="75061"/>
                  </a:lnTo>
                  <a:lnTo>
                    <a:pt x="44798" y="82962"/>
                  </a:lnTo>
                  <a:lnTo>
                    <a:pt x="34962" y="85058"/>
                  </a:lnTo>
                  <a:lnTo>
                    <a:pt x="12700" y="8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96">
              <a:extLst>
                <a:ext uri="{FF2B5EF4-FFF2-40B4-BE49-F238E27FC236}">
                  <a16:creationId xmlns:a16="http://schemas.microsoft.com/office/drawing/2014/main" id="{478E2E52-EFC0-65D2-BBC5-63A0B4CB1DFF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168650" y="5132099"/>
              <a:ext cx="139701" cy="79674"/>
            </a:xfrm>
            <a:custGeom>
              <a:avLst/>
              <a:gdLst/>
              <a:ahLst/>
              <a:cxnLst/>
              <a:rect l="0" t="0" r="0" b="0"/>
              <a:pathLst>
                <a:path w="139701" h="79674">
                  <a:moveTo>
                    <a:pt x="0" y="24101"/>
                  </a:moveTo>
                  <a:lnTo>
                    <a:pt x="0" y="24101"/>
                  </a:lnTo>
                  <a:lnTo>
                    <a:pt x="10844" y="14667"/>
                  </a:lnTo>
                  <a:lnTo>
                    <a:pt x="40480" y="1624"/>
                  </a:lnTo>
                  <a:lnTo>
                    <a:pt x="51858" y="0"/>
                  </a:lnTo>
                  <a:lnTo>
                    <a:pt x="56445" y="1684"/>
                  </a:lnTo>
                  <a:lnTo>
                    <a:pt x="63422" y="9198"/>
                  </a:lnTo>
                  <a:lnTo>
                    <a:pt x="66993" y="19594"/>
                  </a:lnTo>
                  <a:lnTo>
                    <a:pt x="67875" y="31270"/>
                  </a:lnTo>
                  <a:lnTo>
                    <a:pt x="64404" y="48332"/>
                  </a:lnTo>
                  <a:lnTo>
                    <a:pt x="50729" y="73261"/>
                  </a:lnTo>
                  <a:lnTo>
                    <a:pt x="45690" y="79673"/>
                  </a:lnTo>
                  <a:lnTo>
                    <a:pt x="41238" y="78668"/>
                  </a:lnTo>
                  <a:lnTo>
                    <a:pt x="38075" y="77412"/>
                  </a:lnTo>
                  <a:lnTo>
                    <a:pt x="35967" y="75165"/>
                  </a:lnTo>
                  <a:lnTo>
                    <a:pt x="33624" y="68903"/>
                  </a:lnTo>
                  <a:lnTo>
                    <a:pt x="34465" y="61417"/>
                  </a:lnTo>
                  <a:lnTo>
                    <a:pt x="40753" y="41742"/>
                  </a:lnTo>
                  <a:lnTo>
                    <a:pt x="46570" y="33587"/>
                  </a:lnTo>
                  <a:lnTo>
                    <a:pt x="61802" y="19233"/>
                  </a:lnTo>
                  <a:lnTo>
                    <a:pt x="84320" y="10350"/>
                  </a:lnTo>
                  <a:lnTo>
                    <a:pt x="109964" y="6621"/>
                  </a:lnTo>
                  <a:lnTo>
                    <a:pt x="139700" y="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97">
              <a:extLst>
                <a:ext uri="{FF2B5EF4-FFF2-40B4-BE49-F238E27FC236}">
                  <a16:creationId xmlns:a16="http://schemas.microsoft.com/office/drawing/2014/main" id="{D6E62F37-1536-B440-B28C-EDF85F57BEC5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3348017" y="5149873"/>
              <a:ext cx="40421" cy="86027"/>
            </a:xfrm>
            <a:custGeom>
              <a:avLst/>
              <a:gdLst/>
              <a:ahLst/>
              <a:cxnLst/>
              <a:rect l="0" t="0" r="0" b="0"/>
              <a:pathLst>
                <a:path w="40421" h="86027">
                  <a:moveTo>
                    <a:pt x="30183" y="6327"/>
                  </a:moveTo>
                  <a:lnTo>
                    <a:pt x="30183" y="6327"/>
                  </a:lnTo>
                  <a:lnTo>
                    <a:pt x="35650" y="6327"/>
                  </a:lnTo>
                  <a:lnTo>
                    <a:pt x="35944" y="5622"/>
                  </a:lnTo>
                  <a:lnTo>
                    <a:pt x="36510" y="239"/>
                  </a:lnTo>
                  <a:lnTo>
                    <a:pt x="31064" y="0"/>
                  </a:lnTo>
                  <a:lnTo>
                    <a:pt x="23702" y="3355"/>
                  </a:lnTo>
                  <a:lnTo>
                    <a:pt x="12584" y="15559"/>
                  </a:lnTo>
                  <a:lnTo>
                    <a:pt x="3723" y="29210"/>
                  </a:lnTo>
                  <a:lnTo>
                    <a:pt x="0" y="45563"/>
                  </a:lnTo>
                  <a:lnTo>
                    <a:pt x="2268" y="63813"/>
                  </a:lnTo>
                  <a:lnTo>
                    <a:pt x="10780" y="79255"/>
                  </a:lnTo>
                  <a:lnTo>
                    <a:pt x="18267" y="84601"/>
                  </a:lnTo>
                  <a:lnTo>
                    <a:pt x="22239" y="86026"/>
                  </a:lnTo>
                  <a:lnTo>
                    <a:pt x="26298" y="85566"/>
                  </a:lnTo>
                  <a:lnTo>
                    <a:pt x="34571" y="81290"/>
                  </a:lnTo>
                  <a:lnTo>
                    <a:pt x="37342" y="78175"/>
                  </a:lnTo>
                  <a:lnTo>
                    <a:pt x="40420" y="70951"/>
                  </a:lnTo>
                  <a:lnTo>
                    <a:pt x="39907" y="61153"/>
                  </a:lnTo>
                  <a:lnTo>
                    <a:pt x="36533" y="3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98">
              <a:extLst>
                <a:ext uri="{FF2B5EF4-FFF2-40B4-BE49-F238E27FC236}">
                  <a16:creationId xmlns:a16="http://schemas.microsoft.com/office/drawing/2014/main" id="{8633AA8F-3F45-4678-4763-45C3BAA14559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436401" y="5138795"/>
              <a:ext cx="117885" cy="260605"/>
            </a:xfrm>
            <a:custGeom>
              <a:avLst/>
              <a:gdLst/>
              <a:ahLst/>
              <a:cxnLst/>
              <a:rect l="0" t="0" r="0" b="0"/>
              <a:pathLst>
                <a:path w="117885" h="260605">
                  <a:moveTo>
                    <a:pt x="37049" y="23755"/>
                  </a:moveTo>
                  <a:lnTo>
                    <a:pt x="37049" y="23755"/>
                  </a:lnTo>
                  <a:lnTo>
                    <a:pt x="40420" y="20384"/>
                  </a:lnTo>
                  <a:lnTo>
                    <a:pt x="43956" y="18729"/>
                  </a:lnTo>
                  <a:lnTo>
                    <a:pt x="48604" y="17667"/>
                  </a:lnTo>
                  <a:lnTo>
                    <a:pt x="48986" y="18285"/>
                  </a:lnTo>
                  <a:lnTo>
                    <a:pt x="49410" y="20853"/>
                  </a:lnTo>
                  <a:lnTo>
                    <a:pt x="46277" y="43121"/>
                  </a:lnTo>
                  <a:lnTo>
                    <a:pt x="42797" y="64818"/>
                  </a:lnTo>
                  <a:lnTo>
                    <a:pt x="36871" y="95188"/>
                  </a:lnTo>
                  <a:lnTo>
                    <a:pt x="31918" y="124414"/>
                  </a:lnTo>
                  <a:lnTo>
                    <a:pt x="25870" y="150569"/>
                  </a:lnTo>
                  <a:lnTo>
                    <a:pt x="19763" y="176118"/>
                  </a:lnTo>
                  <a:lnTo>
                    <a:pt x="13867" y="207195"/>
                  </a:lnTo>
                  <a:lnTo>
                    <a:pt x="8570" y="234187"/>
                  </a:lnTo>
                  <a:lnTo>
                    <a:pt x="5586" y="259272"/>
                  </a:lnTo>
                  <a:lnTo>
                    <a:pt x="4785" y="260494"/>
                  </a:lnTo>
                  <a:lnTo>
                    <a:pt x="3545" y="260604"/>
                  </a:lnTo>
                  <a:lnTo>
                    <a:pt x="2013" y="259971"/>
                  </a:lnTo>
                  <a:lnTo>
                    <a:pt x="1697" y="257432"/>
                  </a:lnTo>
                  <a:lnTo>
                    <a:pt x="2497" y="234386"/>
                  </a:lnTo>
                  <a:lnTo>
                    <a:pt x="0" y="204462"/>
                  </a:lnTo>
                  <a:lnTo>
                    <a:pt x="122" y="182386"/>
                  </a:lnTo>
                  <a:lnTo>
                    <a:pt x="3451" y="154091"/>
                  </a:lnTo>
                  <a:lnTo>
                    <a:pt x="4751" y="127833"/>
                  </a:lnTo>
                  <a:lnTo>
                    <a:pt x="6548" y="102179"/>
                  </a:lnTo>
                  <a:lnTo>
                    <a:pt x="14684" y="76704"/>
                  </a:lnTo>
                  <a:lnTo>
                    <a:pt x="25994" y="46574"/>
                  </a:lnTo>
                  <a:lnTo>
                    <a:pt x="42780" y="22135"/>
                  </a:lnTo>
                  <a:lnTo>
                    <a:pt x="71557" y="3908"/>
                  </a:lnTo>
                  <a:lnTo>
                    <a:pt x="88666" y="0"/>
                  </a:lnTo>
                  <a:lnTo>
                    <a:pt x="99031" y="967"/>
                  </a:lnTo>
                  <a:lnTo>
                    <a:pt x="103770" y="2214"/>
                  </a:lnTo>
                  <a:lnTo>
                    <a:pt x="107635" y="5161"/>
                  </a:lnTo>
                  <a:lnTo>
                    <a:pt x="113811" y="14080"/>
                  </a:lnTo>
                  <a:lnTo>
                    <a:pt x="117884" y="27630"/>
                  </a:lnTo>
                  <a:lnTo>
                    <a:pt x="115074" y="38177"/>
                  </a:lnTo>
                  <a:lnTo>
                    <a:pt x="101772" y="65566"/>
                  </a:lnTo>
                  <a:lnTo>
                    <a:pt x="86329" y="83102"/>
                  </a:lnTo>
                  <a:lnTo>
                    <a:pt x="58490" y="100259"/>
                  </a:lnTo>
                  <a:lnTo>
                    <a:pt x="24349" y="106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99">
              <a:extLst>
                <a:ext uri="{FF2B5EF4-FFF2-40B4-BE49-F238E27FC236}">
                  <a16:creationId xmlns:a16="http://schemas.microsoft.com/office/drawing/2014/main" id="{45160F2D-9DE0-1EA7-C4E1-9DA7F3CCD9CD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530600" y="5149850"/>
              <a:ext cx="266701" cy="113113"/>
            </a:xfrm>
            <a:custGeom>
              <a:avLst/>
              <a:gdLst/>
              <a:ahLst/>
              <a:cxnLst/>
              <a:rect l="0" t="0" r="0" b="0"/>
              <a:pathLst>
                <a:path w="266701" h="113113">
                  <a:moveTo>
                    <a:pt x="0" y="31750"/>
                  </a:moveTo>
                  <a:lnTo>
                    <a:pt x="0" y="31750"/>
                  </a:lnTo>
                  <a:lnTo>
                    <a:pt x="10139" y="27386"/>
                  </a:lnTo>
                  <a:lnTo>
                    <a:pt x="39789" y="24869"/>
                  </a:lnTo>
                  <a:lnTo>
                    <a:pt x="68720" y="20408"/>
                  </a:lnTo>
                  <a:lnTo>
                    <a:pt x="80637" y="18949"/>
                  </a:lnTo>
                  <a:lnTo>
                    <a:pt x="102602" y="9683"/>
                  </a:lnTo>
                  <a:lnTo>
                    <a:pt x="104385" y="9983"/>
                  </a:lnTo>
                  <a:lnTo>
                    <a:pt x="105573" y="10889"/>
                  </a:lnTo>
                  <a:lnTo>
                    <a:pt x="106366" y="10787"/>
                  </a:lnTo>
                  <a:lnTo>
                    <a:pt x="106894" y="10013"/>
                  </a:lnTo>
                  <a:lnTo>
                    <a:pt x="107888" y="6564"/>
                  </a:lnTo>
                  <a:lnTo>
                    <a:pt x="104561" y="3043"/>
                  </a:lnTo>
                  <a:lnTo>
                    <a:pt x="99153" y="1352"/>
                  </a:lnTo>
                  <a:lnTo>
                    <a:pt x="95735" y="901"/>
                  </a:lnTo>
                  <a:lnTo>
                    <a:pt x="88175" y="4163"/>
                  </a:lnTo>
                  <a:lnTo>
                    <a:pt x="67638" y="22420"/>
                  </a:lnTo>
                  <a:lnTo>
                    <a:pt x="56416" y="38393"/>
                  </a:lnTo>
                  <a:lnTo>
                    <a:pt x="52464" y="53082"/>
                  </a:lnTo>
                  <a:lnTo>
                    <a:pt x="51019" y="79479"/>
                  </a:lnTo>
                  <a:lnTo>
                    <a:pt x="61754" y="104475"/>
                  </a:lnTo>
                  <a:lnTo>
                    <a:pt x="66353" y="110292"/>
                  </a:lnTo>
                  <a:lnTo>
                    <a:pt x="72059" y="112519"/>
                  </a:lnTo>
                  <a:lnTo>
                    <a:pt x="75556" y="113112"/>
                  </a:lnTo>
                  <a:lnTo>
                    <a:pt x="81323" y="111890"/>
                  </a:lnTo>
                  <a:lnTo>
                    <a:pt x="97517" y="101987"/>
                  </a:lnTo>
                  <a:lnTo>
                    <a:pt x="124711" y="72698"/>
                  </a:lnTo>
                  <a:lnTo>
                    <a:pt x="143675" y="40979"/>
                  </a:lnTo>
                  <a:lnTo>
                    <a:pt x="154483" y="24359"/>
                  </a:lnTo>
                  <a:lnTo>
                    <a:pt x="158735" y="21410"/>
                  </a:lnTo>
                  <a:lnTo>
                    <a:pt x="160856" y="20623"/>
                  </a:lnTo>
                  <a:lnTo>
                    <a:pt x="162976" y="21509"/>
                  </a:lnTo>
                  <a:lnTo>
                    <a:pt x="167214" y="26258"/>
                  </a:lnTo>
                  <a:lnTo>
                    <a:pt x="169567" y="33072"/>
                  </a:lnTo>
                  <a:lnTo>
                    <a:pt x="171202" y="61114"/>
                  </a:lnTo>
                  <a:lnTo>
                    <a:pt x="171340" y="69024"/>
                  </a:lnTo>
                  <a:lnTo>
                    <a:pt x="167638" y="76774"/>
                  </a:lnTo>
                  <a:lnTo>
                    <a:pt x="157135" y="89876"/>
                  </a:lnTo>
                  <a:lnTo>
                    <a:pt x="150742" y="92861"/>
                  </a:lnTo>
                  <a:lnTo>
                    <a:pt x="147061" y="93658"/>
                  </a:lnTo>
                  <a:lnTo>
                    <a:pt x="144607" y="93483"/>
                  </a:lnTo>
                  <a:lnTo>
                    <a:pt x="142972" y="92661"/>
                  </a:lnTo>
                  <a:lnTo>
                    <a:pt x="141881" y="91407"/>
                  </a:lnTo>
                  <a:lnTo>
                    <a:pt x="140346" y="79530"/>
                  </a:lnTo>
                  <a:lnTo>
                    <a:pt x="145632" y="68507"/>
                  </a:lnTo>
                  <a:lnTo>
                    <a:pt x="166387" y="38540"/>
                  </a:lnTo>
                  <a:lnTo>
                    <a:pt x="178181" y="27411"/>
                  </a:lnTo>
                  <a:lnTo>
                    <a:pt x="207456" y="10701"/>
                  </a:lnTo>
                  <a:lnTo>
                    <a:pt x="232366" y="5041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00">
              <a:extLst>
                <a:ext uri="{FF2B5EF4-FFF2-40B4-BE49-F238E27FC236}">
                  <a16:creationId xmlns:a16="http://schemas.microsoft.com/office/drawing/2014/main" id="{F468B723-D143-3964-8ACD-DAF696EE0562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3806624" y="5035550"/>
              <a:ext cx="60527" cy="189164"/>
            </a:xfrm>
            <a:custGeom>
              <a:avLst/>
              <a:gdLst/>
              <a:ahLst/>
              <a:cxnLst/>
              <a:rect l="0" t="0" r="0" b="0"/>
              <a:pathLst>
                <a:path w="60527" h="189164">
                  <a:moveTo>
                    <a:pt x="28776" y="0"/>
                  </a:moveTo>
                  <a:lnTo>
                    <a:pt x="28776" y="0"/>
                  </a:lnTo>
                  <a:lnTo>
                    <a:pt x="26895" y="30443"/>
                  </a:lnTo>
                  <a:lnTo>
                    <a:pt x="23750" y="56763"/>
                  </a:lnTo>
                  <a:lnTo>
                    <a:pt x="19055" y="84316"/>
                  </a:lnTo>
                  <a:lnTo>
                    <a:pt x="10609" y="111061"/>
                  </a:lnTo>
                  <a:lnTo>
                    <a:pt x="3623" y="141965"/>
                  </a:lnTo>
                  <a:lnTo>
                    <a:pt x="0" y="162165"/>
                  </a:lnTo>
                  <a:lnTo>
                    <a:pt x="3203" y="185987"/>
                  </a:lnTo>
                  <a:lnTo>
                    <a:pt x="4672" y="187491"/>
                  </a:lnTo>
                  <a:lnTo>
                    <a:pt x="10067" y="189163"/>
                  </a:lnTo>
                  <a:lnTo>
                    <a:pt x="38784" y="183955"/>
                  </a:lnTo>
                  <a:lnTo>
                    <a:pt x="46395" y="181006"/>
                  </a:lnTo>
                  <a:lnTo>
                    <a:pt x="6052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01">
              <a:extLst>
                <a:ext uri="{FF2B5EF4-FFF2-40B4-BE49-F238E27FC236}">
                  <a16:creationId xmlns:a16="http://schemas.microsoft.com/office/drawing/2014/main" id="{336E420F-D204-FD51-463E-B76BC42F04B1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3822700" y="5132054"/>
              <a:ext cx="81784" cy="106697"/>
            </a:xfrm>
            <a:custGeom>
              <a:avLst/>
              <a:gdLst/>
              <a:ahLst/>
              <a:cxnLst/>
              <a:rect l="0" t="0" r="0" b="0"/>
              <a:pathLst>
                <a:path w="81784" h="106697">
                  <a:moveTo>
                    <a:pt x="0" y="36846"/>
                  </a:moveTo>
                  <a:lnTo>
                    <a:pt x="0" y="36846"/>
                  </a:lnTo>
                  <a:lnTo>
                    <a:pt x="3371" y="33476"/>
                  </a:lnTo>
                  <a:lnTo>
                    <a:pt x="34305" y="19839"/>
                  </a:lnTo>
                  <a:lnTo>
                    <a:pt x="65005" y="7206"/>
                  </a:lnTo>
                  <a:lnTo>
                    <a:pt x="79961" y="0"/>
                  </a:lnTo>
                  <a:lnTo>
                    <a:pt x="80824" y="992"/>
                  </a:lnTo>
                  <a:lnTo>
                    <a:pt x="81783" y="5860"/>
                  </a:lnTo>
                  <a:lnTo>
                    <a:pt x="77329" y="30621"/>
                  </a:lnTo>
                  <a:lnTo>
                    <a:pt x="71536" y="60807"/>
                  </a:lnTo>
                  <a:lnTo>
                    <a:pt x="66812" y="90733"/>
                  </a:lnTo>
                  <a:lnTo>
                    <a:pt x="69850" y="106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02">
              <a:extLst>
                <a:ext uri="{FF2B5EF4-FFF2-40B4-BE49-F238E27FC236}">
                  <a16:creationId xmlns:a16="http://schemas.microsoft.com/office/drawing/2014/main" id="{3969AE8F-BB7B-ED92-F935-385513BE2528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3924300" y="50800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881" y="13466"/>
                  </a:lnTo>
                  <a:lnTo>
                    <a:pt x="3371" y="1109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03">
              <a:extLst>
                <a:ext uri="{FF2B5EF4-FFF2-40B4-BE49-F238E27FC236}">
                  <a16:creationId xmlns:a16="http://schemas.microsoft.com/office/drawing/2014/main" id="{007EED3D-A4A4-1D4A-366B-D02AF3AB9729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975498" y="5105798"/>
              <a:ext cx="104922" cy="119132"/>
            </a:xfrm>
            <a:custGeom>
              <a:avLst/>
              <a:gdLst/>
              <a:ahLst/>
              <a:cxnLst/>
              <a:rect l="0" t="0" r="0" b="0"/>
              <a:pathLst>
                <a:path w="104922" h="119132">
                  <a:moveTo>
                    <a:pt x="18652" y="25002"/>
                  </a:moveTo>
                  <a:lnTo>
                    <a:pt x="18652" y="25002"/>
                  </a:lnTo>
                  <a:lnTo>
                    <a:pt x="43071" y="33840"/>
                  </a:lnTo>
                  <a:lnTo>
                    <a:pt x="62811" y="36557"/>
                  </a:lnTo>
                  <a:lnTo>
                    <a:pt x="75673" y="33431"/>
                  </a:lnTo>
                  <a:lnTo>
                    <a:pt x="92932" y="23736"/>
                  </a:lnTo>
                  <a:lnTo>
                    <a:pt x="101054" y="16678"/>
                  </a:lnTo>
                  <a:lnTo>
                    <a:pt x="104664" y="11189"/>
                  </a:lnTo>
                  <a:lnTo>
                    <a:pt x="104921" y="8738"/>
                  </a:lnTo>
                  <a:lnTo>
                    <a:pt x="103325" y="4133"/>
                  </a:lnTo>
                  <a:lnTo>
                    <a:pt x="94620" y="1616"/>
                  </a:lnTo>
                  <a:lnTo>
                    <a:pt x="69406" y="0"/>
                  </a:lnTo>
                  <a:lnTo>
                    <a:pt x="58613" y="3542"/>
                  </a:lnTo>
                  <a:lnTo>
                    <a:pt x="40186" y="13942"/>
                  </a:lnTo>
                  <a:lnTo>
                    <a:pt x="33397" y="22204"/>
                  </a:lnTo>
                  <a:lnTo>
                    <a:pt x="16674" y="45095"/>
                  </a:lnTo>
                  <a:lnTo>
                    <a:pt x="8737" y="55101"/>
                  </a:lnTo>
                  <a:lnTo>
                    <a:pt x="1615" y="72967"/>
                  </a:lnTo>
                  <a:lnTo>
                    <a:pt x="0" y="90451"/>
                  </a:lnTo>
                  <a:lnTo>
                    <a:pt x="3542" y="100187"/>
                  </a:lnTo>
                  <a:lnTo>
                    <a:pt x="9114" y="107806"/>
                  </a:lnTo>
                  <a:lnTo>
                    <a:pt x="23999" y="116470"/>
                  </a:lnTo>
                  <a:lnTo>
                    <a:pt x="35915" y="119131"/>
                  </a:lnTo>
                  <a:lnTo>
                    <a:pt x="44199" y="117872"/>
                  </a:lnTo>
                  <a:lnTo>
                    <a:pt x="74491" y="107343"/>
                  </a:lnTo>
                  <a:lnTo>
                    <a:pt x="88502" y="10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04">
              <a:extLst>
                <a:ext uri="{FF2B5EF4-FFF2-40B4-BE49-F238E27FC236}">
                  <a16:creationId xmlns:a16="http://schemas.microsoft.com/office/drawing/2014/main" id="{EF918611-3FCA-A784-2034-EE60D3EE8D16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057650" y="5081475"/>
              <a:ext cx="160883" cy="157095"/>
            </a:xfrm>
            <a:custGeom>
              <a:avLst/>
              <a:gdLst/>
              <a:ahLst/>
              <a:cxnLst/>
              <a:rect l="0" t="0" r="0" b="0"/>
              <a:pathLst>
                <a:path w="160883" h="157095">
                  <a:moveTo>
                    <a:pt x="133350" y="17575"/>
                  </a:moveTo>
                  <a:lnTo>
                    <a:pt x="133350" y="17575"/>
                  </a:lnTo>
                  <a:lnTo>
                    <a:pt x="157199" y="6592"/>
                  </a:lnTo>
                  <a:lnTo>
                    <a:pt x="159832" y="6020"/>
                  </a:lnTo>
                  <a:lnTo>
                    <a:pt x="160882" y="4932"/>
                  </a:lnTo>
                  <a:lnTo>
                    <a:pt x="160877" y="3503"/>
                  </a:lnTo>
                  <a:lnTo>
                    <a:pt x="160169" y="1843"/>
                  </a:lnTo>
                  <a:lnTo>
                    <a:pt x="151855" y="0"/>
                  </a:lnTo>
                  <a:lnTo>
                    <a:pt x="131307" y="843"/>
                  </a:lnTo>
                  <a:lnTo>
                    <a:pt x="107344" y="5562"/>
                  </a:lnTo>
                  <a:lnTo>
                    <a:pt x="92158" y="10119"/>
                  </a:lnTo>
                  <a:lnTo>
                    <a:pt x="77087" y="19913"/>
                  </a:lnTo>
                  <a:lnTo>
                    <a:pt x="69398" y="31782"/>
                  </a:lnTo>
                  <a:lnTo>
                    <a:pt x="65248" y="41541"/>
                  </a:lnTo>
                  <a:lnTo>
                    <a:pt x="64665" y="44136"/>
                  </a:lnTo>
                  <a:lnTo>
                    <a:pt x="66393" y="47277"/>
                  </a:lnTo>
                  <a:lnTo>
                    <a:pt x="73958" y="54529"/>
                  </a:lnTo>
                  <a:lnTo>
                    <a:pt x="102141" y="69828"/>
                  </a:lnTo>
                  <a:lnTo>
                    <a:pt x="123736" y="85595"/>
                  </a:lnTo>
                  <a:lnTo>
                    <a:pt x="130958" y="97665"/>
                  </a:lnTo>
                  <a:lnTo>
                    <a:pt x="135109" y="111026"/>
                  </a:lnTo>
                  <a:lnTo>
                    <a:pt x="134602" y="121668"/>
                  </a:lnTo>
                  <a:lnTo>
                    <a:pt x="132025" y="129221"/>
                  </a:lnTo>
                  <a:lnTo>
                    <a:pt x="130350" y="132222"/>
                  </a:lnTo>
                  <a:lnTo>
                    <a:pt x="112988" y="146537"/>
                  </a:lnTo>
                  <a:lnTo>
                    <a:pt x="106426" y="148974"/>
                  </a:lnTo>
                  <a:lnTo>
                    <a:pt x="87288" y="151373"/>
                  </a:lnTo>
                  <a:lnTo>
                    <a:pt x="74836" y="155900"/>
                  </a:lnTo>
                  <a:lnTo>
                    <a:pt x="45420" y="157094"/>
                  </a:lnTo>
                  <a:lnTo>
                    <a:pt x="25687" y="155810"/>
                  </a:lnTo>
                  <a:lnTo>
                    <a:pt x="0" y="144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62">
            <a:extLst>
              <a:ext uri="{FF2B5EF4-FFF2-40B4-BE49-F238E27FC236}">
                <a16:creationId xmlns:a16="http://schemas.microsoft.com/office/drawing/2014/main" id="{0F968446-DEF6-4233-EDE5-72184709208E}"/>
              </a:ext>
            </a:extLst>
          </p:cNvPr>
          <p:cNvGrpSpPr/>
          <p:nvPr/>
        </p:nvGrpSpPr>
        <p:grpSpPr>
          <a:xfrm>
            <a:off x="133350" y="5347431"/>
            <a:ext cx="596434" cy="337738"/>
            <a:chOff x="133350" y="5347431"/>
            <a:chExt cx="596434" cy="337738"/>
          </a:xfrm>
        </p:grpSpPr>
        <p:sp>
          <p:nvSpPr>
            <p:cNvPr id="360" name="SMARTInkShape-305">
              <a:extLst>
                <a:ext uri="{FF2B5EF4-FFF2-40B4-BE49-F238E27FC236}">
                  <a16:creationId xmlns:a16="http://schemas.microsoft.com/office/drawing/2014/main" id="{CEFD929E-D9CA-D035-AFF2-8051FC9EC218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46051" y="5347431"/>
              <a:ext cx="107060" cy="337738"/>
            </a:xfrm>
            <a:custGeom>
              <a:avLst/>
              <a:gdLst/>
              <a:ahLst/>
              <a:cxnLst/>
              <a:rect l="0" t="0" r="0" b="0"/>
              <a:pathLst>
                <a:path w="107060" h="337738">
                  <a:moveTo>
                    <a:pt x="82549" y="50069"/>
                  </a:moveTo>
                  <a:lnTo>
                    <a:pt x="82549" y="50069"/>
                  </a:lnTo>
                  <a:lnTo>
                    <a:pt x="88016" y="50069"/>
                  </a:lnTo>
                  <a:lnTo>
                    <a:pt x="88311" y="49364"/>
                  </a:lnTo>
                  <a:lnTo>
                    <a:pt x="88637" y="46699"/>
                  </a:lnTo>
                  <a:lnTo>
                    <a:pt x="89430" y="46411"/>
                  </a:lnTo>
                  <a:lnTo>
                    <a:pt x="94343" y="49448"/>
                  </a:lnTo>
                  <a:lnTo>
                    <a:pt x="96728" y="47911"/>
                  </a:lnTo>
                  <a:lnTo>
                    <a:pt x="101515" y="43792"/>
                  </a:lnTo>
                  <a:lnTo>
                    <a:pt x="104945" y="43741"/>
                  </a:lnTo>
                  <a:lnTo>
                    <a:pt x="105946" y="43028"/>
                  </a:lnTo>
                  <a:lnTo>
                    <a:pt x="106614" y="41848"/>
                  </a:lnTo>
                  <a:lnTo>
                    <a:pt x="107059" y="40355"/>
                  </a:lnTo>
                  <a:lnTo>
                    <a:pt x="104314" y="31512"/>
                  </a:lnTo>
                  <a:lnTo>
                    <a:pt x="96360" y="15882"/>
                  </a:lnTo>
                  <a:lnTo>
                    <a:pt x="89628" y="7593"/>
                  </a:lnTo>
                  <a:lnTo>
                    <a:pt x="81932" y="2968"/>
                  </a:lnTo>
                  <a:lnTo>
                    <a:pt x="67785" y="365"/>
                  </a:lnTo>
                  <a:lnTo>
                    <a:pt x="62123" y="0"/>
                  </a:lnTo>
                  <a:lnTo>
                    <a:pt x="52069" y="3357"/>
                  </a:lnTo>
                  <a:lnTo>
                    <a:pt x="47412" y="6228"/>
                  </a:lnTo>
                  <a:lnTo>
                    <a:pt x="25510" y="36961"/>
                  </a:lnTo>
                  <a:lnTo>
                    <a:pt x="17687" y="52005"/>
                  </a:lnTo>
                  <a:lnTo>
                    <a:pt x="9317" y="82157"/>
                  </a:lnTo>
                  <a:lnTo>
                    <a:pt x="3073" y="106143"/>
                  </a:lnTo>
                  <a:lnTo>
                    <a:pt x="910" y="130811"/>
                  </a:lnTo>
                  <a:lnTo>
                    <a:pt x="269" y="158110"/>
                  </a:lnTo>
                  <a:lnTo>
                    <a:pt x="119" y="182989"/>
                  </a:lnTo>
                  <a:lnTo>
                    <a:pt x="52" y="208628"/>
                  </a:lnTo>
                  <a:lnTo>
                    <a:pt x="23" y="234134"/>
                  </a:lnTo>
                  <a:lnTo>
                    <a:pt x="9" y="259581"/>
                  </a:lnTo>
                  <a:lnTo>
                    <a:pt x="4" y="283120"/>
                  </a:lnTo>
                  <a:lnTo>
                    <a:pt x="0" y="313493"/>
                  </a:lnTo>
                  <a:lnTo>
                    <a:pt x="5761" y="337737"/>
                  </a:lnTo>
                  <a:lnTo>
                    <a:pt x="6349" y="335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06">
              <a:extLst>
                <a:ext uri="{FF2B5EF4-FFF2-40B4-BE49-F238E27FC236}">
                  <a16:creationId xmlns:a16="http://schemas.microsoft.com/office/drawing/2014/main" id="{2FE5BFD2-7E9E-C5DE-75AA-DC6F46B2C5DC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33350" y="549910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37708"/>
                  </a:lnTo>
                  <a:lnTo>
                    <a:pt x="12552" y="32516"/>
                  </a:lnTo>
                  <a:lnTo>
                    <a:pt x="38071" y="20064"/>
                  </a:lnTo>
                  <a:lnTo>
                    <a:pt x="60512" y="11511"/>
                  </a:lnTo>
                  <a:lnTo>
                    <a:pt x="88407" y="7879"/>
                  </a:lnTo>
                  <a:lnTo>
                    <a:pt x="116345" y="228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07">
              <a:extLst>
                <a:ext uri="{FF2B5EF4-FFF2-40B4-BE49-F238E27FC236}">
                  <a16:creationId xmlns:a16="http://schemas.microsoft.com/office/drawing/2014/main" id="{30248A93-47EF-CB09-8DD2-9497F1F1B09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273050" y="5480050"/>
              <a:ext cx="196851" cy="92086"/>
            </a:xfrm>
            <a:custGeom>
              <a:avLst/>
              <a:gdLst/>
              <a:ahLst/>
              <a:cxnLst/>
              <a:rect l="0" t="0" r="0" b="0"/>
              <a:pathLst>
                <a:path w="196851" h="92086">
                  <a:moveTo>
                    <a:pt x="0" y="31750"/>
                  </a:moveTo>
                  <a:lnTo>
                    <a:pt x="0" y="31750"/>
                  </a:lnTo>
                  <a:lnTo>
                    <a:pt x="29854" y="5268"/>
                  </a:lnTo>
                  <a:lnTo>
                    <a:pt x="42399" y="1561"/>
                  </a:lnTo>
                  <a:lnTo>
                    <a:pt x="52711" y="4457"/>
                  </a:lnTo>
                  <a:lnTo>
                    <a:pt x="58424" y="7204"/>
                  </a:lnTo>
                  <a:lnTo>
                    <a:pt x="68535" y="17783"/>
                  </a:lnTo>
                  <a:lnTo>
                    <a:pt x="83152" y="44200"/>
                  </a:lnTo>
                  <a:lnTo>
                    <a:pt x="99330" y="70319"/>
                  </a:lnTo>
                  <a:lnTo>
                    <a:pt x="98709" y="79230"/>
                  </a:lnTo>
                  <a:lnTo>
                    <a:pt x="96082" y="88131"/>
                  </a:lnTo>
                  <a:lnTo>
                    <a:pt x="94393" y="90503"/>
                  </a:lnTo>
                  <a:lnTo>
                    <a:pt x="92562" y="92085"/>
                  </a:lnTo>
                  <a:lnTo>
                    <a:pt x="84883" y="91962"/>
                  </a:lnTo>
                  <a:lnTo>
                    <a:pt x="79872" y="90941"/>
                  </a:lnTo>
                  <a:lnTo>
                    <a:pt x="70541" y="84163"/>
                  </a:lnTo>
                  <a:lnTo>
                    <a:pt x="66078" y="79392"/>
                  </a:lnTo>
                  <a:lnTo>
                    <a:pt x="61118" y="68447"/>
                  </a:lnTo>
                  <a:lnTo>
                    <a:pt x="59619" y="55820"/>
                  </a:lnTo>
                  <a:lnTo>
                    <a:pt x="61305" y="40802"/>
                  </a:lnTo>
                  <a:lnTo>
                    <a:pt x="70050" y="26601"/>
                  </a:lnTo>
                  <a:lnTo>
                    <a:pt x="83345" y="14646"/>
                  </a:lnTo>
                  <a:lnTo>
                    <a:pt x="98661" y="6979"/>
                  </a:lnTo>
                  <a:lnTo>
                    <a:pt x="129892" y="2068"/>
                  </a:lnTo>
                  <a:lnTo>
                    <a:pt x="160210" y="40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08">
              <a:extLst>
                <a:ext uri="{FF2B5EF4-FFF2-40B4-BE49-F238E27FC236}">
                  <a16:creationId xmlns:a16="http://schemas.microsoft.com/office/drawing/2014/main" id="{B2848A12-90EB-A99D-DFFA-069DDFC273E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59658" y="5474851"/>
              <a:ext cx="270126" cy="92379"/>
            </a:xfrm>
            <a:custGeom>
              <a:avLst/>
              <a:gdLst/>
              <a:ahLst/>
              <a:cxnLst/>
              <a:rect l="0" t="0" r="0" b="0"/>
              <a:pathLst>
                <a:path w="270126" h="92379">
                  <a:moveTo>
                    <a:pt x="54692" y="17899"/>
                  </a:moveTo>
                  <a:lnTo>
                    <a:pt x="54692" y="17899"/>
                  </a:lnTo>
                  <a:lnTo>
                    <a:pt x="58063" y="17899"/>
                  </a:lnTo>
                  <a:lnTo>
                    <a:pt x="59056" y="17194"/>
                  </a:lnTo>
                  <a:lnTo>
                    <a:pt x="59718" y="16018"/>
                  </a:lnTo>
                  <a:lnTo>
                    <a:pt x="60964" y="11811"/>
                  </a:lnTo>
                  <a:lnTo>
                    <a:pt x="61019" y="8256"/>
                  </a:lnTo>
                  <a:lnTo>
                    <a:pt x="59150" y="4676"/>
                  </a:lnTo>
                  <a:lnTo>
                    <a:pt x="57664" y="2734"/>
                  </a:lnTo>
                  <a:lnTo>
                    <a:pt x="54131" y="575"/>
                  </a:lnTo>
                  <a:lnTo>
                    <a:pt x="52201" y="0"/>
                  </a:lnTo>
                  <a:lnTo>
                    <a:pt x="36002" y="5932"/>
                  </a:lnTo>
                  <a:lnTo>
                    <a:pt x="20070" y="16627"/>
                  </a:lnTo>
                  <a:lnTo>
                    <a:pt x="6412" y="32104"/>
                  </a:lnTo>
                  <a:lnTo>
                    <a:pt x="1484" y="45849"/>
                  </a:lnTo>
                  <a:lnTo>
                    <a:pt x="0" y="59955"/>
                  </a:lnTo>
                  <a:lnTo>
                    <a:pt x="1692" y="70928"/>
                  </a:lnTo>
                  <a:lnTo>
                    <a:pt x="9982" y="85038"/>
                  </a:lnTo>
                  <a:lnTo>
                    <a:pt x="15536" y="90073"/>
                  </a:lnTo>
                  <a:lnTo>
                    <a:pt x="18005" y="91414"/>
                  </a:lnTo>
                  <a:lnTo>
                    <a:pt x="21767" y="90898"/>
                  </a:lnTo>
                  <a:lnTo>
                    <a:pt x="35764" y="84136"/>
                  </a:lnTo>
                  <a:lnTo>
                    <a:pt x="53288" y="69643"/>
                  </a:lnTo>
                  <a:lnTo>
                    <a:pt x="78038" y="39845"/>
                  </a:lnTo>
                  <a:lnTo>
                    <a:pt x="89851" y="28061"/>
                  </a:lnTo>
                  <a:lnTo>
                    <a:pt x="97779" y="24750"/>
                  </a:lnTo>
                  <a:lnTo>
                    <a:pt x="98536" y="28235"/>
                  </a:lnTo>
                  <a:lnTo>
                    <a:pt x="104115" y="56906"/>
                  </a:lnTo>
                  <a:lnTo>
                    <a:pt x="106016" y="82094"/>
                  </a:lnTo>
                  <a:lnTo>
                    <a:pt x="110935" y="92378"/>
                  </a:lnTo>
                  <a:lnTo>
                    <a:pt x="111238" y="92247"/>
                  </a:lnTo>
                  <a:lnTo>
                    <a:pt x="111573" y="90219"/>
                  </a:lnTo>
                  <a:lnTo>
                    <a:pt x="115133" y="85109"/>
                  </a:lnTo>
                  <a:lnTo>
                    <a:pt x="142499" y="53738"/>
                  </a:lnTo>
                  <a:lnTo>
                    <a:pt x="158127" y="35377"/>
                  </a:lnTo>
                  <a:lnTo>
                    <a:pt x="162517" y="32723"/>
                  </a:lnTo>
                  <a:lnTo>
                    <a:pt x="164675" y="32014"/>
                  </a:lnTo>
                  <a:lnTo>
                    <a:pt x="166820" y="32249"/>
                  </a:lnTo>
                  <a:lnTo>
                    <a:pt x="171084" y="34389"/>
                  </a:lnTo>
                  <a:lnTo>
                    <a:pt x="177451" y="42933"/>
                  </a:lnTo>
                  <a:lnTo>
                    <a:pt x="190420" y="73239"/>
                  </a:lnTo>
                  <a:lnTo>
                    <a:pt x="193607" y="80492"/>
                  </a:lnTo>
                  <a:lnTo>
                    <a:pt x="194160" y="84580"/>
                  </a:lnTo>
                  <a:lnTo>
                    <a:pt x="195077" y="76702"/>
                  </a:lnTo>
                  <a:lnTo>
                    <a:pt x="206632" y="59355"/>
                  </a:lnTo>
                  <a:lnTo>
                    <a:pt x="237948" y="35461"/>
                  </a:lnTo>
                  <a:lnTo>
                    <a:pt x="248612" y="27884"/>
                  </a:lnTo>
                  <a:lnTo>
                    <a:pt x="265276" y="24728"/>
                  </a:lnTo>
                  <a:lnTo>
                    <a:pt x="267048" y="25979"/>
                  </a:lnTo>
                  <a:lnTo>
                    <a:pt x="269017" y="31133"/>
                  </a:lnTo>
                  <a:lnTo>
                    <a:pt x="270125" y="41967"/>
                  </a:lnTo>
                  <a:lnTo>
                    <a:pt x="267083" y="57486"/>
                  </a:lnTo>
                  <a:lnTo>
                    <a:pt x="251542" y="87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5" name="SMARTInkShape-309">
            <a:extLst>
              <a:ext uri="{FF2B5EF4-FFF2-40B4-BE49-F238E27FC236}">
                <a16:creationId xmlns:a16="http://schemas.microsoft.com/office/drawing/2014/main" id="{7F2B358F-68A2-E865-4C0B-6FE405999D1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2288" y="5468333"/>
            <a:ext cx="189913" cy="103598"/>
          </a:xfrm>
          <a:custGeom>
            <a:avLst/>
            <a:gdLst/>
            <a:ahLst/>
            <a:cxnLst/>
            <a:rect l="0" t="0" r="0" b="0"/>
            <a:pathLst>
              <a:path w="189913" h="103598">
                <a:moveTo>
                  <a:pt x="50212" y="24417"/>
                </a:moveTo>
                <a:lnTo>
                  <a:pt x="50212" y="24417"/>
                </a:lnTo>
                <a:lnTo>
                  <a:pt x="72566" y="18656"/>
                </a:lnTo>
                <a:lnTo>
                  <a:pt x="81841" y="18074"/>
                </a:lnTo>
                <a:lnTo>
                  <a:pt x="81951" y="9229"/>
                </a:lnTo>
                <a:lnTo>
                  <a:pt x="81249" y="7942"/>
                </a:lnTo>
                <a:lnTo>
                  <a:pt x="80076" y="7083"/>
                </a:lnTo>
                <a:lnTo>
                  <a:pt x="60307" y="492"/>
                </a:lnTo>
                <a:lnTo>
                  <a:pt x="54826" y="0"/>
                </a:lnTo>
                <a:lnTo>
                  <a:pt x="43090" y="3217"/>
                </a:lnTo>
                <a:lnTo>
                  <a:pt x="24583" y="14844"/>
                </a:lnTo>
                <a:lnTo>
                  <a:pt x="9457" y="29812"/>
                </a:lnTo>
                <a:lnTo>
                  <a:pt x="6109" y="34364"/>
                </a:lnTo>
                <a:lnTo>
                  <a:pt x="2388" y="45065"/>
                </a:lnTo>
                <a:lnTo>
                  <a:pt x="0" y="72554"/>
                </a:lnTo>
                <a:lnTo>
                  <a:pt x="3436" y="86733"/>
                </a:lnTo>
                <a:lnTo>
                  <a:pt x="8962" y="97974"/>
                </a:lnTo>
                <a:lnTo>
                  <a:pt x="13769" y="102970"/>
                </a:lnTo>
                <a:lnTo>
                  <a:pt x="16745" y="103597"/>
                </a:lnTo>
                <a:lnTo>
                  <a:pt x="23813" y="102412"/>
                </a:lnTo>
                <a:lnTo>
                  <a:pt x="39098" y="94407"/>
                </a:lnTo>
                <a:lnTo>
                  <a:pt x="55656" y="78719"/>
                </a:lnTo>
                <a:lnTo>
                  <a:pt x="62643" y="74374"/>
                </a:lnTo>
                <a:lnTo>
                  <a:pt x="64849" y="72538"/>
                </a:lnTo>
                <a:lnTo>
                  <a:pt x="66320" y="72020"/>
                </a:lnTo>
                <a:lnTo>
                  <a:pt x="67301" y="72380"/>
                </a:lnTo>
                <a:lnTo>
                  <a:pt x="72246" y="78027"/>
                </a:lnTo>
                <a:lnTo>
                  <a:pt x="81357" y="83889"/>
                </a:lnTo>
                <a:lnTo>
                  <a:pt x="92993" y="86724"/>
                </a:lnTo>
                <a:lnTo>
                  <a:pt x="119001" y="83317"/>
                </a:lnTo>
                <a:lnTo>
                  <a:pt x="149015" y="81913"/>
                </a:lnTo>
                <a:lnTo>
                  <a:pt x="178384" y="81635"/>
                </a:lnTo>
                <a:lnTo>
                  <a:pt x="189912" y="75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9" name="SMARTInkShape-Group64">
            <a:extLst>
              <a:ext uri="{FF2B5EF4-FFF2-40B4-BE49-F238E27FC236}">
                <a16:creationId xmlns:a16="http://schemas.microsoft.com/office/drawing/2014/main" id="{6E2FD8CF-F0D2-2949-0651-1C3CC6A683BA}"/>
              </a:ext>
            </a:extLst>
          </p:cNvPr>
          <p:cNvGrpSpPr/>
          <p:nvPr/>
        </p:nvGrpSpPr>
        <p:grpSpPr>
          <a:xfrm>
            <a:off x="1352550" y="5409378"/>
            <a:ext cx="1663701" cy="280865"/>
            <a:chOff x="1352550" y="5409378"/>
            <a:chExt cx="1663701" cy="280865"/>
          </a:xfrm>
        </p:grpSpPr>
        <p:sp>
          <p:nvSpPr>
            <p:cNvPr id="366" name="SMARTInkShape-310">
              <a:extLst>
                <a:ext uri="{FF2B5EF4-FFF2-40B4-BE49-F238E27FC236}">
                  <a16:creationId xmlns:a16="http://schemas.microsoft.com/office/drawing/2014/main" id="{789D30B8-4DFF-B0C2-B57A-0515F94C71B7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352550" y="5510780"/>
              <a:ext cx="184151" cy="96271"/>
            </a:xfrm>
            <a:custGeom>
              <a:avLst/>
              <a:gdLst/>
              <a:ahLst/>
              <a:cxnLst/>
              <a:rect l="0" t="0" r="0" b="0"/>
              <a:pathLst>
                <a:path w="184151" h="96271">
                  <a:moveTo>
                    <a:pt x="0" y="20070"/>
                  </a:moveTo>
                  <a:lnTo>
                    <a:pt x="0" y="20070"/>
                  </a:lnTo>
                  <a:lnTo>
                    <a:pt x="3371" y="20070"/>
                  </a:lnTo>
                  <a:lnTo>
                    <a:pt x="6908" y="18189"/>
                  </a:lnTo>
                  <a:lnTo>
                    <a:pt x="24125" y="4060"/>
                  </a:lnTo>
                  <a:lnTo>
                    <a:pt x="30478" y="2371"/>
                  </a:lnTo>
                  <a:lnTo>
                    <a:pt x="51077" y="1198"/>
                  </a:lnTo>
                  <a:lnTo>
                    <a:pt x="53807" y="3961"/>
                  </a:lnTo>
                  <a:lnTo>
                    <a:pt x="58722" y="14557"/>
                  </a:lnTo>
                  <a:lnTo>
                    <a:pt x="62556" y="39991"/>
                  </a:lnTo>
                  <a:lnTo>
                    <a:pt x="63376" y="69617"/>
                  </a:lnTo>
                  <a:lnTo>
                    <a:pt x="63463" y="74967"/>
                  </a:lnTo>
                  <a:lnTo>
                    <a:pt x="64181" y="75013"/>
                  </a:lnTo>
                  <a:lnTo>
                    <a:pt x="68562" y="71706"/>
                  </a:lnTo>
                  <a:lnTo>
                    <a:pt x="97768" y="46318"/>
                  </a:lnTo>
                  <a:lnTo>
                    <a:pt x="128324" y="19982"/>
                  </a:lnTo>
                  <a:lnTo>
                    <a:pt x="158924" y="2428"/>
                  </a:lnTo>
                  <a:lnTo>
                    <a:pt x="163805" y="548"/>
                  </a:lnTo>
                  <a:lnTo>
                    <a:pt x="167765" y="0"/>
                  </a:lnTo>
                  <a:lnTo>
                    <a:pt x="171110" y="340"/>
                  </a:lnTo>
                  <a:lnTo>
                    <a:pt x="173340" y="1978"/>
                  </a:lnTo>
                  <a:lnTo>
                    <a:pt x="174827" y="4481"/>
                  </a:lnTo>
                  <a:lnTo>
                    <a:pt x="176919" y="16627"/>
                  </a:lnTo>
                  <a:lnTo>
                    <a:pt x="177626" y="43065"/>
                  </a:lnTo>
                  <a:lnTo>
                    <a:pt x="177766" y="73349"/>
                  </a:lnTo>
                  <a:lnTo>
                    <a:pt x="178496" y="85402"/>
                  </a:lnTo>
                  <a:lnTo>
                    <a:pt x="184150" y="9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11">
              <a:extLst>
                <a:ext uri="{FF2B5EF4-FFF2-40B4-BE49-F238E27FC236}">
                  <a16:creationId xmlns:a16="http://schemas.microsoft.com/office/drawing/2014/main" id="{F6D1BF42-EDD6-74A4-CCDB-13CAED8B4C75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608078" y="5475574"/>
              <a:ext cx="125473" cy="102699"/>
            </a:xfrm>
            <a:custGeom>
              <a:avLst/>
              <a:gdLst/>
              <a:ahLst/>
              <a:cxnLst/>
              <a:rect l="0" t="0" r="0" b="0"/>
              <a:pathLst>
                <a:path w="125473" h="102699">
                  <a:moveTo>
                    <a:pt x="17522" y="48926"/>
                  </a:moveTo>
                  <a:lnTo>
                    <a:pt x="17522" y="48926"/>
                  </a:lnTo>
                  <a:lnTo>
                    <a:pt x="26360" y="40088"/>
                  </a:lnTo>
                  <a:lnTo>
                    <a:pt x="34150" y="37942"/>
                  </a:lnTo>
                  <a:lnTo>
                    <a:pt x="61784" y="35747"/>
                  </a:lnTo>
                  <a:lnTo>
                    <a:pt x="89287" y="25415"/>
                  </a:lnTo>
                  <a:lnTo>
                    <a:pt x="111138" y="12072"/>
                  </a:lnTo>
                  <a:lnTo>
                    <a:pt x="110164" y="7617"/>
                  </a:lnTo>
                  <a:lnTo>
                    <a:pt x="108917" y="4453"/>
                  </a:lnTo>
                  <a:lnTo>
                    <a:pt x="105969" y="2344"/>
                  </a:lnTo>
                  <a:lnTo>
                    <a:pt x="97048" y="0"/>
                  </a:lnTo>
                  <a:lnTo>
                    <a:pt x="80126" y="2053"/>
                  </a:lnTo>
                  <a:lnTo>
                    <a:pt x="51035" y="11064"/>
                  </a:lnTo>
                  <a:lnTo>
                    <a:pt x="25945" y="26081"/>
                  </a:lnTo>
                  <a:lnTo>
                    <a:pt x="12178" y="39962"/>
                  </a:lnTo>
                  <a:lnTo>
                    <a:pt x="1911" y="60953"/>
                  </a:lnTo>
                  <a:lnTo>
                    <a:pt x="0" y="67911"/>
                  </a:lnTo>
                  <a:lnTo>
                    <a:pt x="1033" y="75239"/>
                  </a:lnTo>
                  <a:lnTo>
                    <a:pt x="2296" y="79168"/>
                  </a:lnTo>
                  <a:lnTo>
                    <a:pt x="7462" y="85415"/>
                  </a:lnTo>
                  <a:lnTo>
                    <a:pt x="15168" y="90543"/>
                  </a:lnTo>
                  <a:lnTo>
                    <a:pt x="30700" y="96692"/>
                  </a:lnTo>
                  <a:lnTo>
                    <a:pt x="56661" y="102698"/>
                  </a:lnTo>
                  <a:lnTo>
                    <a:pt x="68784" y="102693"/>
                  </a:lnTo>
                  <a:lnTo>
                    <a:pt x="93813" y="96941"/>
                  </a:lnTo>
                  <a:lnTo>
                    <a:pt x="125472" y="80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12">
              <a:extLst>
                <a:ext uri="{FF2B5EF4-FFF2-40B4-BE49-F238E27FC236}">
                  <a16:creationId xmlns:a16="http://schemas.microsoft.com/office/drawing/2014/main" id="{F2FB72F7-2DFC-0F6C-C66D-053F9B5B9AF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785113" y="5487545"/>
              <a:ext cx="11938" cy="119506"/>
            </a:xfrm>
            <a:custGeom>
              <a:avLst/>
              <a:gdLst/>
              <a:ahLst/>
              <a:cxnLst/>
              <a:rect l="0" t="0" r="0" b="0"/>
              <a:pathLst>
                <a:path w="11938" h="119506">
                  <a:moveTo>
                    <a:pt x="11937" y="11555"/>
                  </a:moveTo>
                  <a:lnTo>
                    <a:pt x="11937" y="11555"/>
                  </a:lnTo>
                  <a:lnTo>
                    <a:pt x="11937" y="0"/>
                  </a:lnTo>
                  <a:lnTo>
                    <a:pt x="11232" y="9926"/>
                  </a:lnTo>
                  <a:lnTo>
                    <a:pt x="3099" y="40947"/>
                  </a:lnTo>
                  <a:lnTo>
                    <a:pt x="0" y="68240"/>
                  </a:lnTo>
                  <a:lnTo>
                    <a:pt x="1269" y="94013"/>
                  </a:lnTo>
                  <a:lnTo>
                    <a:pt x="11937" y="119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13">
              <a:extLst>
                <a:ext uri="{FF2B5EF4-FFF2-40B4-BE49-F238E27FC236}">
                  <a16:creationId xmlns:a16="http://schemas.microsoft.com/office/drawing/2014/main" id="{420FD81A-150C-41BE-2631-64BD2230540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811311" y="5435600"/>
              <a:ext cx="30190" cy="38101"/>
            </a:xfrm>
            <a:custGeom>
              <a:avLst/>
              <a:gdLst/>
              <a:ahLst/>
              <a:cxnLst/>
              <a:rect l="0" t="0" r="0" b="0"/>
              <a:pathLst>
                <a:path w="30190" h="38101">
                  <a:moveTo>
                    <a:pt x="30189" y="38100"/>
                  </a:moveTo>
                  <a:lnTo>
                    <a:pt x="30189" y="38100"/>
                  </a:lnTo>
                  <a:lnTo>
                    <a:pt x="20050" y="24302"/>
                  </a:lnTo>
                  <a:lnTo>
                    <a:pt x="6340" y="11438"/>
                  </a:lnTo>
                  <a:lnTo>
                    <a:pt x="0" y="2259"/>
                  </a:lnTo>
                  <a:lnTo>
                    <a:pt x="891" y="1506"/>
                  </a:lnTo>
                  <a:lnTo>
                    <a:pt x="11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14">
              <a:extLst>
                <a:ext uri="{FF2B5EF4-FFF2-40B4-BE49-F238E27FC236}">
                  <a16:creationId xmlns:a16="http://schemas.microsoft.com/office/drawing/2014/main" id="{DE8CB177-D491-F1AF-5393-CC4FA92FC421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843153" y="5480939"/>
              <a:ext cx="150748" cy="209304"/>
            </a:xfrm>
            <a:custGeom>
              <a:avLst/>
              <a:gdLst/>
              <a:ahLst/>
              <a:cxnLst/>
              <a:rect l="0" t="0" r="0" b="0"/>
              <a:pathLst>
                <a:path w="150748" h="209304">
                  <a:moveTo>
                    <a:pt x="68197" y="11811"/>
                  </a:moveTo>
                  <a:lnTo>
                    <a:pt x="68197" y="11811"/>
                  </a:lnTo>
                  <a:lnTo>
                    <a:pt x="71568" y="8441"/>
                  </a:lnTo>
                  <a:lnTo>
                    <a:pt x="75104" y="6785"/>
                  </a:lnTo>
                  <a:lnTo>
                    <a:pt x="80558" y="5539"/>
                  </a:lnTo>
                  <a:lnTo>
                    <a:pt x="77426" y="2113"/>
                  </a:lnTo>
                  <a:lnTo>
                    <a:pt x="73945" y="446"/>
                  </a:lnTo>
                  <a:lnTo>
                    <a:pt x="72029" y="0"/>
                  </a:lnTo>
                  <a:lnTo>
                    <a:pt x="42018" y="8028"/>
                  </a:lnTo>
                  <a:lnTo>
                    <a:pt x="26888" y="17432"/>
                  </a:lnTo>
                  <a:lnTo>
                    <a:pt x="13467" y="32526"/>
                  </a:lnTo>
                  <a:lnTo>
                    <a:pt x="2065" y="55179"/>
                  </a:lnTo>
                  <a:lnTo>
                    <a:pt x="0" y="62365"/>
                  </a:lnTo>
                  <a:lnTo>
                    <a:pt x="5579" y="80491"/>
                  </a:lnTo>
                  <a:lnTo>
                    <a:pt x="14261" y="90078"/>
                  </a:lnTo>
                  <a:lnTo>
                    <a:pt x="24470" y="95985"/>
                  </a:lnTo>
                  <a:lnTo>
                    <a:pt x="38857" y="99311"/>
                  </a:lnTo>
                  <a:lnTo>
                    <a:pt x="54800" y="101002"/>
                  </a:lnTo>
                  <a:lnTo>
                    <a:pt x="64620" y="105658"/>
                  </a:lnTo>
                  <a:lnTo>
                    <a:pt x="69664" y="109495"/>
                  </a:lnTo>
                  <a:lnTo>
                    <a:pt x="85838" y="138644"/>
                  </a:lnTo>
                  <a:lnTo>
                    <a:pt x="90148" y="152142"/>
                  </a:lnTo>
                  <a:lnTo>
                    <a:pt x="91870" y="175608"/>
                  </a:lnTo>
                  <a:lnTo>
                    <a:pt x="89772" y="192090"/>
                  </a:lnTo>
                  <a:lnTo>
                    <a:pt x="84606" y="203178"/>
                  </a:lnTo>
                  <a:lnTo>
                    <a:pt x="81253" y="207123"/>
                  </a:lnTo>
                  <a:lnTo>
                    <a:pt x="76901" y="209047"/>
                  </a:lnTo>
                  <a:lnTo>
                    <a:pt x="66421" y="209303"/>
                  </a:lnTo>
                  <a:lnTo>
                    <a:pt x="43857" y="203718"/>
                  </a:lnTo>
                  <a:lnTo>
                    <a:pt x="36683" y="199879"/>
                  </a:lnTo>
                  <a:lnTo>
                    <a:pt x="28677" y="190380"/>
                  </a:lnTo>
                  <a:lnTo>
                    <a:pt x="25208" y="171887"/>
                  </a:lnTo>
                  <a:lnTo>
                    <a:pt x="30922" y="148532"/>
                  </a:lnTo>
                  <a:lnTo>
                    <a:pt x="45495" y="125497"/>
                  </a:lnTo>
                  <a:lnTo>
                    <a:pt x="61962" y="109239"/>
                  </a:lnTo>
                  <a:lnTo>
                    <a:pt x="89138" y="89526"/>
                  </a:lnTo>
                  <a:lnTo>
                    <a:pt x="119246" y="73263"/>
                  </a:lnTo>
                  <a:lnTo>
                    <a:pt x="150747" y="56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15">
              <a:extLst>
                <a:ext uri="{FF2B5EF4-FFF2-40B4-BE49-F238E27FC236}">
                  <a16:creationId xmlns:a16="http://schemas.microsoft.com/office/drawing/2014/main" id="{D96B471E-18A5-B3FB-40E7-6C986781860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000250" y="5411916"/>
              <a:ext cx="95222" cy="207835"/>
            </a:xfrm>
            <a:custGeom>
              <a:avLst/>
              <a:gdLst/>
              <a:ahLst/>
              <a:cxnLst/>
              <a:rect l="0" t="0" r="0" b="0"/>
              <a:pathLst>
                <a:path w="95222" h="207835">
                  <a:moveTo>
                    <a:pt x="0" y="42734"/>
                  </a:moveTo>
                  <a:lnTo>
                    <a:pt x="0" y="42734"/>
                  </a:lnTo>
                  <a:lnTo>
                    <a:pt x="0" y="14123"/>
                  </a:lnTo>
                  <a:lnTo>
                    <a:pt x="1881" y="6970"/>
                  </a:lnTo>
                  <a:lnTo>
                    <a:pt x="5467" y="0"/>
                  </a:lnTo>
                  <a:lnTo>
                    <a:pt x="9460" y="8905"/>
                  </a:lnTo>
                  <a:lnTo>
                    <a:pt x="12060" y="28631"/>
                  </a:lnTo>
                  <a:lnTo>
                    <a:pt x="12510" y="58781"/>
                  </a:lnTo>
                  <a:lnTo>
                    <a:pt x="12616" y="82321"/>
                  </a:lnTo>
                  <a:lnTo>
                    <a:pt x="9304" y="109262"/>
                  </a:lnTo>
                  <a:lnTo>
                    <a:pt x="7226" y="140763"/>
                  </a:lnTo>
                  <a:lnTo>
                    <a:pt x="6609" y="170165"/>
                  </a:lnTo>
                  <a:lnTo>
                    <a:pt x="11410" y="201410"/>
                  </a:lnTo>
                  <a:lnTo>
                    <a:pt x="12445" y="206565"/>
                  </a:lnTo>
                  <a:lnTo>
                    <a:pt x="28586" y="186803"/>
                  </a:lnTo>
                  <a:lnTo>
                    <a:pt x="44661" y="172766"/>
                  </a:lnTo>
                  <a:lnTo>
                    <a:pt x="70009" y="144602"/>
                  </a:lnTo>
                  <a:lnTo>
                    <a:pt x="86632" y="129518"/>
                  </a:lnTo>
                  <a:lnTo>
                    <a:pt x="89505" y="128107"/>
                  </a:lnTo>
                  <a:lnTo>
                    <a:pt x="91420" y="126460"/>
                  </a:lnTo>
                  <a:lnTo>
                    <a:pt x="94746" y="120064"/>
                  </a:lnTo>
                  <a:lnTo>
                    <a:pt x="95221" y="151494"/>
                  </a:lnTo>
                  <a:lnTo>
                    <a:pt x="93363" y="178126"/>
                  </a:lnTo>
                  <a:lnTo>
                    <a:pt x="88900" y="207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16">
              <a:extLst>
                <a:ext uri="{FF2B5EF4-FFF2-40B4-BE49-F238E27FC236}">
                  <a16:creationId xmlns:a16="http://schemas.microsoft.com/office/drawing/2014/main" id="{1589E062-A22A-ADE3-79B5-D96C1B91BED5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114550" y="5410200"/>
              <a:ext cx="103354" cy="234313"/>
            </a:xfrm>
            <a:custGeom>
              <a:avLst/>
              <a:gdLst/>
              <a:ahLst/>
              <a:cxnLst/>
              <a:rect l="0" t="0" r="0" b="0"/>
              <a:pathLst>
                <a:path w="103354" h="234313">
                  <a:moveTo>
                    <a:pt x="25400" y="0"/>
                  </a:moveTo>
                  <a:lnTo>
                    <a:pt x="25400" y="0"/>
                  </a:lnTo>
                  <a:lnTo>
                    <a:pt x="34238" y="0"/>
                  </a:lnTo>
                  <a:lnTo>
                    <a:pt x="43698" y="6742"/>
                  </a:lnTo>
                  <a:lnTo>
                    <a:pt x="47643" y="19460"/>
                  </a:lnTo>
                  <a:lnTo>
                    <a:pt x="49865" y="46453"/>
                  </a:lnTo>
                  <a:lnTo>
                    <a:pt x="48641" y="74912"/>
                  </a:lnTo>
                  <a:lnTo>
                    <a:pt x="41907" y="106442"/>
                  </a:lnTo>
                  <a:lnTo>
                    <a:pt x="38147" y="133052"/>
                  </a:lnTo>
                  <a:lnTo>
                    <a:pt x="33222" y="158691"/>
                  </a:lnTo>
                  <a:lnTo>
                    <a:pt x="34068" y="181546"/>
                  </a:lnTo>
                  <a:lnTo>
                    <a:pt x="40668" y="206897"/>
                  </a:lnTo>
                  <a:lnTo>
                    <a:pt x="52170" y="227684"/>
                  </a:lnTo>
                  <a:lnTo>
                    <a:pt x="55241" y="230106"/>
                  </a:lnTo>
                  <a:lnTo>
                    <a:pt x="62416" y="232797"/>
                  </a:lnTo>
                  <a:lnTo>
                    <a:pt x="74389" y="234312"/>
                  </a:lnTo>
                  <a:lnTo>
                    <a:pt x="78521" y="232409"/>
                  </a:lnTo>
                  <a:lnTo>
                    <a:pt x="96139" y="215121"/>
                  </a:lnTo>
                  <a:lnTo>
                    <a:pt x="103353" y="194346"/>
                  </a:lnTo>
                  <a:lnTo>
                    <a:pt x="103217" y="169218"/>
                  </a:lnTo>
                  <a:lnTo>
                    <a:pt x="98556" y="156112"/>
                  </a:lnTo>
                  <a:lnTo>
                    <a:pt x="91780" y="146289"/>
                  </a:lnTo>
                  <a:lnTo>
                    <a:pt x="78622" y="136086"/>
                  </a:lnTo>
                  <a:lnTo>
                    <a:pt x="57476" y="125851"/>
                  </a:lnTo>
                  <a:lnTo>
                    <a:pt x="34747" y="12289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17">
              <a:extLst>
                <a:ext uri="{FF2B5EF4-FFF2-40B4-BE49-F238E27FC236}">
                  <a16:creationId xmlns:a16="http://schemas.microsoft.com/office/drawing/2014/main" id="{AA0FD7DA-8A89-CB2C-6297-BA8B876F5D4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256047" y="5550010"/>
              <a:ext cx="54469" cy="73249"/>
            </a:xfrm>
            <a:custGeom>
              <a:avLst/>
              <a:gdLst/>
              <a:ahLst/>
              <a:cxnLst/>
              <a:rect l="0" t="0" r="0" b="0"/>
              <a:pathLst>
                <a:path w="54469" h="73249">
                  <a:moveTo>
                    <a:pt x="29953" y="25290"/>
                  </a:moveTo>
                  <a:lnTo>
                    <a:pt x="29953" y="25290"/>
                  </a:lnTo>
                  <a:lnTo>
                    <a:pt x="40079" y="14459"/>
                  </a:lnTo>
                  <a:lnTo>
                    <a:pt x="44026" y="6191"/>
                  </a:lnTo>
                  <a:lnTo>
                    <a:pt x="48020" y="1135"/>
                  </a:lnTo>
                  <a:lnTo>
                    <a:pt x="47642" y="720"/>
                  </a:lnTo>
                  <a:lnTo>
                    <a:pt x="45341" y="259"/>
                  </a:lnTo>
                  <a:lnTo>
                    <a:pt x="36708" y="0"/>
                  </a:lnTo>
                  <a:lnTo>
                    <a:pt x="33750" y="1374"/>
                  </a:lnTo>
                  <a:lnTo>
                    <a:pt x="10789" y="22264"/>
                  </a:lnTo>
                  <a:lnTo>
                    <a:pt x="4267" y="33117"/>
                  </a:lnTo>
                  <a:lnTo>
                    <a:pt x="0" y="51128"/>
                  </a:lnTo>
                  <a:lnTo>
                    <a:pt x="883" y="61703"/>
                  </a:lnTo>
                  <a:lnTo>
                    <a:pt x="2107" y="66499"/>
                  </a:lnTo>
                  <a:lnTo>
                    <a:pt x="4333" y="69695"/>
                  </a:lnTo>
                  <a:lnTo>
                    <a:pt x="7229" y="71828"/>
                  </a:lnTo>
                  <a:lnTo>
                    <a:pt x="10570" y="73248"/>
                  </a:lnTo>
                  <a:lnTo>
                    <a:pt x="28757" y="71876"/>
                  </a:lnTo>
                  <a:lnTo>
                    <a:pt x="45278" y="67002"/>
                  </a:lnTo>
                  <a:lnTo>
                    <a:pt x="48636" y="64387"/>
                  </a:lnTo>
                  <a:lnTo>
                    <a:pt x="52367" y="57718"/>
                  </a:lnTo>
                  <a:lnTo>
                    <a:pt x="54468" y="39288"/>
                  </a:lnTo>
                  <a:lnTo>
                    <a:pt x="51720" y="22696"/>
                  </a:lnTo>
                  <a:lnTo>
                    <a:pt x="49403" y="19328"/>
                  </a:lnTo>
                  <a:lnTo>
                    <a:pt x="36303" y="12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18">
              <a:extLst>
                <a:ext uri="{FF2B5EF4-FFF2-40B4-BE49-F238E27FC236}">
                  <a16:creationId xmlns:a16="http://schemas.microsoft.com/office/drawing/2014/main" id="{03FD70FB-0D26-C55D-3B9F-684BF058D9E6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298700" y="5530850"/>
              <a:ext cx="184151" cy="109441"/>
            </a:xfrm>
            <a:custGeom>
              <a:avLst/>
              <a:gdLst/>
              <a:ahLst/>
              <a:cxnLst/>
              <a:rect l="0" t="0" r="0" b="0"/>
              <a:pathLst>
                <a:path w="184151" h="10944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9559" y="15275"/>
                  </a:lnTo>
                  <a:lnTo>
                    <a:pt x="45796" y="8562"/>
                  </a:lnTo>
                  <a:lnTo>
                    <a:pt x="76893" y="2886"/>
                  </a:lnTo>
                  <a:lnTo>
                    <a:pt x="83093" y="4340"/>
                  </a:lnTo>
                  <a:lnTo>
                    <a:pt x="88201" y="11101"/>
                  </a:lnTo>
                  <a:lnTo>
                    <a:pt x="90551" y="15868"/>
                  </a:lnTo>
                  <a:lnTo>
                    <a:pt x="94322" y="46748"/>
                  </a:lnTo>
                  <a:lnTo>
                    <a:pt x="95128" y="76642"/>
                  </a:lnTo>
                  <a:lnTo>
                    <a:pt x="91842" y="95381"/>
                  </a:lnTo>
                  <a:lnTo>
                    <a:pt x="86402" y="107597"/>
                  </a:lnTo>
                  <a:lnTo>
                    <a:pt x="84412" y="109126"/>
                  </a:lnTo>
                  <a:lnTo>
                    <a:pt x="82380" y="109440"/>
                  </a:lnTo>
                  <a:lnTo>
                    <a:pt x="80320" y="108943"/>
                  </a:lnTo>
                  <a:lnTo>
                    <a:pt x="76150" y="104629"/>
                  </a:lnTo>
                  <a:lnTo>
                    <a:pt x="74050" y="101503"/>
                  </a:lnTo>
                  <a:lnTo>
                    <a:pt x="73598" y="92384"/>
                  </a:lnTo>
                  <a:lnTo>
                    <a:pt x="79057" y="65912"/>
                  </a:lnTo>
                  <a:lnTo>
                    <a:pt x="88257" y="48535"/>
                  </a:lnTo>
                  <a:lnTo>
                    <a:pt x="103291" y="31080"/>
                  </a:lnTo>
                  <a:lnTo>
                    <a:pt x="132404" y="1565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19">
              <a:extLst>
                <a:ext uri="{FF2B5EF4-FFF2-40B4-BE49-F238E27FC236}">
                  <a16:creationId xmlns:a16="http://schemas.microsoft.com/office/drawing/2014/main" id="{14409418-9170-3BD1-C978-6D5A74B4E08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501900" y="5409378"/>
              <a:ext cx="116695" cy="229423"/>
            </a:xfrm>
            <a:custGeom>
              <a:avLst/>
              <a:gdLst/>
              <a:ahLst/>
              <a:cxnLst/>
              <a:rect l="0" t="0" r="0" b="0"/>
              <a:pathLst>
                <a:path w="116695" h="229423">
                  <a:moveTo>
                    <a:pt x="0" y="32572"/>
                  </a:moveTo>
                  <a:lnTo>
                    <a:pt x="0" y="32572"/>
                  </a:lnTo>
                  <a:lnTo>
                    <a:pt x="5775" y="18069"/>
                  </a:lnTo>
                  <a:lnTo>
                    <a:pt x="16010" y="2766"/>
                  </a:lnTo>
                  <a:lnTo>
                    <a:pt x="17023" y="0"/>
                  </a:lnTo>
                  <a:lnTo>
                    <a:pt x="18404" y="274"/>
                  </a:lnTo>
                  <a:lnTo>
                    <a:pt x="21821" y="6223"/>
                  </a:lnTo>
                  <a:lnTo>
                    <a:pt x="24340" y="28214"/>
                  </a:lnTo>
                  <a:lnTo>
                    <a:pt x="20827" y="57817"/>
                  </a:lnTo>
                  <a:lnTo>
                    <a:pt x="19576" y="81836"/>
                  </a:lnTo>
                  <a:lnTo>
                    <a:pt x="17273" y="113355"/>
                  </a:lnTo>
                  <a:lnTo>
                    <a:pt x="13603" y="140173"/>
                  </a:lnTo>
                  <a:lnTo>
                    <a:pt x="9597" y="166210"/>
                  </a:lnTo>
                  <a:lnTo>
                    <a:pt x="7312" y="196269"/>
                  </a:lnTo>
                  <a:lnTo>
                    <a:pt x="8659" y="209513"/>
                  </a:lnTo>
                  <a:lnTo>
                    <a:pt x="11902" y="220393"/>
                  </a:lnTo>
                  <a:lnTo>
                    <a:pt x="12873" y="219875"/>
                  </a:lnTo>
                  <a:lnTo>
                    <a:pt x="34323" y="193474"/>
                  </a:lnTo>
                  <a:lnTo>
                    <a:pt x="62427" y="165631"/>
                  </a:lnTo>
                  <a:lnTo>
                    <a:pt x="73922" y="156507"/>
                  </a:lnTo>
                  <a:lnTo>
                    <a:pt x="89401" y="150040"/>
                  </a:lnTo>
                  <a:lnTo>
                    <a:pt x="98765" y="148281"/>
                  </a:lnTo>
                  <a:lnTo>
                    <a:pt x="102532" y="149222"/>
                  </a:lnTo>
                  <a:lnTo>
                    <a:pt x="108600" y="154031"/>
                  </a:lnTo>
                  <a:lnTo>
                    <a:pt x="115982" y="168043"/>
                  </a:lnTo>
                  <a:lnTo>
                    <a:pt x="116694" y="179565"/>
                  </a:lnTo>
                  <a:lnTo>
                    <a:pt x="113910" y="206132"/>
                  </a:lnTo>
                  <a:lnTo>
                    <a:pt x="107950" y="229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20">
              <a:extLst>
                <a:ext uri="{FF2B5EF4-FFF2-40B4-BE49-F238E27FC236}">
                  <a16:creationId xmlns:a16="http://schemas.microsoft.com/office/drawing/2014/main" id="{0633520A-60F8-AA6F-4DAE-6E4B941B4264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680979" y="5544872"/>
              <a:ext cx="51829" cy="86018"/>
            </a:xfrm>
            <a:custGeom>
              <a:avLst/>
              <a:gdLst/>
              <a:ahLst/>
              <a:cxnLst/>
              <a:rect l="0" t="0" r="0" b="0"/>
              <a:pathLst>
                <a:path w="51829" h="86018">
                  <a:moveTo>
                    <a:pt x="30471" y="30428"/>
                  </a:moveTo>
                  <a:lnTo>
                    <a:pt x="30471" y="30428"/>
                  </a:lnTo>
                  <a:lnTo>
                    <a:pt x="50865" y="10034"/>
                  </a:lnTo>
                  <a:lnTo>
                    <a:pt x="51828" y="7659"/>
                  </a:lnTo>
                  <a:lnTo>
                    <a:pt x="51765" y="5371"/>
                  </a:lnTo>
                  <a:lnTo>
                    <a:pt x="51017" y="3140"/>
                  </a:lnTo>
                  <a:lnTo>
                    <a:pt x="49107" y="1653"/>
                  </a:lnTo>
                  <a:lnTo>
                    <a:pt x="43222" y="0"/>
                  </a:lnTo>
                  <a:lnTo>
                    <a:pt x="40383" y="264"/>
                  </a:lnTo>
                  <a:lnTo>
                    <a:pt x="25174" y="7632"/>
                  </a:lnTo>
                  <a:lnTo>
                    <a:pt x="19180" y="13477"/>
                  </a:lnTo>
                  <a:lnTo>
                    <a:pt x="14163" y="22189"/>
                  </a:lnTo>
                  <a:lnTo>
                    <a:pt x="3037" y="52069"/>
                  </a:lnTo>
                  <a:lnTo>
                    <a:pt x="0" y="62554"/>
                  </a:lnTo>
                  <a:lnTo>
                    <a:pt x="1171" y="69636"/>
                  </a:lnTo>
                  <a:lnTo>
                    <a:pt x="4301" y="82310"/>
                  </a:lnTo>
                  <a:lnTo>
                    <a:pt x="5969" y="84065"/>
                  </a:lnTo>
                  <a:lnTo>
                    <a:pt x="11585" y="86017"/>
                  </a:lnTo>
                  <a:lnTo>
                    <a:pt x="15058" y="85127"/>
                  </a:lnTo>
                  <a:lnTo>
                    <a:pt x="22680" y="80374"/>
                  </a:lnTo>
                  <a:lnTo>
                    <a:pt x="31534" y="69765"/>
                  </a:lnTo>
                  <a:lnTo>
                    <a:pt x="32590" y="58024"/>
                  </a:lnTo>
                  <a:lnTo>
                    <a:pt x="27518" y="27491"/>
                  </a:lnTo>
                  <a:lnTo>
                    <a:pt x="17771" y="11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21">
              <a:extLst>
                <a:ext uri="{FF2B5EF4-FFF2-40B4-BE49-F238E27FC236}">
                  <a16:creationId xmlns:a16="http://schemas.microsoft.com/office/drawing/2014/main" id="{FF7053C1-A649-11E5-F094-11680C51F89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799542" y="5581935"/>
              <a:ext cx="50264" cy="85494"/>
            </a:xfrm>
            <a:custGeom>
              <a:avLst/>
              <a:gdLst/>
              <a:ahLst/>
              <a:cxnLst/>
              <a:rect l="0" t="0" r="0" b="0"/>
              <a:pathLst>
                <a:path w="50264" h="85494">
                  <a:moveTo>
                    <a:pt x="13508" y="12415"/>
                  </a:moveTo>
                  <a:lnTo>
                    <a:pt x="13508" y="12415"/>
                  </a:lnTo>
                  <a:lnTo>
                    <a:pt x="23647" y="11710"/>
                  </a:lnTo>
                  <a:lnTo>
                    <a:pt x="44798" y="4576"/>
                  </a:lnTo>
                  <a:lnTo>
                    <a:pt x="50263" y="675"/>
                  </a:lnTo>
                  <a:lnTo>
                    <a:pt x="50006" y="355"/>
                  </a:lnTo>
                  <a:lnTo>
                    <a:pt x="47838" y="0"/>
                  </a:lnTo>
                  <a:lnTo>
                    <a:pt x="31970" y="4841"/>
                  </a:lnTo>
                  <a:lnTo>
                    <a:pt x="25711" y="8578"/>
                  </a:lnTo>
                  <a:lnTo>
                    <a:pt x="2695" y="38593"/>
                  </a:lnTo>
                  <a:lnTo>
                    <a:pt x="0" y="52743"/>
                  </a:lnTo>
                  <a:lnTo>
                    <a:pt x="2450" y="72812"/>
                  </a:lnTo>
                  <a:lnTo>
                    <a:pt x="4020" y="78079"/>
                  </a:lnTo>
                  <a:lnTo>
                    <a:pt x="6477" y="81591"/>
                  </a:lnTo>
                  <a:lnTo>
                    <a:pt x="9526" y="83933"/>
                  </a:lnTo>
                  <a:lnTo>
                    <a:pt x="12970" y="85493"/>
                  </a:lnTo>
                  <a:lnTo>
                    <a:pt x="16677" y="85123"/>
                  </a:lnTo>
                  <a:lnTo>
                    <a:pt x="24559" y="80948"/>
                  </a:lnTo>
                  <a:lnTo>
                    <a:pt x="36930" y="70664"/>
                  </a:lnTo>
                  <a:lnTo>
                    <a:pt x="41557" y="57118"/>
                  </a:lnTo>
                  <a:lnTo>
                    <a:pt x="44526" y="33161"/>
                  </a:lnTo>
                  <a:lnTo>
                    <a:pt x="41671" y="20757"/>
                  </a:lnTo>
                  <a:lnTo>
                    <a:pt x="34491" y="14241"/>
                  </a:lnTo>
                  <a:lnTo>
                    <a:pt x="24245" y="9699"/>
                  </a:lnTo>
                  <a:lnTo>
                    <a:pt x="808" y="6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22">
              <a:extLst>
                <a:ext uri="{FF2B5EF4-FFF2-40B4-BE49-F238E27FC236}">
                  <a16:creationId xmlns:a16="http://schemas.microsoft.com/office/drawing/2014/main" id="{E73995FF-C705-1B40-DD54-0D529F4058C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896403" y="5441950"/>
              <a:ext cx="119848" cy="213167"/>
            </a:xfrm>
            <a:custGeom>
              <a:avLst/>
              <a:gdLst/>
              <a:ahLst/>
              <a:cxnLst/>
              <a:rect l="0" t="0" r="0" b="0"/>
              <a:pathLst>
                <a:path w="119848" h="213167">
                  <a:moveTo>
                    <a:pt x="30947" y="158750"/>
                  </a:moveTo>
                  <a:lnTo>
                    <a:pt x="30947" y="158750"/>
                  </a:lnTo>
                  <a:lnTo>
                    <a:pt x="59063" y="152283"/>
                  </a:lnTo>
                  <a:lnTo>
                    <a:pt x="68747" y="145609"/>
                  </a:lnTo>
                  <a:lnTo>
                    <a:pt x="70964" y="143639"/>
                  </a:lnTo>
                  <a:lnTo>
                    <a:pt x="71736" y="141621"/>
                  </a:lnTo>
                  <a:lnTo>
                    <a:pt x="71545" y="139569"/>
                  </a:lnTo>
                  <a:lnTo>
                    <a:pt x="69541" y="134578"/>
                  </a:lnTo>
                  <a:lnTo>
                    <a:pt x="62451" y="133714"/>
                  </a:lnTo>
                  <a:lnTo>
                    <a:pt x="37109" y="138849"/>
                  </a:lnTo>
                  <a:lnTo>
                    <a:pt x="22660" y="146190"/>
                  </a:lnTo>
                  <a:lnTo>
                    <a:pt x="8345" y="164043"/>
                  </a:lnTo>
                  <a:lnTo>
                    <a:pt x="1907" y="177095"/>
                  </a:lnTo>
                  <a:lnTo>
                    <a:pt x="0" y="192172"/>
                  </a:lnTo>
                  <a:lnTo>
                    <a:pt x="3317" y="202062"/>
                  </a:lnTo>
                  <a:lnTo>
                    <a:pt x="6177" y="206674"/>
                  </a:lnTo>
                  <a:lnTo>
                    <a:pt x="10201" y="209750"/>
                  </a:lnTo>
                  <a:lnTo>
                    <a:pt x="20315" y="213166"/>
                  </a:lnTo>
                  <a:lnTo>
                    <a:pt x="37910" y="211719"/>
                  </a:lnTo>
                  <a:lnTo>
                    <a:pt x="56529" y="200079"/>
                  </a:lnTo>
                  <a:lnTo>
                    <a:pt x="65365" y="187232"/>
                  </a:lnTo>
                  <a:lnTo>
                    <a:pt x="74306" y="158488"/>
                  </a:lnTo>
                  <a:lnTo>
                    <a:pt x="79145" y="135350"/>
                  </a:lnTo>
                  <a:lnTo>
                    <a:pt x="86542" y="109719"/>
                  </a:lnTo>
                  <a:lnTo>
                    <a:pt x="97563" y="78012"/>
                  </a:lnTo>
                  <a:lnTo>
                    <a:pt x="103601" y="55806"/>
                  </a:lnTo>
                  <a:lnTo>
                    <a:pt x="114913" y="26389"/>
                  </a:lnTo>
                  <a:lnTo>
                    <a:pt x="1198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3" name="SMARTInkShape-Group65">
            <a:extLst>
              <a:ext uri="{FF2B5EF4-FFF2-40B4-BE49-F238E27FC236}">
                <a16:creationId xmlns:a16="http://schemas.microsoft.com/office/drawing/2014/main" id="{7B095558-6546-4094-B0D8-D44CB7B5FA25}"/>
              </a:ext>
            </a:extLst>
          </p:cNvPr>
          <p:cNvGrpSpPr/>
          <p:nvPr/>
        </p:nvGrpSpPr>
        <p:grpSpPr>
          <a:xfrm>
            <a:off x="3245578" y="5406405"/>
            <a:ext cx="329473" cy="346696"/>
            <a:chOff x="3245578" y="5406405"/>
            <a:chExt cx="329473" cy="346696"/>
          </a:xfrm>
        </p:grpSpPr>
        <p:sp>
          <p:nvSpPr>
            <p:cNvPr id="380" name="SMARTInkShape-323">
              <a:extLst>
                <a:ext uri="{FF2B5EF4-FFF2-40B4-BE49-F238E27FC236}">
                  <a16:creationId xmlns:a16="http://schemas.microsoft.com/office/drawing/2014/main" id="{850C4A69-B4AC-7BE0-702C-E5589D4D41F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245578" y="5505450"/>
              <a:ext cx="90384" cy="102650"/>
            </a:xfrm>
            <a:custGeom>
              <a:avLst/>
              <a:gdLst/>
              <a:ahLst/>
              <a:cxnLst/>
              <a:rect l="0" t="0" r="0" b="0"/>
              <a:pathLst>
                <a:path w="90384" h="102650">
                  <a:moveTo>
                    <a:pt x="56422" y="31750"/>
                  </a:moveTo>
                  <a:lnTo>
                    <a:pt x="56422" y="31750"/>
                  </a:lnTo>
                  <a:lnTo>
                    <a:pt x="74489" y="13683"/>
                  </a:lnTo>
                  <a:lnTo>
                    <a:pt x="74111" y="13356"/>
                  </a:lnTo>
                  <a:lnTo>
                    <a:pt x="71810" y="12991"/>
                  </a:lnTo>
                  <a:lnTo>
                    <a:pt x="56435" y="16157"/>
                  </a:lnTo>
                  <a:lnTo>
                    <a:pt x="40747" y="24935"/>
                  </a:lnTo>
                  <a:lnTo>
                    <a:pt x="9929" y="50061"/>
                  </a:lnTo>
                  <a:lnTo>
                    <a:pt x="1421" y="62701"/>
                  </a:lnTo>
                  <a:lnTo>
                    <a:pt x="0" y="70023"/>
                  </a:lnTo>
                  <a:lnTo>
                    <a:pt x="2182" y="85684"/>
                  </a:lnTo>
                  <a:lnTo>
                    <a:pt x="6857" y="91695"/>
                  </a:lnTo>
                  <a:lnTo>
                    <a:pt x="21457" y="100255"/>
                  </a:lnTo>
                  <a:lnTo>
                    <a:pt x="37825" y="102649"/>
                  </a:lnTo>
                  <a:lnTo>
                    <a:pt x="67957" y="98436"/>
                  </a:lnTo>
                  <a:lnTo>
                    <a:pt x="81085" y="92823"/>
                  </a:lnTo>
                  <a:lnTo>
                    <a:pt x="86904" y="84999"/>
                  </a:lnTo>
                  <a:lnTo>
                    <a:pt x="89444" y="79949"/>
                  </a:lnTo>
                  <a:lnTo>
                    <a:pt x="90383" y="66813"/>
                  </a:lnTo>
                  <a:lnTo>
                    <a:pt x="85238" y="38754"/>
                  </a:lnTo>
                  <a:lnTo>
                    <a:pt x="79577" y="29454"/>
                  </a:lnTo>
                  <a:lnTo>
                    <a:pt x="500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24">
              <a:extLst>
                <a:ext uri="{FF2B5EF4-FFF2-40B4-BE49-F238E27FC236}">
                  <a16:creationId xmlns:a16="http://schemas.microsoft.com/office/drawing/2014/main" id="{7F7D73A7-E9F7-898B-5445-FF77029C231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429296" y="5406405"/>
              <a:ext cx="94158" cy="346696"/>
            </a:xfrm>
            <a:custGeom>
              <a:avLst/>
              <a:gdLst/>
              <a:ahLst/>
              <a:cxnLst/>
              <a:rect l="0" t="0" r="0" b="0"/>
              <a:pathLst>
                <a:path w="94158" h="346696">
                  <a:moveTo>
                    <a:pt x="63204" y="105395"/>
                  </a:moveTo>
                  <a:lnTo>
                    <a:pt x="63204" y="105395"/>
                  </a:lnTo>
                  <a:lnTo>
                    <a:pt x="84160" y="79369"/>
                  </a:lnTo>
                  <a:lnTo>
                    <a:pt x="89686" y="70074"/>
                  </a:lnTo>
                  <a:lnTo>
                    <a:pt x="93913" y="43881"/>
                  </a:lnTo>
                  <a:lnTo>
                    <a:pt x="94157" y="14739"/>
                  </a:lnTo>
                  <a:lnTo>
                    <a:pt x="91543" y="6072"/>
                  </a:lnTo>
                  <a:lnTo>
                    <a:pt x="89152" y="3196"/>
                  </a:lnTo>
                  <a:lnTo>
                    <a:pt x="82733" y="0"/>
                  </a:lnTo>
                  <a:lnTo>
                    <a:pt x="73294" y="463"/>
                  </a:lnTo>
                  <a:lnTo>
                    <a:pt x="67814" y="1573"/>
                  </a:lnTo>
                  <a:lnTo>
                    <a:pt x="57962" y="8452"/>
                  </a:lnTo>
                  <a:lnTo>
                    <a:pt x="36769" y="36857"/>
                  </a:lnTo>
                  <a:lnTo>
                    <a:pt x="25189" y="66194"/>
                  </a:lnTo>
                  <a:lnTo>
                    <a:pt x="17290" y="97230"/>
                  </a:lnTo>
                  <a:lnTo>
                    <a:pt x="10480" y="128768"/>
                  </a:lnTo>
                  <a:lnTo>
                    <a:pt x="7366" y="160455"/>
                  </a:lnTo>
                  <a:lnTo>
                    <a:pt x="3072" y="188815"/>
                  </a:lnTo>
                  <a:lnTo>
                    <a:pt x="702" y="218463"/>
                  </a:lnTo>
                  <a:lnTo>
                    <a:pt x="0" y="246219"/>
                  </a:lnTo>
                  <a:lnTo>
                    <a:pt x="1717" y="267467"/>
                  </a:lnTo>
                  <a:lnTo>
                    <a:pt x="2888" y="297585"/>
                  </a:lnTo>
                  <a:lnTo>
                    <a:pt x="1824" y="312168"/>
                  </a:lnTo>
                  <a:lnTo>
                    <a:pt x="5193" y="328311"/>
                  </a:lnTo>
                  <a:lnTo>
                    <a:pt x="12404" y="346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25">
              <a:extLst>
                <a:ext uri="{FF2B5EF4-FFF2-40B4-BE49-F238E27FC236}">
                  <a16:creationId xmlns:a16="http://schemas.microsoft.com/office/drawing/2014/main" id="{CAEBBE2B-38FD-B348-5A87-755192A3D081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409950" y="5565624"/>
              <a:ext cx="165101" cy="54127"/>
            </a:xfrm>
            <a:custGeom>
              <a:avLst/>
              <a:gdLst/>
              <a:ahLst/>
              <a:cxnLst/>
              <a:rect l="0" t="0" r="0" b="0"/>
              <a:pathLst>
                <a:path w="165101" h="54127">
                  <a:moveTo>
                    <a:pt x="0" y="54126"/>
                  </a:moveTo>
                  <a:lnTo>
                    <a:pt x="0" y="54126"/>
                  </a:lnTo>
                  <a:lnTo>
                    <a:pt x="0" y="47384"/>
                  </a:lnTo>
                  <a:lnTo>
                    <a:pt x="6742" y="33078"/>
                  </a:lnTo>
                  <a:lnTo>
                    <a:pt x="24419" y="18805"/>
                  </a:lnTo>
                  <a:lnTo>
                    <a:pt x="44159" y="9009"/>
                  </a:lnTo>
                  <a:lnTo>
                    <a:pt x="74157" y="3743"/>
                  </a:lnTo>
                  <a:lnTo>
                    <a:pt x="95350" y="0"/>
                  </a:lnTo>
                  <a:lnTo>
                    <a:pt x="119896" y="2733"/>
                  </a:lnTo>
                  <a:lnTo>
                    <a:pt x="146375" y="7305"/>
                  </a:lnTo>
                  <a:lnTo>
                    <a:pt x="165100" y="9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66">
            <a:extLst>
              <a:ext uri="{FF2B5EF4-FFF2-40B4-BE49-F238E27FC236}">
                <a16:creationId xmlns:a16="http://schemas.microsoft.com/office/drawing/2014/main" id="{362FEB92-6A8D-E5A1-D6A6-1E79DCD2DA81}"/>
              </a:ext>
            </a:extLst>
          </p:cNvPr>
          <p:cNvGrpSpPr/>
          <p:nvPr/>
        </p:nvGrpSpPr>
        <p:grpSpPr>
          <a:xfrm>
            <a:off x="3778250" y="5425060"/>
            <a:ext cx="376193" cy="209382"/>
            <a:chOff x="3778250" y="5425060"/>
            <a:chExt cx="376193" cy="209382"/>
          </a:xfrm>
        </p:grpSpPr>
        <p:sp>
          <p:nvSpPr>
            <p:cNvPr id="384" name="SMARTInkShape-326">
              <a:extLst>
                <a:ext uri="{FF2B5EF4-FFF2-40B4-BE49-F238E27FC236}">
                  <a16:creationId xmlns:a16="http://schemas.microsoft.com/office/drawing/2014/main" id="{3AA03A19-80F2-2E75-7489-E309EA56B7D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778250" y="5425060"/>
              <a:ext cx="43074" cy="175641"/>
            </a:xfrm>
            <a:custGeom>
              <a:avLst/>
              <a:gdLst/>
              <a:ahLst/>
              <a:cxnLst/>
              <a:rect l="0" t="0" r="0" b="0"/>
              <a:pathLst>
                <a:path w="43074" h="175641">
                  <a:moveTo>
                    <a:pt x="12700" y="29590"/>
                  </a:moveTo>
                  <a:lnTo>
                    <a:pt x="12700" y="29590"/>
                  </a:lnTo>
                  <a:lnTo>
                    <a:pt x="32473" y="15284"/>
                  </a:lnTo>
                  <a:lnTo>
                    <a:pt x="43073" y="22"/>
                  </a:lnTo>
                  <a:lnTo>
                    <a:pt x="42826" y="0"/>
                  </a:lnTo>
                  <a:lnTo>
                    <a:pt x="40671" y="1857"/>
                  </a:lnTo>
                  <a:lnTo>
                    <a:pt x="31531" y="32776"/>
                  </a:lnTo>
                  <a:lnTo>
                    <a:pt x="23240" y="58990"/>
                  </a:lnTo>
                  <a:lnTo>
                    <a:pt x="14808" y="88393"/>
                  </a:lnTo>
                  <a:lnTo>
                    <a:pt x="10580" y="109347"/>
                  </a:lnTo>
                  <a:lnTo>
                    <a:pt x="0" y="175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27">
              <a:extLst>
                <a:ext uri="{FF2B5EF4-FFF2-40B4-BE49-F238E27FC236}">
                  <a16:creationId xmlns:a16="http://schemas.microsoft.com/office/drawing/2014/main" id="{0D358DC6-76E1-F2C4-BAE5-8B26004B191B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891255" y="5442356"/>
              <a:ext cx="86276" cy="173381"/>
            </a:xfrm>
            <a:custGeom>
              <a:avLst/>
              <a:gdLst/>
              <a:ahLst/>
              <a:cxnLst/>
              <a:rect l="0" t="0" r="0" b="0"/>
              <a:pathLst>
                <a:path w="86276" h="173381">
                  <a:moveTo>
                    <a:pt x="71145" y="69444"/>
                  </a:moveTo>
                  <a:lnTo>
                    <a:pt x="71145" y="69444"/>
                  </a:lnTo>
                  <a:lnTo>
                    <a:pt x="71145" y="38688"/>
                  </a:lnTo>
                  <a:lnTo>
                    <a:pt x="70440" y="29669"/>
                  </a:lnTo>
                  <a:lnTo>
                    <a:pt x="64678" y="8936"/>
                  </a:lnTo>
                  <a:lnTo>
                    <a:pt x="61685" y="4217"/>
                  </a:lnTo>
                  <a:lnTo>
                    <a:pt x="54241" y="1648"/>
                  </a:lnTo>
                  <a:lnTo>
                    <a:pt x="38957" y="0"/>
                  </a:lnTo>
                  <a:lnTo>
                    <a:pt x="24684" y="6457"/>
                  </a:lnTo>
                  <a:lnTo>
                    <a:pt x="10420" y="24049"/>
                  </a:lnTo>
                  <a:lnTo>
                    <a:pt x="628" y="47135"/>
                  </a:lnTo>
                  <a:lnTo>
                    <a:pt x="0" y="71849"/>
                  </a:lnTo>
                  <a:lnTo>
                    <a:pt x="911" y="97046"/>
                  </a:lnTo>
                  <a:lnTo>
                    <a:pt x="8152" y="127372"/>
                  </a:lnTo>
                  <a:lnTo>
                    <a:pt x="14637" y="157036"/>
                  </a:lnTo>
                  <a:lnTo>
                    <a:pt x="20395" y="164348"/>
                  </a:lnTo>
                  <a:lnTo>
                    <a:pt x="34941" y="172431"/>
                  </a:lnTo>
                  <a:lnTo>
                    <a:pt x="39248" y="173380"/>
                  </a:lnTo>
                  <a:lnTo>
                    <a:pt x="57006" y="171491"/>
                  </a:lnTo>
                  <a:lnTo>
                    <a:pt x="65097" y="165598"/>
                  </a:lnTo>
                  <a:lnTo>
                    <a:pt x="78417" y="147939"/>
                  </a:lnTo>
                  <a:lnTo>
                    <a:pt x="85608" y="125001"/>
                  </a:lnTo>
                  <a:lnTo>
                    <a:pt x="86275" y="104014"/>
                  </a:lnTo>
                  <a:lnTo>
                    <a:pt x="84219" y="81986"/>
                  </a:lnTo>
                  <a:lnTo>
                    <a:pt x="79095" y="55130"/>
                  </a:lnTo>
                  <a:lnTo>
                    <a:pt x="72403" y="37608"/>
                  </a:lnTo>
                  <a:lnTo>
                    <a:pt x="65589" y="28013"/>
                  </a:lnTo>
                  <a:lnTo>
                    <a:pt x="57857" y="22808"/>
                  </a:lnTo>
                  <a:lnTo>
                    <a:pt x="53819" y="21421"/>
                  </a:lnTo>
                  <a:lnTo>
                    <a:pt x="45571" y="21759"/>
                  </a:lnTo>
                  <a:lnTo>
                    <a:pt x="41395" y="22838"/>
                  </a:lnTo>
                  <a:lnTo>
                    <a:pt x="38612" y="24968"/>
                  </a:lnTo>
                  <a:lnTo>
                    <a:pt x="33045" y="37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28">
              <a:extLst>
                <a:ext uri="{FF2B5EF4-FFF2-40B4-BE49-F238E27FC236}">
                  <a16:creationId xmlns:a16="http://schemas.microsoft.com/office/drawing/2014/main" id="{B05DF96B-45B1-AA0A-A4F5-C600035164D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033554" y="5441950"/>
              <a:ext cx="120889" cy="192492"/>
            </a:xfrm>
            <a:custGeom>
              <a:avLst/>
              <a:gdLst/>
              <a:ahLst/>
              <a:cxnLst/>
              <a:rect l="0" t="0" r="0" b="0"/>
              <a:pathLst>
                <a:path w="120889" h="192492">
                  <a:moveTo>
                    <a:pt x="93946" y="69850"/>
                  </a:moveTo>
                  <a:lnTo>
                    <a:pt x="93946" y="69850"/>
                  </a:lnTo>
                  <a:lnTo>
                    <a:pt x="105879" y="56035"/>
                  </a:lnTo>
                  <a:lnTo>
                    <a:pt x="108252" y="52174"/>
                  </a:lnTo>
                  <a:lnTo>
                    <a:pt x="111590" y="36626"/>
                  </a:lnTo>
                  <a:lnTo>
                    <a:pt x="110490" y="28507"/>
                  </a:lnTo>
                  <a:lnTo>
                    <a:pt x="107785" y="19971"/>
                  </a:lnTo>
                  <a:lnTo>
                    <a:pt x="107405" y="17547"/>
                  </a:lnTo>
                  <a:lnTo>
                    <a:pt x="105035" y="15225"/>
                  </a:lnTo>
                  <a:lnTo>
                    <a:pt x="92998" y="9294"/>
                  </a:lnTo>
                  <a:lnTo>
                    <a:pt x="86940" y="7658"/>
                  </a:lnTo>
                  <a:lnTo>
                    <a:pt x="69449" y="10108"/>
                  </a:lnTo>
                  <a:lnTo>
                    <a:pt x="46393" y="18674"/>
                  </a:lnTo>
                  <a:lnTo>
                    <a:pt x="28429" y="33520"/>
                  </a:lnTo>
                  <a:lnTo>
                    <a:pt x="14786" y="53136"/>
                  </a:lnTo>
                  <a:lnTo>
                    <a:pt x="3097" y="82857"/>
                  </a:lnTo>
                  <a:lnTo>
                    <a:pt x="0" y="101691"/>
                  </a:lnTo>
                  <a:lnTo>
                    <a:pt x="2454" y="120677"/>
                  </a:lnTo>
                  <a:lnTo>
                    <a:pt x="11612" y="147377"/>
                  </a:lnTo>
                  <a:lnTo>
                    <a:pt x="19906" y="168341"/>
                  </a:lnTo>
                  <a:lnTo>
                    <a:pt x="29759" y="177359"/>
                  </a:lnTo>
                  <a:lnTo>
                    <a:pt x="48969" y="191275"/>
                  </a:lnTo>
                  <a:lnTo>
                    <a:pt x="60315" y="192491"/>
                  </a:lnTo>
                  <a:lnTo>
                    <a:pt x="74765" y="189974"/>
                  </a:lnTo>
                  <a:lnTo>
                    <a:pt x="90595" y="184152"/>
                  </a:lnTo>
                  <a:lnTo>
                    <a:pt x="103275" y="173098"/>
                  </a:lnTo>
                  <a:lnTo>
                    <a:pt x="112909" y="158071"/>
                  </a:lnTo>
                  <a:lnTo>
                    <a:pt x="120888" y="131895"/>
                  </a:lnTo>
                  <a:lnTo>
                    <a:pt x="117978" y="101809"/>
                  </a:lnTo>
                  <a:lnTo>
                    <a:pt x="112591" y="73675"/>
                  </a:lnTo>
                  <a:lnTo>
                    <a:pt x="104449" y="45205"/>
                  </a:lnTo>
                  <a:lnTo>
                    <a:pt x="94785" y="28995"/>
                  </a:lnTo>
                  <a:lnTo>
                    <a:pt x="82984" y="18625"/>
                  </a:lnTo>
                  <a:lnTo>
                    <a:pt x="43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67">
            <a:extLst>
              <a:ext uri="{FF2B5EF4-FFF2-40B4-BE49-F238E27FC236}">
                <a16:creationId xmlns:a16="http://schemas.microsoft.com/office/drawing/2014/main" id="{885F6019-7751-4460-F3C5-1BE4AC154456}"/>
              </a:ext>
            </a:extLst>
          </p:cNvPr>
          <p:cNvGrpSpPr/>
          <p:nvPr/>
        </p:nvGrpSpPr>
        <p:grpSpPr>
          <a:xfrm>
            <a:off x="222250" y="5738268"/>
            <a:ext cx="666751" cy="280478"/>
            <a:chOff x="222250" y="5738268"/>
            <a:chExt cx="666751" cy="280478"/>
          </a:xfrm>
        </p:grpSpPr>
        <p:sp>
          <p:nvSpPr>
            <p:cNvPr id="388" name="SMARTInkShape-329">
              <a:extLst>
                <a:ext uri="{FF2B5EF4-FFF2-40B4-BE49-F238E27FC236}">
                  <a16:creationId xmlns:a16="http://schemas.microsoft.com/office/drawing/2014/main" id="{69B2E8E8-C6AD-5EE5-46FC-2ED4FFB2BFB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22250" y="5778500"/>
              <a:ext cx="69851" cy="112281"/>
            </a:xfrm>
            <a:custGeom>
              <a:avLst/>
              <a:gdLst/>
              <a:ahLst/>
              <a:cxnLst/>
              <a:rect l="0" t="0" r="0" b="0"/>
              <a:pathLst>
                <a:path w="69851" h="112281">
                  <a:moveTo>
                    <a:pt x="0" y="12700"/>
                  </a:moveTo>
                  <a:lnTo>
                    <a:pt x="0" y="12700"/>
                  </a:lnTo>
                  <a:lnTo>
                    <a:pt x="12616" y="12700"/>
                  </a:lnTo>
                  <a:lnTo>
                    <a:pt x="11978" y="19887"/>
                  </a:lnTo>
                  <a:lnTo>
                    <a:pt x="7671" y="46287"/>
                  </a:lnTo>
                  <a:lnTo>
                    <a:pt x="6611" y="75309"/>
                  </a:lnTo>
                  <a:lnTo>
                    <a:pt x="10229" y="88504"/>
                  </a:lnTo>
                  <a:lnTo>
                    <a:pt x="20679" y="107480"/>
                  </a:lnTo>
                  <a:lnTo>
                    <a:pt x="24369" y="109753"/>
                  </a:lnTo>
                  <a:lnTo>
                    <a:pt x="34114" y="112280"/>
                  </a:lnTo>
                  <a:lnTo>
                    <a:pt x="45501" y="109639"/>
                  </a:lnTo>
                  <a:lnTo>
                    <a:pt x="56206" y="103762"/>
                  </a:lnTo>
                  <a:lnTo>
                    <a:pt x="63316" y="96446"/>
                  </a:lnTo>
                  <a:lnTo>
                    <a:pt x="66946" y="86610"/>
                  </a:lnTo>
                  <a:lnTo>
                    <a:pt x="69467" y="56143"/>
                  </a:lnTo>
                  <a:lnTo>
                    <a:pt x="67893" y="28546"/>
                  </a:lnTo>
                  <a:lnTo>
                    <a:pt x="64368" y="9088"/>
                  </a:lnTo>
                  <a:lnTo>
                    <a:pt x="64784" y="605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30">
              <a:extLst>
                <a:ext uri="{FF2B5EF4-FFF2-40B4-BE49-F238E27FC236}">
                  <a16:creationId xmlns:a16="http://schemas.microsoft.com/office/drawing/2014/main" id="{EEED82F6-F89B-A7FF-FDD4-E3B6F76AFFC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23850" y="5767361"/>
              <a:ext cx="110535" cy="119090"/>
            </a:xfrm>
            <a:custGeom>
              <a:avLst/>
              <a:gdLst/>
              <a:ahLst/>
              <a:cxnLst/>
              <a:rect l="0" t="0" r="0" b="0"/>
              <a:pathLst>
                <a:path w="110535" h="119090">
                  <a:moveTo>
                    <a:pt x="76200" y="30189"/>
                  </a:moveTo>
                  <a:lnTo>
                    <a:pt x="76200" y="30189"/>
                  </a:lnTo>
                  <a:lnTo>
                    <a:pt x="99344" y="12513"/>
                  </a:lnTo>
                  <a:lnTo>
                    <a:pt x="104125" y="6341"/>
                  </a:lnTo>
                  <a:lnTo>
                    <a:pt x="107194" y="0"/>
                  </a:lnTo>
                  <a:lnTo>
                    <a:pt x="97613" y="2273"/>
                  </a:lnTo>
                  <a:lnTo>
                    <a:pt x="76118" y="14431"/>
                  </a:lnTo>
                  <a:lnTo>
                    <a:pt x="66521" y="22244"/>
                  </a:lnTo>
                  <a:lnTo>
                    <a:pt x="61315" y="30421"/>
                  </a:lnTo>
                  <a:lnTo>
                    <a:pt x="59927" y="34577"/>
                  </a:lnTo>
                  <a:lnTo>
                    <a:pt x="60265" y="42958"/>
                  </a:lnTo>
                  <a:lnTo>
                    <a:pt x="61344" y="47168"/>
                  </a:lnTo>
                  <a:lnTo>
                    <a:pt x="63473" y="49975"/>
                  </a:lnTo>
                  <a:lnTo>
                    <a:pt x="93297" y="67579"/>
                  </a:lnTo>
                  <a:lnTo>
                    <a:pt x="109709" y="82857"/>
                  </a:lnTo>
                  <a:lnTo>
                    <a:pt x="110534" y="85057"/>
                  </a:lnTo>
                  <a:lnTo>
                    <a:pt x="110378" y="87229"/>
                  </a:lnTo>
                  <a:lnTo>
                    <a:pt x="109569" y="89382"/>
                  </a:lnTo>
                  <a:lnTo>
                    <a:pt x="104906" y="93656"/>
                  </a:lnTo>
                  <a:lnTo>
                    <a:pt x="96720" y="97908"/>
                  </a:lnTo>
                  <a:lnTo>
                    <a:pt x="68468" y="106386"/>
                  </a:lnTo>
                  <a:lnTo>
                    <a:pt x="42452" y="111484"/>
                  </a:lnTo>
                  <a:lnTo>
                    <a:pt x="0" y="11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31">
              <a:extLst>
                <a:ext uri="{FF2B5EF4-FFF2-40B4-BE49-F238E27FC236}">
                  <a16:creationId xmlns:a16="http://schemas.microsoft.com/office/drawing/2014/main" id="{6DB7832B-E118-0782-D79E-5D610BF896FE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08000" y="5804523"/>
              <a:ext cx="12701" cy="107328"/>
            </a:xfrm>
            <a:custGeom>
              <a:avLst/>
              <a:gdLst/>
              <a:ahLst/>
              <a:cxnLst/>
              <a:rect l="0" t="0" r="0" b="0"/>
              <a:pathLst>
                <a:path w="12701" h="107328">
                  <a:moveTo>
                    <a:pt x="0" y="24777"/>
                  </a:moveTo>
                  <a:lnTo>
                    <a:pt x="0" y="24777"/>
                  </a:lnTo>
                  <a:lnTo>
                    <a:pt x="8838" y="15939"/>
                  </a:lnTo>
                  <a:lnTo>
                    <a:pt x="10984" y="10031"/>
                  </a:lnTo>
                  <a:lnTo>
                    <a:pt x="12599" y="0"/>
                  </a:lnTo>
                  <a:lnTo>
                    <a:pt x="11974" y="10345"/>
                  </a:lnTo>
                  <a:lnTo>
                    <a:pt x="7230" y="38085"/>
                  </a:lnTo>
                  <a:lnTo>
                    <a:pt x="6611" y="63449"/>
                  </a:lnTo>
                  <a:lnTo>
                    <a:pt x="12700" y="107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32">
              <a:extLst>
                <a:ext uri="{FF2B5EF4-FFF2-40B4-BE49-F238E27FC236}">
                  <a16:creationId xmlns:a16="http://schemas.microsoft.com/office/drawing/2014/main" id="{CC7DA9A4-CAF3-40D5-BF79-6D0508A95215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24743" y="5738268"/>
              <a:ext cx="21358" cy="27533"/>
            </a:xfrm>
            <a:custGeom>
              <a:avLst/>
              <a:gdLst/>
              <a:ahLst/>
              <a:cxnLst/>
              <a:rect l="0" t="0" r="0" b="0"/>
              <a:pathLst>
                <a:path w="21358" h="27533">
                  <a:moveTo>
                    <a:pt x="21357" y="27532"/>
                  </a:moveTo>
                  <a:lnTo>
                    <a:pt x="21357" y="27532"/>
                  </a:lnTo>
                  <a:lnTo>
                    <a:pt x="12568" y="13717"/>
                  </a:lnTo>
                  <a:lnTo>
                    <a:pt x="0" y="0"/>
                  </a:lnTo>
                  <a:lnTo>
                    <a:pt x="63" y="5"/>
                  </a:lnTo>
                  <a:lnTo>
                    <a:pt x="8657" y="8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33">
              <a:extLst>
                <a:ext uri="{FF2B5EF4-FFF2-40B4-BE49-F238E27FC236}">
                  <a16:creationId xmlns:a16="http://schemas.microsoft.com/office/drawing/2014/main" id="{D429ECAE-8D1B-B17A-3C37-7B50991550A5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90550" y="5812739"/>
              <a:ext cx="133351" cy="89606"/>
            </a:xfrm>
            <a:custGeom>
              <a:avLst/>
              <a:gdLst/>
              <a:ahLst/>
              <a:cxnLst/>
              <a:rect l="0" t="0" r="0" b="0"/>
              <a:pathLst>
                <a:path w="133351" h="89606">
                  <a:moveTo>
                    <a:pt x="0" y="48311"/>
                  </a:moveTo>
                  <a:lnTo>
                    <a:pt x="0" y="48311"/>
                  </a:lnTo>
                  <a:lnTo>
                    <a:pt x="0" y="30635"/>
                  </a:lnTo>
                  <a:lnTo>
                    <a:pt x="3763" y="22581"/>
                  </a:lnTo>
                  <a:lnTo>
                    <a:pt x="17677" y="5912"/>
                  </a:lnTo>
                  <a:lnTo>
                    <a:pt x="25730" y="1245"/>
                  </a:lnTo>
                  <a:lnTo>
                    <a:pt x="29854" y="0"/>
                  </a:lnTo>
                  <a:lnTo>
                    <a:pt x="34013" y="582"/>
                  </a:lnTo>
                  <a:lnTo>
                    <a:pt x="42399" y="4990"/>
                  </a:lnTo>
                  <a:lnTo>
                    <a:pt x="45199" y="8848"/>
                  </a:lnTo>
                  <a:lnTo>
                    <a:pt x="53433" y="36267"/>
                  </a:lnTo>
                  <a:lnTo>
                    <a:pt x="63568" y="63684"/>
                  </a:lnTo>
                  <a:lnTo>
                    <a:pt x="67058" y="70666"/>
                  </a:lnTo>
                  <a:lnTo>
                    <a:pt x="69777" y="89605"/>
                  </a:lnTo>
                  <a:lnTo>
                    <a:pt x="75317" y="60599"/>
                  </a:lnTo>
                  <a:lnTo>
                    <a:pt x="82680" y="46308"/>
                  </a:lnTo>
                  <a:lnTo>
                    <a:pt x="102175" y="23926"/>
                  </a:lnTo>
                  <a:lnTo>
                    <a:pt x="115254" y="14589"/>
                  </a:lnTo>
                  <a:lnTo>
                    <a:pt x="121309" y="12157"/>
                  </a:lnTo>
                  <a:lnTo>
                    <a:pt x="123206" y="12214"/>
                  </a:lnTo>
                  <a:lnTo>
                    <a:pt x="124471" y="12957"/>
                  </a:lnTo>
                  <a:lnTo>
                    <a:pt x="125314" y="14158"/>
                  </a:lnTo>
                  <a:lnTo>
                    <a:pt x="126500" y="25962"/>
                  </a:lnTo>
                  <a:lnTo>
                    <a:pt x="123790" y="53181"/>
                  </a:lnTo>
                  <a:lnTo>
                    <a:pt x="133350" y="80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34">
              <a:extLst>
                <a:ext uri="{FF2B5EF4-FFF2-40B4-BE49-F238E27FC236}">
                  <a16:creationId xmlns:a16="http://schemas.microsoft.com/office/drawing/2014/main" id="{441D0E75-BFA9-B12B-22ED-C599A2D6C57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62396" y="5824263"/>
              <a:ext cx="126605" cy="194483"/>
            </a:xfrm>
            <a:custGeom>
              <a:avLst/>
              <a:gdLst/>
              <a:ahLst/>
              <a:cxnLst/>
              <a:rect l="0" t="0" r="0" b="0"/>
              <a:pathLst>
                <a:path w="126605" h="194483">
                  <a:moveTo>
                    <a:pt x="75804" y="55837"/>
                  </a:moveTo>
                  <a:lnTo>
                    <a:pt x="75804" y="55837"/>
                  </a:lnTo>
                  <a:lnTo>
                    <a:pt x="79175" y="52466"/>
                  </a:lnTo>
                  <a:lnTo>
                    <a:pt x="80830" y="48930"/>
                  </a:lnTo>
                  <a:lnTo>
                    <a:pt x="81271" y="46999"/>
                  </a:lnTo>
                  <a:lnTo>
                    <a:pt x="88220" y="37149"/>
                  </a:lnTo>
                  <a:lnTo>
                    <a:pt x="88420" y="30152"/>
                  </a:lnTo>
                  <a:lnTo>
                    <a:pt x="87742" y="28130"/>
                  </a:lnTo>
                  <a:lnTo>
                    <a:pt x="86585" y="26783"/>
                  </a:lnTo>
                  <a:lnTo>
                    <a:pt x="85108" y="25884"/>
                  </a:lnTo>
                  <a:lnTo>
                    <a:pt x="83467" y="21123"/>
                  </a:lnTo>
                  <a:lnTo>
                    <a:pt x="83029" y="17878"/>
                  </a:lnTo>
                  <a:lnTo>
                    <a:pt x="81326" y="15008"/>
                  </a:lnTo>
                  <a:lnTo>
                    <a:pt x="67925" y="3118"/>
                  </a:lnTo>
                  <a:lnTo>
                    <a:pt x="59602" y="657"/>
                  </a:lnTo>
                  <a:lnTo>
                    <a:pt x="54420" y="0"/>
                  </a:lnTo>
                  <a:lnTo>
                    <a:pt x="43016" y="4915"/>
                  </a:lnTo>
                  <a:lnTo>
                    <a:pt x="18648" y="25482"/>
                  </a:lnTo>
                  <a:lnTo>
                    <a:pt x="13478" y="35240"/>
                  </a:lnTo>
                  <a:lnTo>
                    <a:pt x="9768" y="45272"/>
                  </a:lnTo>
                  <a:lnTo>
                    <a:pt x="9531" y="54905"/>
                  </a:lnTo>
                  <a:lnTo>
                    <a:pt x="13942" y="79274"/>
                  </a:lnTo>
                  <a:lnTo>
                    <a:pt x="23846" y="92568"/>
                  </a:lnTo>
                  <a:lnTo>
                    <a:pt x="28252" y="91447"/>
                  </a:lnTo>
                  <a:lnTo>
                    <a:pt x="36785" y="86849"/>
                  </a:lnTo>
                  <a:lnTo>
                    <a:pt x="40823" y="83025"/>
                  </a:lnTo>
                  <a:lnTo>
                    <a:pt x="43802" y="77612"/>
                  </a:lnTo>
                  <a:lnTo>
                    <a:pt x="47000" y="76098"/>
                  </a:lnTo>
                  <a:lnTo>
                    <a:pt x="48134" y="77105"/>
                  </a:lnTo>
                  <a:lnTo>
                    <a:pt x="49395" y="81987"/>
                  </a:lnTo>
                  <a:lnTo>
                    <a:pt x="50315" y="111514"/>
                  </a:lnTo>
                  <a:lnTo>
                    <a:pt x="48511" y="141399"/>
                  </a:lnTo>
                  <a:lnTo>
                    <a:pt x="43230" y="171683"/>
                  </a:lnTo>
                  <a:lnTo>
                    <a:pt x="34794" y="187529"/>
                  </a:lnTo>
                  <a:lnTo>
                    <a:pt x="29826" y="191978"/>
                  </a:lnTo>
                  <a:lnTo>
                    <a:pt x="23384" y="193955"/>
                  </a:lnTo>
                  <a:lnTo>
                    <a:pt x="19691" y="194482"/>
                  </a:lnTo>
                  <a:lnTo>
                    <a:pt x="13705" y="193187"/>
                  </a:lnTo>
                  <a:lnTo>
                    <a:pt x="11122" y="191854"/>
                  </a:lnTo>
                  <a:lnTo>
                    <a:pt x="6369" y="184728"/>
                  </a:lnTo>
                  <a:lnTo>
                    <a:pt x="940" y="169649"/>
                  </a:lnTo>
                  <a:lnTo>
                    <a:pt x="0" y="158781"/>
                  </a:lnTo>
                  <a:lnTo>
                    <a:pt x="3092" y="143254"/>
                  </a:lnTo>
                  <a:lnTo>
                    <a:pt x="10327" y="133260"/>
                  </a:lnTo>
                  <a:lnTo>
                    <a:pt x="28847" y="118716"/>
                  </a:lnTo>
                  <a:lnTo>
                    <a:pt x="56233" y="104685"/>
                  </a:lnTo>
                  <a:lnTo>
                    <a:pt x="86938" y="94388"/>
                  </a:lnTo>
                  <a:lnTo>
                    <a:pt x="98391" y="89904"/>
                  </a:lnTo>
                  <a:lnTo>
                    <a:pt x="107626" y="83158"/>
                  </a:lnTo>
                  <a:lnTo>
                    <a:pt x="111819" y="81385"/>
                  </a:lnTo>
                  <a:lnTo>
                    <a:pt x="126604" y="68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5" name="SMARTInkShape-335">
            <a:extLst>
              <a:ext uri="{FF2B5EF4-FFF2-40B4-BE49-F238E27FC236}">
                <a16:creationId xmlns:a16="http://schemas.microsoft.com/office/drawing/2014/main" id="{EA65CAD4-2B82-1758-6A8B-3524C4C30E2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132300" y="5818120"/>
            <a:ext cx="188501" cy="117271"/>
          </a:xfrm>
          <a:custGeom>
            <a:avLst/>
            <a:gdLst/>
            <a:ahLst/>
            <a:cxnLst/>
            <a:rect l="0" t="0" r="0" b="0"/>
            <a:pathLst>
              <a:path w="188501" h="117271">
                <a:moveTo>
                  <a:pt x="80550" y="17530"/>
                </a:moveTo>
                <a:lnTo>
                  <a:pt x="80550" y="17530"/>
                </a:lnTo>
                <a:lnTo>
                  <a:pt x="83921" y="17530"/>
                </a:lnTo>
                <a:lnTo>
                  <a:pt x="84914" y="16825"/>
                </a:lnTo>
                <a:lnTo>
                  <a:pt x="85576" y="15648"/>
                </a:lnTo>
                <a:lnTo>
                  <a:pt x="86638" y="8692"/>
                </a:lnTo>
                <a:lnTo>
                  <a:pt x="84902" y="4665"/>
                </a:lnTo>
                <a:lnTo>
                  <a:pt x="83451" y="2603"/>
                </a:lnTo>
                <a:lnTo>
                  <a:pt x="76195" y="312"/>
                </a:lnTo>
                <a:lnTo>
                  <a:pt x="65209" y="0"/>
                </a:lnTo>
                <a:lnTo>
                  <a:pt x="50919" y="2213"/>
                </a:lnTo>
                <a:lnTo>
                  <a:pt x="38923" y="9312"/>
                </a:lnTo>
                <a:lnTo>
                  <a:pt x="19724" y="31115"/>
                </a:lnTo>
                <a:lnTo>
                  <a:pt x="14711" y="41443"/>
                </a:lnTo>
                <a:lnTo>
                  <a:pt x="11072" y="50735"/>
                </a:lnTo>
                <a:lnTo>
                  <a:pt x="4750" y="59569"/>
                </a:lnTo>
                <a:lnTo>
                  <a:pt x="0" y="82589"/>
                </a:lnTo>
                <a:lnTo>
                  <a:pt x="1964" y="101640"/>
                </a:lnTo>
                <a:lnTo>
                  <a:pt x="7014" y="112850"/>
                </a:lnTo>
                <a:lnTo>
                  <a:pt x="10943" y="116338"/>
                </a:lnTo>
                <a:lnTo>
                  <a:pt x="12979" y="117270"/>
                </a:lnTo>
                <a:lnTo>
                  <a:pt x="15747" y="115772"/>
                </a:lnTo>
                <a:lnTo>
                  <a:pt x="37768" y="90892"/>
                </a:lnTo>
                <a:lnTo>
                  <a:pt x="53118" y="62929"/>
                </a:lnTo>
                <a:lnTo>
                  <a:pt x="54748" y="57071"/>
                </a:lnTo>
                <a:lnTo>
                  <a:pt x="54882" y="57297"/>
                </a:lnTo>
                <a:lnTo>
                  <a:pt x="55849" y="88549"/>
                </a:lnTo>
                <a:lnTo>
                  <a:pt x="60616" y="101793"/>
                </a:lnTo>
                <a:lnTo>
                  <a:pt x="62322" y="103339"/>
                </a:lnTo>
                <a:lnTo>
                  <a:pt x="67980" y="105056"/>
                </a:lnTo>
                <a:lnTo>
                  <a:pt x="94103" y="101223"/>
                </a:lnTo>
                <a:lnTo>
                  <a:pt x="118819" y="96934"/>
                </a:lnTo>
                <a:lnTo>
                  <a:pt x="147863" y="91308"/>
                </a:lnTo>
                <a:lnTo>
                  <a:pt x="188500" y="8103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1" name="SMARTInkShape-Group69">
            <a:extLst>
              <a:ext uri="{FF2B5EF4-FFF2-40B4-BE49-F238E27FC236}">
                <a16:creationId xmlns:a16="http://schemas.microsoft.com/office/drawing/2014/main" id="{BC488E79-7665-D8C9-8D22-D757977B45F5}"/>
              </a:ext>
            </a:extLst>
          </p:cNvPr>
          <p:cNvGrpSpPr/>
          <p:nvPr/>
        </p:nvGrpSpPr>
        <p:grpSpPr>
          <a:xfrm>
            <a:off x="1568450" y="5760960"/>
            <a:ext cx="927101" cy="222866"/>
            <a:chOff x="1568450" y="5760960"/>
            <a:chExt cx="927101" cy="222866"/>
          </a:xfrm>
        </p:grpSpPr>
        <p:sp>
          <p:nvSpPr>
            <p:cNvPr id="396" name="SMARTInkShape-336">
              <a:extLst>
                <a:ext uri="{FF2B5EF4-FFF2-40B4-BE49-F238E27FC236}">
                  <a16:creationId xmlns:a16="http://schemas.microsoft.com/office/drawing/2014/main" id="{7F1FEFE4-D542-6624-8EF0-F45CC97EDE92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568450" y="5830838"/>
              <a:ext cx="152401" cy="118088"/>
            </a:xfrm>
            <a:custGeom>
              <a:avLst/>
              <a:gdLst/>
              <a:ahLst/>
              <a:cxnLst/>
              <a:rect l="0" t="0" r="0" b="0"/>
              <a:pathLst>
                <a:path w="152401" h="118088">
                  <a:moveTo>
                    <a:pt x="0" y="49262"/>
                  </a:moveTo>
                  <a:lnTo>
                    <a:pt x="0" y="49262"/>
                  </a:lnTo>
                  <a:lnTo>
                    <a:pt x="0" y="30964"/>
                  </a:lnTo>
                  <a:lnTo>
                    <a:pt x="1881" y="25138"/>
                  </a:lnTo>
                  <a:lnTo>
                    <a:pt x="12209" y="12276"/>
                  </a:lnTo>
                  <a:lnTo>
                    <a:pt x="23765" y="3653"/>
                  </a:lnTo>
                  <a:lnTo>
                    <a:pt x="32755" y="0"/>
                  </a:lnTo>
                  <a:lnTo>
                    <a:pt x="35948" y="1604"/>
                  </a:lnTo>
                  <a:lnTo>
                    <a:pt x="43258" y="9030"/>
                  </a:lnTo>
                  <a:lnTo>
                    <a:pt x="51936" y="31854"/>
                  </a:lnTo>
                  <a:lnTo>
                    <a:pt x="55605" y="57588"/>
                  </a:lnTo>
                  <a:lnTo>
                    <a:pt x="56947" y="86229"/>
                  </a:lnTo>
                  <a:lnTo>
                    <a:pt x="57015" y="90839"/>
                  </a:lnTo>
                  <a:lnTo>
                    <a:pt x="50368" y="107443"/>
                  </a:lnTo>
                  <a:lnTo>
                    <a:pt x="45199" y="113926"/>
                  </a:lnTo>
                  <a:lnTo>
                    <a:pt x="42833" y="115654"/>
                  </a:lnTo>
                  <a:lnTo>
                    <a:pt x="36440" y="117575"/>
                  </a:lnTo>
                  <a:lnTo>
                    <a:pt x="32760" y="118087"/>
                  </a:lnTo>
                  <a:lnTo>
                    <a:pt x="29601" y="117018"/>
                  </a:lnTo>
                  <a:lnTo>
                    <a:pt x="24210" y="112066"/>
                  </a:lnTo>
                  <a:lnTo>
                    <a:pt x="23225" y="101399"/>
                  </a:lnTo>
                  <a:lnTo>
                    <a:pt x="28341" y="74926"/>
                  </a:lnTo>
                  <a:lnTo>
                    <a:pt x="37482" y="59061"/>
                  </a:lnTo>
                  <a:lnTo>
                    <a:pt x="57577" y="38106"/>
                  </a:lnTo>
                  <a:lnTo>
                    <a:pt x="79629" y="29890"/>
                  </a:lnTo>
                  <a:lnTo>
                    <a:pt x="107373" y="21681"/>
                  </a:lnTo>
                  <a:lnTo>
                    <a:pt x="139005" y="18060"/>
                  </a:lnTo>
                  <a:lnTo>
                    <a:pt x="152400" y="17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37">
              <a:extLst>
                <a:ext uri="{FF2B5EF4-FFF2-40B4-BE49-F238E27FC236}">
                  <a16:creationId xmlns:a16="http://schemas.microsoft.com/office/drawing/2014/main" id="{4CFF1501-C4B3-C0D3-7A92-886009E623B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759542" y="5835921"/>
              <a:ext cx="259759" cy="122696"/>
            </a:xfrm>
            <a:custGeom>
              <a:avLst/>
              <a:gdLst/>
              <a:ahLst/>
              <a:cxnLst/>
              <a:rect l="0" t="0" r="0" b="0"/>
              <a:pathLst>
                <a:path w="259759" h="122696">
                  <a:moveTo>
                    <a:pt x="69258" y="25129"/>
                  </a:moveTo>
                  <a:lnTo>
                    <a:pt x="69258" y="25129"/>
                  </a:lnTo>
                  <a:lnTo>
                    <a:pt x="75033" y="20060"/>
                  </a:lnTo>
                  <a:lnTo>
                    <a:pt x="94218" y="6441"/>
                  </a:lnTo>
                  <a:lnTo>
                    <a:pt x="91157" y="2815"/>
                  </a:lnTo>
                  <a:lnTo>
                    <a:pt x="69298" y="339"/>
                  </a:lnTo>
                  <a:lnTo>
                    <a:pt x="56576" y="0"/>
                  </a:lnTo>
                  <a:lnTo>
                    <a:pt x="43866" y="5494"/>
                  </a:lnTo>
                  <a:lnTo>
                    <a:pt x="13520" y="31533"/>
                  </a:lnTo>
                  <a:lnTo>
                    <a:pt x="6151" y="41145"/>
                  </a:lnTo>
                  <a:lnTo>
                    <a:pt x="2405" y="53885"/>
                  </a:lnTo>
                  <a:lnTo>
                    <a:pt x="0" y="81687"/>
                  </a:lnTo>
                  <a:lnTo>
                    <a:pt x="2954" y="101153"/>
                  </a:lnTo>
                  <a:lnTo>
                    <a:pt x="8298" y="113585"/>
                  </a:lnTo>
                  <a:lnTo>
                    <a:pt x="17721" y="121737"/>
                  </a:lnTo>
                  <a:lnTo>
                    <a:pt x="21495" y="122695"/>
                  </a:lnTo>
                  <a:lnTo>
                    <a:pt x="29450" y="121879"/>
                  </a:lnTo>
                  <a:lnTo>
                    <a:pt x="41862" y="117452"/>
                  </a:lnTo>
                  <a:lnTo>
                    <a:pt x="67017" y="96931"/>
                  </a:lnTo>
                  <a:lnTo>
                    <a:pt x="77609" y="85131"/>
                  </a:lnTo>
                  <a:lnTo>
                    <a:pt x="92646" y="54645"/>
                  </a:lnTo>
                  <a:lnTo>
                    <a:pt x="94540" y="50770"/>
                  </a:lnTo>
                  <a:lnTo>
                    <a:pt x="94651" y="80933"/>
                  </a:lnTo>
                  <a:lnTo>
                    <a:pt x="94657" y="105107"/>
                  </a:lnTo>
                  <a:lnTo>
                    <a:pt x="95363" y="108081"/>
                  </a:lnTo>
                  <a:lnTo>
                    <a:pt x="96539" y="110064"/>
                  </a:lnTo>
                  <a:lnTo>
                    <a:pt x="98029" y="111385"/>
                  </a:lnTo>
                  <a:lnTo>
                    <a:pt x="99727" y="111561"/>
                  </a:lnTo>
                  <a:lnTo>
                    <a:pt x="112956" y="104959"/>
                  </a:lnTo>
                  <a:lnTo>
                    <a:pt x="137111" y="83971"/>
                  </a:lnTo>
                  <a:lnTo>
                    <a:pt x="141748" y="75740"/>
                  </a:lnTo>
                  <a:lnTo>
                    <a:pt x="142985" y="71570"/>
                  </a:lnTo>
                  <a:lnTo>
                    <a:pt x="148122" y="65054"/>
                  </a:lnTo>
                  <a:lnTo>
                    <a:pt x="170161" y="44844"/>
                  </a:lnTo>
                  <a:lnTo>
                    <a:pt x="170393" y="45328"/>
                  </a:lnTo>
                  <a:lnTo>
                    <a:pt x="176307" y="76800"/>
                  </a:lnTo>
                  <a:lnTo>
                    <a:pt x="177129" y="107363"/>
                  </a:lnTo>
                  <a:lnTo>
                    <a:pt x="177206" y="119944"/>
                  </a:lnTo>
                  <a:lnTo>
                    <a:pt x="180578" y="120250"/>
                  </a:lnTo>
                  <a:lnTo>
                    <a:pt x="181572" y="119587"/>
                  </a:lnTo>
                  <a:lnTo>
                    <a:pt x="182234" y="118440"/>
                  </a:lnTo>
                  <a:lnTo>
                    <a:pt x="186668" y="108158"/>
                  </a:lnTo>
                  <a:lnTo>
                    <a:pt x="204476" y="88174"/>
                  </a:lnTo>
                  <a:lnTo>
                    <a:pt x="235097" y="61964"/>
                  </a:lnTo>
                  <a:lnTo>
                    <a:pt x="243905" y="54231"/>
                  </a:lnTo>
                  <a:lnTo>
                    <a:pt x="248714" y="52174"/>
                  </a:lnTo>
                  <a:lnTo>
                    <a:pt x="250279" y="52332"/>
                  </a:lnTo>
                  <a:lnTo>
                    <a:pt x="251322" y="53142"/>
                  </a:lnTo>
                  <a:lnTo>
                    <a:pt x="256367" y="66254"/>
                  </a:lnTo>
                  <a:lnTo>
                    <a:pt x="256792" y="70184"/>
                  </a:lnTo>
                  <a:lnTo>
                    <a:pt x="253993" y="87289"/>
                  </a:lnTo>
                  <a:lnTo>
                    <a:pt x="259758" y="120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38">
              <a:extLst>
                <a:ext uri="{FF2B5EF4-FFF2-40B4-BE49-F238E27FC236}">
                  <a16:creationId xmlns:a16="http://schemas.microsoft.com/office/drawing/2014/main" id="{2AAE1599-4B99-3B7A-B558-1168F279D74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076676" y="5760960"/>
              <a:ext cx="66759" cy="212623"/>
            </a:xfrm>
            <a:custGeom>
              <a:avLst/>
              <a:gdLst/>
              <a:ahLst/>
              <a:cxnLst/>
              <a:rect l="0" t="0" r="0" b="0"/>
              <a:pathLst>
                <a:path w="66759" h="212623">
                  <a:moveTo>
                    <a:pt x="56924" y="150890"/>
                  </a:moveTo>
                  <a:lnTo>
                    <a:pt x="56924" y="150890"/>
                  </a:lnTo>
                  <a:lnTo>
                    <a:pt x="62391" y="145423"/>
                  </a:lnTo>
                  <a:lnTo>
                    <a:pt x="66384" y="138060"/>
                  </a:lnTo>
                  <a:lnTo>
                    <a:pt x="66758" y="135987"/>
                  </a:lnTo>
                  <a:lnTo>
                    <a:pt x="66302" y="134604"/>
                  </a:lnTo>
                  <a:lnTo>
                    <a:pt x="60501" y="129015"/>
                  </a:lnTo>
                  <a:lnTo>
                    <a:pt x="54751" y="127057"/>
                  </a:lnTo>
                  <a:lnTo>
                    <a:pt x="51242" y="126535"/>
                  </a:lnTo>
                  <a:lnTo>
                    <a:pt x="36190" y="129170"/>
                  </a:lnTo>
                  <a:lnTo>
                    <a:pt x="21696" y="134420"/>
                  </a:lnTo>
                  <a:lnTo>
                    <a:pt x="12810" y="144041"/>
                  </a:lnTo>
                  <a:lnTo>
                    <a:pt x="3637" y="159679"/>
                  </a:lnTo>
                  <a:lnTo>
                    <a:pt x="1491" y="168202"/>
                  </a:lnTo>
                  <a:lnTo>
                    <a:pt x="0" y="197951"/>
                  </a:lnTo>
                  <a:lnTo>
                    <a:pt x="1336" y="202020"/>
                  </a:lnTo>
                  <a:lnTo>
                    <a:pt x="6583" y="208421"/>
                  </a:lnTo>
                  <a:lnTo>
                    <a:pt x="15501" y="211737"/>
                  </a:lnTo>
                  <a:lnTo>
                    <a:pt x="20842" y="212622"/>
                  </a:lnTo>
                  <a:lnTo>
                    <a:pt x="25813" y="211801"/>
                  </a:lnTo>
                  <a:lnTo>
                    <a:pt x="35101" y="207124"/>
                  </a:lnTo>
                  <a:lnTo>
                    <a:pt x="48263" y="196559"/>
                  </a:lnTo>
                  <a:lnTo>
                    <a:pt x="57729" y="181120"/>
                  </a:lnTo>
                  <a:lnTo>
                    <a:pt x="61631" y="153026"/>
                  </a:lnTo>
                  <a:lnTo>
                    <a:pt x="62787" y="124634"/>
                  </a:lnTo>
                  <a:lnTo>
                    <a:pt x="66501" y="98347"/>
                  </a:lnTo>
                  <a:lnTo>
                    <a:pt x="65327" y="69312"/>
                  </a:lnTo>
                  <a:lnTo>
                    <a:pt x="63882" y="41739"/>
                  </a:lnTo>
                  <a:lnTo>
                    <a:pt x="63454" y="15694"/>
                  </a:lnTo>
                  <a:lnTo>
                    <a:pt x="63290" y="0"/>
                  </a:lnTo>
                  <a:lnTo>
                    <a:pt x="63274" y="17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39">
              <a:extLst>
                <a:ext uri="{FF2B5EF4-FFF2-40B4-BE49-F238E27FC236}">
                  <a16:creationId xmlns:a16="http://schemas.microsoft.com/office/drawing/2014/main" id="{0F7DD288-4C7B-27B4-03BB-732DF91FD48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204833" y="5886480"/>
              <a:ext cx="77447" cy="84286"/>
            </a:xfrm>
            <a:custGeom>
              <a:avLst/>
              <a:gdLst/>
              <a:ahLst/>
              <a:cxnLst/>
              <a:rect l="0" t="0" r="0" b="0"/>
              <a:pathLst>
                <a:path w="77447" h="84286">
                  <a:moveTo>
                    <a:pt x="30367" y="19020"/>
                  </a:moveTo>
                  <a:lnTo>
                    <a:pt x="30367" y="19020"/>
                  </a:lnTo>
                  <a:lnTo>
                    <a:pt x="30367" y="15649"/>
                  </a:lnTo>
                  <a:lnTo>
                    <a:pt x="31072" y="14656"/>
                  </a:lnTo>
                  <a:lnTo>
                    <a:pt x="32248" y="13994"/>
                  </a:lnTo>
                  <a:lnTo>
                    <a:pt x="33738" y="13552"/>
                  </a:lnTo>
                  <a:lnTo>
                    <a:pt x="34731" y="12552"/>
                  </a:lnTo>
                  <a:lnTo>
                    <a:pt x="35834" y="9560"/>
                  </a:lnTo>
                  <a:lnTo>
                    <a:pt x="36694" y="316"/>
                  </a:lnTo>
                  <a:lnTo>
                    <a:pt x="31248" y="0"/>
                  </a:lnTo>
                  <a:lnTo>
                    <a:pt x="16744" y="10115"/>
                  </a:lnTo>
                  <a:lnTo>
                    <a:pt x="8064" y="22340"/>
                  </a:lnTo>
                  <a:lnTo>
                    <a:pt x="1729" y="39759"/>
                  </a:lnTo>
                  <a:lnTo>
                    <a:pt x="0" y="54578"/>
                  </a:lnTo>
                  <a:lnTo>
                    <a:pt x="1656" y="61070"/>
                  </a:lnTo>
                  <a:lnTo>
                    <a:pt x="9140" y="72046"/>
                  </a:lnTo>
                  <a:lnTo>
                    <a:pt x="21882" y="82788"/>
                  </a:lnTo>
                  <a:lnTo>
                    <a:pt x="34122" y="84285"/>
                  </a:lnTo>
                  <a:lnTo>
                    <a:pt x="48264" y="81894"/>
                  </a:lnTo>
                  <a:lnTo>
                    <a:pt x="61604" y="76127"/>
                  </a:lnTo>
                  <a:lnTo>
                    <a:pt x="66009" y="72614"/>
                  </a:lnTo>
                  <a:lnTo>
                    <a:pt x="70902" y="64947"/>
                  </a:lnTo>
                  <a:lnTo>
                    <a:pt x="77028" y="45955"/>
                  </a:lnTo>
                  <a:lnTo>
                    <a:pt x="77446" y="36165"/>
                  </a:lnTo>
                  <a:lnTo>
                    <a:pt x="74574" y="28052"/>
                  </a:lnTo>
                  <a:lnTo>
                    <a:pt x="49417" y="6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40">
              <a:extLst>
                <a:ext uri="{FF2B5EF4-FFF2-40B4-BE49-F238E27FC236}">
                  <a16:creationId xmlns:a16="http://schemas.microsoft.com/office/drawing/2014/main" id="{AE23480C-81D9-5710-7CB5-BEF138E71E6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286000" y="5894022"/>
              <a:ext cx="209551" cy="89804"/>
            </a:xfrm>
            <a:custGeom>
              <a:avLst/>
              <a:gdLst/>
              <a:ahLst/>
              <a:cxnLst/>
              <a:rect l="0" t="0" r="0" b="0"/>
              <a:pathLst>
                <a:path w="209551" h="89804">
                  <a:moveTo>
                    <a:pt x="0" y="17828"/>
                  </a:moveTo>
                  <a:lnTo>
                    <a:pt x="0" y="17828"/>
                  </a:lnTo>
                  <a:lnTo>
                    <a:pt x="16959" y="10920"/>
                  </a:lnTo>
                  <a:lnTo>
                    <a:pt x="28543" y="4963"/>
                  </a:lnTo>
                  <a:lnTo>
                    <a:pt x="44679" y="0"/>
                  </a:lnTo>
                  <a:lnTo>
                    <a:pt x="46719" y="298"/>
                  </a:lnTo>
                  <a:lnTo>
                    <a:pt x="48079" y="1203"/>
                  </a:lnTo>
                  <a:lnTo>
                    <a:pt x="53633" y="11095"/>
                  </a:lnTo>
                  <a:lnTo>
                    <a:pt x="56108" y="22575"/>
                  </a:lnTo>
                  <a:lnTo>
                    <a:pt x="56239" y="49235"/>
                  </a:lnTo>
                  <a:lnTo>
                    <a:pt x="51656" y="79915"/>
                  </a:lnTo>
                  <a:lnTo>
                    <a:pt x="50969" y="89803"/>
                  </a:lnTo>
                  <a:lnTo>
                    <a:pt x="50913" y="89800"/>
                  </a:lnTo>
                  <a:lnTo>
                    <a:pt x="50875" y="89092"/>
                  </a:lnTo>
                  <a:lnTo>
                    <a:pt x="67808" y="59159"/>
                  </a:lnTo>
                  <a:lnTo>
                    <a:pt x="74811" y="43716"/>
                  </a:lnTo>
                  <a:lnTo>
                    <a:pt x="91841" y="26709"/>
                  </a:lnTo>
                  <a:lnTo>
                    <a:pt x="93735" y="22245"/>
                  </a:lnTo>
                  <a:lnTo>
                    <a:pt x="95651" y="20772"/>
                  </a:lnTo>
                  <a:lnTo>
                    <a:pt x="101543" y="19137"/>
                  </a:lnTo>
                  <a:lnTo>
                    <a:pt x="104384" y="19406"/>
                  </a:lnTo>
                  <a:lnTo>
                    <a:pt x="109423" y="21587"/>
                  </a:lnTo>
                  <a:lnTo>
                    <a:pt x="112132" y="30553"/>
                  </a:lnTo>
                  <a:lnTo>
                    <a:pt x="115991" y="61723"/>
                  </a:lnTo>
                  <a:lnTo>
                    <a:pt x="117544" y="66141"/>
                  </a:lnTo>
                  <a:lnTo>
                    <a:pt x="117874" y="69792"/>
                  </a:lnTo>
                  <a:lnTo>
                    <a:pt x="114481" y="80837"/>
                  </a:lnTo>
                  <a:lnTo>
                    <a:pt x="120817" y="70386"/>
                  </a:lnTo>
                  <a:lnTo>
                    <a:pt x="143537" y="42623"/>
                  </a:lnTo>
                  <a:lnTo>
                    <a:pt x="169180" y="14644"/>
                  </a:lnTo>
                  <a:lnTo>
                    <a:pt x="176556" y="9827"/>
                  </a:lnTo>
                  <a:lnTo>
                    <a:pt x="188642" y="6521"/>
                  </a:lnTo>
                  <a:lnTo>
                    <a:pt x="195084" y="7629"/>
                  </a:lnTo>
                  <a:lnTo>
                    <a:pt x="197789" y="8911"/>
                  </a:lnTo>
                  <a:lnTo>
                    <a:pt x="202677" y="14101"/>
                  </a:lnTo>
                  <a:lnTo>
                    <a:pt x="206495" y="21110"/>
                  </a:lnTo>
                  <a:lnTo>
                    <a:pt x="209282" y="44741"/>
                  </a:lnTo>
                  <a:lnTo>
                    <a:pt x="209550" y="6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70">
            <a:extLst>
              <a:ext uri="{FF2B5EF4-FFF2-40B4-BE49-F238E27FC236}">
                <a16:creationId xmlns:a16="http://schemas.microsoft.com/office/drawing/2014/main" id="{3012FB17-162F-98C7-0CF2-34EADD25A710}"/>
              </a:ext>
            </a:extLst>
          </p:cNvPr>
          <p:cNvGrpSpPr/>
          <p:nvPr/>
        </p:nvGrpSpPr>
        <p:grpSpPr>
          <a:xfrm>
            <a:off x="2749550" y="5854700"/>
            <a:ext cx="298451" cy="122105"/>
            <a:chOff x="2749550" y="5854700"/>
            <a:chExt cx="298451" cy="122105"/>
          </a:xfrm>
        </p:grpSpPr>
        <p:sp>
          <p:nvSpPr>
            <p:cNvPr id="402" name="SMARTInkShape-341">
              <a:extLst>
                <a:ext uri="{FF2B5EF4-FFF2-40B4-BE49-F238E27FC236}">
                  <a16:creationId xmlns:a16="http://schemas.microsoft.com/office/drawing/2014/main" id="{A87C7576-E502-B924-0CA4-9F48B1A9B59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749550" y="5864368"/>
              <a:ext cx="132157" cy="98283"/>
            </a:xfrm>
            <a:custGeom>
              <a:avLst/>
              <a:gdLst/>
              <a:ahLst/>
              <a:cxnLst/>
              <a:rect l="0" t="0" r="0" b="0"/>
              <a:pathLst>
                <a:path w="132157" h="98283">
                  <a:moveTo>
                    <a:pt x="0" y="15732"/>
                  </a:moveTo>
                  <a:lnTo>
                    <a:pt x="0" y="15732"/>
                  </a:lnTo>
                  <a:lnTo>
                    <a:pt x="0" y="12361"/>
                  </a:lnTo>
                  <a:lnTo>
                    <a:pt x="3763" y="8825"/>
                  </a:lnTo>
                  <a:lnTo>
                    <a:pt x="9434" y="5607"/>
                  </a:lnTo>
                  <a:lnTo>
                    <a:pt x="24386" y="0"/>
                  </a:lnTo>
                  <a:lnTo>
                    <a:pt x="27546" y="305"/>
                  </a:lnTo>
                  <a:lnTo>
                    <a:pt x="30359" y="1920"/>
                  </a:lnTo>
                  <a:lnTo>
                    <a:pt x="32938" y="4407"/>
                  </a:lnTo>
                  <a:lnTo>
                    <a:pt x="35806" y="12816"/>
                  </a:lnTo>
                  <a:lnTo>
                    <a:pt x="37798" y="42995"/>
                  </a:lnTo>
                  <a:lnTo>
                    <a:pt x="37305" y="68339"/>
                  </a:lnTo>
                  <a:lnTo>
                    <a:pt x="31827" y="97724"/>
                  </a:lnTo>
                  <a:lnTo>
                    <a:pt x="52019" y="67859"/>
                  </a:lnTo>
                  <a:lnTo>
                    <a:pt x="66762" y="52736"/>
                  </a:lnTo>
                  <a:lnTo>
                    <a:pt x="97683" y="30683"/>
                  </a:lnTo>
                  <a:lnTo>
                    <a:pt x="123450" y="17369"/>
                  </a:lnTo>
                  <a:lnTo>
                    <a:pt x="129319" y="16217"/>
                  </a:lnTo>
                  <a:lnTo>
                    <a:pt x="130663" y="17467"/>
                  </a:lnTo>
                  <a:lnTo>
                    <a:pt x="132156" y="22617"/>
                  </a:lnTo>
                  <a:lnTo>
                    <a:pt x="127778" y="51066"/>
                  </a:lnTo>
                  <a:lnTo>
                    <a:pt x="125221" y="77822"/>
                  </a:lnTo>
                  <a:lnTo>
                    <a:pt x="120650" y="98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42">
              <a:extLst>
                <a:ext uri="{FF2B5EF4-FFF2-40B4-BE49-F238E27FC236}">
                  <a16:creationId xmlns:a16="http://schemas.microsoft.com/office/drawing/2014/main" id="{E463C150-1EB6-F45C-46CD-C7B81227B02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942124" y="5854700"/>
              <a:ext cx="55048" cy="122105"/>
            </a:xfrm>
            <a:custGeom>
              <a:avLst/>
              <a:gdLst/>
              <a:ahLst/>
              <a:cxnLst/>
              <a:rect l="0" t="0" r="0" b="0"/>
              <a:pathLst>
                <a:path w="55048" h="122105">
                  <a:moveTo>
                    <a:pt x="42376" y="44450"/>
                  </a:moveTo>
                  <a:lnTo>
                    <a:pt x="42376" y="44450"/>
                  </a:lnTo>
                  <a:lnTo>
                    <a:pt x="42376" y="41079"/>
                  </a:lnTo>
                  <a:lnTo>
                    <a:pt x="44257" y="37543"/>
                  </a:lnTo>
                  <a:lnTo>
                    <a:pt x="52502" y="27443"/>
                  </a:lnTo>
                  <a:lnTo>
                    <a:pt x="54976" y="19419"/>
                  </a:lnTo>
                  <a:lnTo>
                    <a:pt x="55047" y="15788"/>
                  </a:lnTo>
                  <a:lnTo>
                    <a:pt x="54351" y="14759"/>
                  </a:lnTo>
                  <a:lnTo>
                    <a:pt x="53182" y="14072"/>
                  </a:lnTo>
                  <a:lnTo>
                    <a:pt x="51696" y="13615"/>
                  </a:lnTo>
                  <a:lnTo>
                    <a:pt x="50000" y="14016"/>
                  </a:lnTo>
                  <a:lnTo>
                    <a:pt x="21667" y="31021"/>
                  </a:lnTo>
                  <a:lnTo>
                    <a:pt x="15533" y="38717"/>
                  </a:lnTo>
                  <a:lnTo>
                    <a:pt x="1004" y="70462"/>
                  </a:lnTo>
                  <a:lnTo>
                    <a:pt x="0" y="83528"/>
                  </a:lnTo>
                  <a:lnTo>
                    <a:pt x="3401" y="104634"/>
                  </a:lnTo>
                  <a:lnTo>
                    <a:pt x="6945" y="113061"/>
                  </a:lnTo>
                  <a:lnTo>
                    <a:pt x="14634" y="119159"/>
                  </a:lnTo>
                  <a:lnTo>
                    <a:pt x="19648" y="121773"/>
                  </a:lnTo>
                  <a:lnTo>
                    <a:pt x="25107" y="122104"/>
                  </a:lnTo>
                  <a:lnTo>
                    <a:pt x="36818" y="118709"/>
                  </a:lnTo>
                  <a:lnTo>
                    <a:pt x="45315" y="112497"/>
                  </a:lnTo>
                  <a:lnTo>
                    <a:pt x="48569" y="108865"/>
                  </a:lnTo>
                  <a:lnTo>
                    <a:pt x="52184" y="99184"/>
                  </a:lnTo>
                  <a:lnTo>
                    <a:pt x="54505" y="68981"/>
                  </a:lnTo>
                  <a:lnTo>
                    <a:pt x="49893" y="42841"/>
                  </a:lnTo>
                  <a:lnTo>
                    <a:pt x="42188" y="15727"/>
                  </a:lnTo>
                  <a:lnTo>
                    <a:pt x="40134" y="10485"/>
                  </a:lnTo>
                  <a:lnTo>
                    <a:pt x="37354" y="6989"/>
                  </a:lnTo>
                  <a:lnTo>
                    <a:pt x="23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43">
              <a:extLst>
                <a:ext uri="{FF2B5EF4-FFF2-40B4-BE49-F238E27FC236}">
                  <a16:creationId xmlns:a16="http://schemas.microsoft.com/office/drawing/2014/main" id="{BB0E91B9-3E8A-E350-59F4-BCF371156CA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028950" y="59245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71">
            <a:extLst>
              <a:ext uri="{FF2B5EF4-FFF2-40B4-BE49-F238E27FC236}">
                <a16:creationId xmlns:a16="http://schemas.microsoft.com/office/drawing/2014/main" id="{F2E16F3F-FFFB-51C5-4910-2C669A48CED4}"/>
              </a:ext>
            </a:extLst>
          </p:cNvPr>
          <p:cNvGrpSpPr/>
          <p:nvPr/>
        </p:nvGrpSpPr>
        <p:grpSpPr>
          <a:xfrm>
            <a:off x="3252830" y="5734050"/>
            <a:ext cx="1173121" cy="380308"/>
            <a:chOff x="3252830" y="5734050"/>
            <a:chExt cx="1173121" cy="380308"/>
          </a:xfrm>
        </p:grpSpPr>
        <p:sp>
          <p:nvSpPr>
            <p:cNvPr id="406" name="SMARTInkShape-344">
              <a:extLst>
                <a:ext uri="{FF2B5EF4-FFF2-40B4-BE49-F238E27FC236}">
                  <a16:creationId xmlns:a16="http://schemas.microsoft.com/office/drawing/2014/main" id="{5B9B312D-5B73-56B5-8122-6E1D56B9E852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252830" y="5839945"/>
              <a:ext cx="119021" cy="274413"/>
            </a:xfrm>
            <a:custGeom>
              <a:avLst/>
              <a:gdLst/>
              <a:ahLst/>
              <a:cxnLst/>
              <a:rect l="0" t="0" r="0" b="0"/>
              <a:pathLst>
                <a:path w="119021" h="274413">
                  <a:moveTo>
                    <a:pt x="99970" y="46505"/>
                  </a:moveTo>
                  <a:lnTo>
                    <a:pt x="99970" y="46505"/>
                  </a:lnTo>
                  <a:lnTo>
                    <a:pt x="103341" y="46505"/>
                  </a:lnTo>
                  <a:lnTo>
                    <a:pt x="116993" y="41037"/>
                  </a:lnTo>
                  <a:lnTo>
                    <a:pt x="118119" y="36784"/>
                  </a:lnTo>
                  <a:lnTo>
                    <a:pt x="118419" y="33674"/>
                  </a:lnTo>
                  <a:lnTo>
                    <a:pt x="115471" y="22556"/>
                  </a:lnTo>
                  <a:lnTo>
                    <a:pt x="106758" y="10325"/>
                  </a:lnTo>
                  <a:lnTo>
                    <a:pt x="91868" y="1135"/>
                  </a:lnTo>
                  <a:lnTo>
                    <a:pt x="80141" y="0"/>
                  </a:lnTo>
                  <a:lnTo>
                    <a:pt x="51995" y="5020"/>
                  </a:lnTo>
                  <a:lnTo>
                    <a:pt x="39607" y="12545"/>
                  </a:lnTo>
                  <a:lnTo>
                    <a:pt x="30103" y="22945"/>
                  </a:lnTo>
                  <a:lnTo>
                    <a:pt x="14262" y="49933"/>
                  </a:lnTo>
                  <a:lnTo>
                    <a:pt x="12489" y="57671"/>
                  </a:lnTo>
                  <a:lnTo>
                    <a:pt x="13427" y="61005"/>
                  </a:lnTo>
                  <a:lnTo>
                    <a:pt x="18232" y="66589"/>
                  </a:lnTo>
                  <a:lnTo>
                    <a:pt x="21489" y="67656"/>
                  </a:lnTo>
                  <a:lnTo>
                    <a:pt x="28871" y="66959"/>
                  </a:lnTo>
                  <a:lnTo>
                    <a:pt x="53479" y="56840"/>
                  </a:lnTo>
                  <a:lnTo>
                    <a:pt x="72068" y="42270"/>
                  </a:lnTo>
                  <a:lnTo>
                    <a:pt x="73608" y="42271"/>
                  </a:lnTo>
                  <a:lnTo>
                    <a:pt x="77199" y="44153"/>
                  </a:lnTo>
                  <a:lnTo>
                    <a:pt x="79266" y="52986"/>
                  </a:lnTo>
                  <a:lnTo>
                    <a:pt x="83964" y="78280"/>
                  </a:lnTo>
                  <a:lnTo>
                    <a:pt x="86617" y="108024"/>
                  </a:lnTo>
                  <a:lnTo>
                    <a:pt x="87141" y="136895"/>
                  </a:lnTo>
                  <a:lnTo>
                    <a:pt x="87244" y="166195"/>
                  </a:lnTo>
                  <a:lnTo>
                    <a:pt x="86560" y="196730"/>
                  </a:lnTo>
                  <a:lnTo>
                    <a:pt x="81802" y="226998"/>
                  </a:lnTo>
                  <a:lnTo>
                    <a:pt x="74439" y="244153"/>
                  </a:lnTo>
                  <a:lnTo>
                    <a:pt x="66692" y="255899"/>
                  </a:lnTo>
                  <a:lnTo>
                    <a:pt x="53186" y="267219"/>
                  </a:lnTo>
                  <a:lnTo>
                    <a:pt x="43664" y="271600"/>
                  </a:lnTo>
                  <a:lnTo>
                    <a:pt x="26053" y="274412"/>
                  </a:lnTo>
                  <a:lnTo>
                    <a:pt x="13236" y="271529"/>
                  </a:lnTo>
                  <a:lnTo>
                    <a:pt x="9692" y="267783"/>
                  </a:lnTo>
                  <a:lnTo>
                    <a:pt x="3872" y="256093"/>
                  </a:lnTo>
                  <a:lnTo>
                    <a:pt x="0" y="233646"/>
                  </a:lnTo>
                  <a:lnTo>
                    <a:pt x="2224" y="212491"/>
                  </a:lnTo>
                  <a:lnTo>
                    <a:pt x="10723" y="186076"/>
                  </a:lnTo>
                  <a:lnTo>
                    <a:pt x="26237" y="157095"/>
                  </a:lnTo>
                  <a:lnTo>
                    <a:pt x="50470" y="137173"/>
                  </a:lnTo>
                  <a:lnTo>
                    <a:pt x="71874" y="125589"/>
                  </a:lnTo>
                  <a:lnTo>
                    <a:pt x="119020" y="110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45">
              <a:extLst>
                <a:ext uri="{FF2B5EF4-FFF2-40B4-BE49-F238E27FC236}">
                  <a16:creationId xmlns:a16="http://schemas.microsoft.com/office/drawing/2014/main" id="{0E31C48F-E876-C1BF-34E2-ECBA6479FD7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416984" y="5868231"/>
              <a:ext cx="234267" cy="106509"/>
            </a:xfrm>
            <a:custGeom>
              <a:avLst/>
              <a:gdLst/>
              <a:ahLst/>
              <a:cxnLst/>
              <a:rect l="0" t="0" r="0" b="0"/>
              <a:pathLst>
                <a:path w="234267" h="106509">
                  <a:moveTo>
                    <a:pt x="24716" y="49969"/>
                  </a:moveTo>
                  <a:lnTo>
                    <a:pt x="24716" y="49969"/>
                  </a:lnTo>
                  <a:lnTo>
                    <a:pt x="28087" y="46598"/>
                  </a:lnTo>
                  <a:lnTo>
                    <a:pt x="31623" y="44943"/>
                  </a:lnTo>
                  <a:lnTo>
                    <a:pt x="57630" y="36827"/>
                  </a:lnTo>
                  <a:lnTo>
                    <a:pt x="84005" y="30991"/>
                  </a:lnTo>
                  <a:lnTo>
                    <a:pt x="103785" y="25554"/>
                  </a:lnTo>
                  <a:lnTo>
                    <a:pt x="104945" y="24521"/>
                  </a:lnTo>
                  <a:lnTo>
                    <a:pt x="106234" y="21490"/>
                  </a:lnTo>
                  <a:lnTo>
                    <a:pt x="106960" y="15818"/>
                  </a:lnTo>
                  <a:lnTo>
                    <a:pt x="105651" y="13796"/>
                  </a:lnTo>
                  <a:lnTo>
                    <a:pt x="93411" y="5481"/>
                  </a:lnTo>
                  <a:lnTo>
                    <a:pt x="89563" y="3377"/>
                  </a:lnTo>
                  <a:lnTo>
                    <a:pt x="63108" y="0"/>
                  </a:lnTo>
                  <a:lnTo>
                    <a:pt x="40403" y="826"/>
                  </a:lnTo>
                  <a:lnTo>
                    <a:pt x="24817" y="8676"/>
                  </a:lnTo>
                  <a:lnTo>
                    <a:pt x="7099" y="23564"/>
                  </a:lnTo>
                  <a:lnTo>
                    <a:pt x="2775" y="31414"/>
                  </a:lnTo>
                  <a:lnTo>
                    <a:pt x="0" y="44579"/>
                  </a:lnTo>
                  <a:lnTo>
                    <a:pt x="2890" y="61855"/>
                  </a:lnTo>
                  <a:lnTo>
                    <a:pt x="11585" y="78107"/>
                  </a:lnTo>
                  <a:lnTo>
                    <a:pt x="32076" y="101501"/>
                  </a:lnTo>
                  <a:lnTo>
                    <a:pt x="40688" y="104622"/>
                  </a:lnTo>
                  <a:lnTo>
                    <a:pt x="50159" y="105304"/>
                  </a:lnTo>
                  <a:lnTo>
                    <a:pt x="56721" y="103255"/>
                  </a:lnTo>
                  <a:lnTo>
                    <a:pt x="76586" y="86681"/>
                  </a:lnTo>
                  <a:lnTo>
                    <a:pt x="101808" y="55291"/>
                  </a:lnTo>
                  <a:lnTo>
                    <a:pt x="113289" y="38553"/>
                  </a:lnTo>
                  <a:lnTo>
                    <a:pt x="137437" y="13474"/>
                  </a:lnTo>
                  <a:lnTo>
                    <a:pt x="138669" y="13644"/>
                  </a:lnTo>
                  <a:lnTo>
                    <a:pt x="141919" y="15715"/>
                  </a:lnTo>
                  <a:lnTo>
                    <a:pt x="144344" y="30961"/>
                  </a:lnTo>
                  <a:lnTo>
                    <a:pt x="145276" y="60184"/>
                  </a:lnTo>
                  <a:lnTo>
                    <a:pt x="145363" y="91573"/>
                  </a:lnTo>
                  <a:lnTo>
                    <a:pt x="145366" y="93857"/>
                  </a:lnTo>
                  <a:lnTo>
                    <a:pt x="175404" y="64377"/>
                  </a:lnTo>
                  <a:lnTo>
                    <a:pt x="198100" y="33513"/>
                  </a:lnTo>
                  <a:lnTo>
                    <a:pt x="211835" y="21241"/>
                  </a:lnTo>
                  <a:lnTo>
                    <a:pt x="215595" y="19562"/>
                  </a:lnTo>
                  <a:lnTo>
                    <a:pt x="217585" y="19114"/>
                  </a:lnTo>
                  <a:lnTo>
                    <a:pt x="219618" y="19521"/>
                  </a:lnTo>
                  <a:lnTo>
                    <a:pt x="223758" y="21856"/>
                  </a:lnTo>
                  <a:lnTo>
                    <a:pt x="230055" y="30507"/>
                  </a:lnTo>
                  <a:lnTo>
                    <a:pt x="233018" y="45379"/>
                  </a:lnTo>
                  <a:lnTo>
                    <a:pt x="233314" y="73731"/>
                  </a:lnTo>
                  <a:lnTo>
                    <a:pt x="228168" y="105057"/>
                  </a:lnTo>
                  <a:lnTo>
                    <a:pt x="227990" y="106508"/>
                  </a:lnTo>
                  <a:lnTo>
                    <a:pt x="234266" y="94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46">
              <a:extLst>
                <a:ext uri="{FF2B5EF4-FFF2-40B4-BE49-F238E27FC236}">
                  <a16:creationId xmlns:a16="http://schemas.microsoft.com/office/drawing/2014/main" id="{CB26BA25-6E51-BD34-BFF8-47492203C68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689350" y="5863973"/>
              <a:ext cx="266701" cy="97444"/>
            </a:xfrm>
            <a:custGeom>
              <a:avLst/>
              <a:gdLst/>
              <a:ahLst/>
              <a:cxnLst/>
              <a:rect l="0" t="0" r="0" b="0"/>
              <a:pathLst>
                <a:path w="266701" h="97444">
                  <a:moveTo>
                    <a:pt x="0" y="41527"/>
                  </a:moveTo>
                  <a:lnTo>
                    <a:pt x="0" y="41527"/>
                  </a:lnTo>
                  <a:lnTo>
                    <a:pt x="0" y="38156"/>
                  </a:lnTo>
                  <a:lnTo>
                    <a:pt x="7526" y="36501"/>
                  </a:lnTo>
                  <a:lnTo>
                    <a:pt x="28821" y="34645"/>
                  </a:lnTo>
                  <a:lnTo>
                    <a:pt x="60371" y="24203"/>
                  </a:lnTo>
                  <a:lnTo>
                    <a:pt x="80229" y="17111"/>
                  </a:lnTo>
                  <a:lnTo>
                    <a:pt x="81003" y="16077"/>
                  </a:lnTo>
                  <a:lnTo>
                    <a:pt x="81862" y="13048"/>
                  </a:lnTo>
                  <a:lnTo>
                    <a:pt x="81387" y="11251"/>
                  </a:lnTo>
                  <a:lnTo>
                    <a:pt x="78975" y="7375"/>
                  </a:lnTo>
                  <a:lnTo>
                    <a:pt x="71789" y="5182"/>
                  </a:lnTo>
                  <a:lnTo>
                    <a:pt x="44575" y="0"/>
                  </a:lnTo>
                  <a:lnTo>
                    <a:pt x="34863" y="1433"/>
                  </a:lnTo>
                  <a:lnTo>
                    <a:pt x="21461" y="9579"/>
                  </a:lnTo>
                  <a:lnTo>
                    <a:pt x="5703" y="24266"/>
                  </a:lnTo>
                  <a:lnTo>
                    <a:pt x="2535" y="29858"/>
                  </a:lnTo>
                  <a:lnTo>
                    <a:pt x="222" y="57854"/>
                  </a:lnTo>
                  <a:lnTo>
                    <a:pt x="3437" y="74352"/>
                  </a:lnTo>
                  <a:lnTo>
                    <a:pt x="6937" y="80810"/>
                  </a:lnTo>
                  <a:lnTo>
                    <a:pt x="18304" y="88327"/>
                  </a:lnTo>
                  <a:lnTo>
                    <a:pt x="41425" y="96826"/>
                  </a:lnTo>
                  <a:lnTo>
                    <a:pt x="44550" y="97443"/>
                  </a:lnTo>
                  <a:lnTo>
                    <a:pt x="59061" y="94941"/>
                  </a:lnTo>
                  <a:lnTo>
                    <a:pt x="81112" y="83718"/>
                  </a:lnTo>
                  <a:lnTo>
                    <a:pt x="87320" y="75801"/>
                  </a:lnTo>
                  <a:lnTo>
                    <a:pt x="108369" y="44336"/>
                  </a:lnTo>
                  <a:lnTo>
                    <a:pt x="118224" y="23424"/>
                  </a:lnTo>
                  <a:lnTo>
                    <a:pt x="125216" y="17488"/>
                  </a:lnTo>
                  <a:lnTo>
                    <a:pt x="137290" y="12062"/>
                  </a:lnTo>
                  <a:lnTo>
                    <a:pt x="140210" y="11301"/>
                  </a:lnTo>
                  <a:lnTo>
                    <a:pt x="142862" y="11498"/>
                  </a:lnTo>
                  <a:lnTo>
                    <a:pt x="147691" y="13599"/>
                  </a:lnTo>
                  <a:lnTo>
                    <a:pt x="152188" y="20648"/>
                  </a:lnTo>
                  <a:lnTo>
                    <a:pt x="156806" y="34635"/>
                  </a:lnTo>
                  <a:lnTo>
                    <a:pt x="158366" y="52004"/>
                  </a:lnTo>
                  <a:lnTo>
                    <a:pt x="153249" y="79598"/>
                  </a:lnTo>
                  <a:lnTo>
                    <a:pt x="152260" y="81724"/>
                  </a:lnTo>
                  <a:lnTo>
                    <a:pt x="150896" y="83142"/>
                  </a:lnTo>
                  <a:lnTo>
                    <a:pt x="147498" y="84717"/>
                  </a:lnTo>
                  <a:lnTo>
                    <a:pt x="143636" y="85417"/>
                  </a:lnTo>
                  <a:lnTo>
                    <a:pt x="142324" y="84898"/>
                  </a:lnTo>
                  <a:lnTo>
                    <a:pt x="141449" y="83847"/>
                  </a:lnTo>
                  <a:lnTo>
                    <a:pt x="140045" y="80461"/>
                  </a:lnTo>
                  <a:lnTo>
                    <a:pt x="137972" y="79998"/>
                  </a:lnTo>
                  <a:lnTo>
                    <a:pt x="136431" y="79874"/>
                  </a:lnTo>
                  <a:lnTo>
                    <a:pt x="135404" y="78381"/>
                  </a:lnTo>
                  <a:lnTo>
                    <a:pt x="134263" y="72958"/>
                  </a:lnTo>
                  <a:lnTo>
                    <a:pt x="137519" y="65845"/>
                  </a:lnTo>
                  <a:lnTo>
                    <a:pt x="147736" y="53151"/>
                  </a:lnTo>
                  <a:lnTo>
                    <a:pt x="174390" y="34757"/>
                  </a:lnTo>
                  <a:lnTo>
                    <a:pt x="202527" y="21532"/>
                  </a:lnTo>
                  <a:lnTo>
                    <a:pt x="229836" y="14957"/>
                  </a:lnTo>
                  <a:lnTo>
                    <a:pt x="266700" y="3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47">
              <a:extLst>
                <a:ext uri="{FF2B5EF4-FFF2-40B4-BE49-F238E27FC236}">
                  <a16:creationId xmlns:a16="http://schemas.microsoft.com/office/drawing/2014/main" id="{738126A2-9875-AE19-9837-25A5271EFC50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924712" y="5862272"/>
              <a:ext cx="151989" cy="112310"/>
            </a:xfrm>
            <a:custGeom>
              <a:avLst/>
              <a:gdLst/>
              <a:ahLst/>
              <a:cxnLst/>
              <a:rect l="0" t="0" r="0" b="0"/>
              <a:pathLst>
                <a:path w="151989" h="112310">
                  <a:moveTo>
                    <a:pt x="75788" y="17828"/>
                  </a:moveTo>
                  <a:lnTo>
                    <a:pt x="75788" y="17828"/>
                  </a:lnTo>
                  <a:lnTo>
                    <a:pt x="85248" y="17828"/>
                  </a:lnTo>
                  <a:lnTo>
                    <a:pt x="86327" y="17123"/>
                  </a:lnTo>
                  <a:lnTo>
                    <a:pt x="87048" y="15946"/>
                  </a:lnTo>
                  <a:lnTo>
                    <a:pt x="87528" y="14457"/>
                  </a:lnTo>
                  <a:lnTo>
                    <a:pt x="91575" y="8990"/>
                  </a:lnTo>
                  <a:lnTo>
                    <a:pt x="91957" y="6997"/>
                  </a:lnTo>
                  <a:lnTo>
                    <a:pt x="91506" y="4964"/>
                  </a:lnTo>
                  <a:lnTo>
                    <a:pt x="90500" y="2901"/>
                  </a:lnTo>
                  <a:lnTo>
                    <a:pt x="88418" y="1527"/>
                  </a:lnTo>
                  <a:lnTo>
                    <a:pt x="82342" y="0"/>
                  </a:lnTo>
                  <a:lnTo>
                    <a:pt x="67617" y="2511"/>
                  </a:lnTo>
                  <a:lnTo>
                    <a:pt x="53219" y="11095"/>
                  </a:lnTo>
                  <a:lnTo>
                    <a:pt x="26406" y="37664"/>
                  </a:lnTo>
                  <a:lnTo>
                    <a:pt x="9077" y="64368"/>
                  </a:lnTo>
                  <a:lnTo>
                    <a:pt x="1672" y="86209"/>
                  </a:lnTo>
                  <a:lnTo>
                    <a:pt x="0" y="104322"/>
                  </a:lnTo>
                  <a:lnTo>
                    <a:pt x="568" y="107240"/>
                  </a:lnTo>
                  <a:lnTo>
                    <a:pt x="1652" y="109186"/>
                  </a:lnTo>
                  <a:lnTo>
                    <a:pt x="3081" y="110483"/>
                  </a:lnTo>
                  <a:lnTo>
                    <a:pt x="6550" y="111926"/>
                  </a:lnTo>
                  <a:lnTo>
                    <a:pt x="8463" y="112309"/>
                  </a:lnTo>
                  <a:lnTo>
                    <a:pt x="21267" y="106108"/>
                  </a:lnTo>
                  <a:lnTo>
                    <a:pt x="43852" y="86301"/>
                  </a:lnTo>
                  <a:lnTo>
                    <a:pt x="69941" y="55232"/>
                  </a:lnTo>
                  <a:lnTo>
                    <a:pt x="80472" y="37085"/>
                  </a:lnTo>
                  <a:lnTo>
                    <a:pt x="81027" y="34899"/>
                  </a:lnTo>
                  <a:lnTo>
                    <a:pt x="80692" y="34148"/>
                  </a:lnTo>
                  <a:lnTo>
                    <a:pt x="79763" y="34353"/>
                  </a:lnTo>
                  <a:lnTo>
                    <a:pt x="78438" y="35194"/>
                  </a:lnTo>
                  <a:lnTo>
                    <a:pt x="73202" y="43121"/>
                  </a:lnTo>
                  <a:lnTo>
                    <a:pt x="66397" y="61221"/>
                  </a:lnTo>
                  <a:lnTo>
                    <a:pt x="66440" y="69098"/>
                  </a:lnTo>
                  <a:lnTo>
                    <a:pt x="67439" y="73175"/>
                  </a:lnTo>
                  <a:lnTo>
                    <a:pt x="68811" y="75893"/>
                  </a:lnTo>
                  <a:lnTo>
                    <a:pt x="70431" y="77705"/>
                  </a:lnTo>
                  <a:lnTo>
                    <a:pt x="79845" y="82136"/>
                  </a:lnTo>
                  <a:lnTo>
                    <a:pt x="96040" y="86036"/>
                  </a:lnTo>
                  <a:lnTo>
                    <a:pt x="107367" y="86242"/>
                  </a:lnTo>
                  <a:lnTo>
                    <a:pt x="130520" y="78744"/>
                  </a:lnTo>
                  <a:lnTo>
                    <a:pt x="151988" y="6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48">
              <a:extLst>
                <a:ext uri="{FF2B5EF4-FFF2-40B4-BE49-F238E27FC236}">
                  <a16:creationId xmlns:a16="http://schemas.microsoft.com/office/drawing/2014/main" id="{4DE37A5C-981E-B39B-9265-9D184735C10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4070376" y="5734050"/>
              <a:ext cx="82525" cy="206365"/>
            </a:xfrm>
            <a:custGeom>
              <a:avLst/>
              <a:gdLst/>
              <a:ahLst/>
              <a:cxnLst/>
              <a:rect l="0" t="0" r="0" b="0"/>
              <a:pathLst>
                <a:path w="82525" h="206365">
                  <a:moveTo>
                    <a:pt x="25374" y="0"/>
                  </a:moveTo>
                  <a:lnTo>
                    <a:pt x="25374" y="0"/>
                  </a:lnTo>
                  <a:lnTo>
                    <a:pt x="28745" y="0"/>
                  </a:lnTo>
                  <a:lnTo>
                    <a:pt x="29032" y="2117"/>
                  </a:lnTo>
                  <a:lnTo>
                    <a:pt x="25083" y="29540"/>
                  </a:lnTo>
                  <a:lnTo>
                    <a:pt x="20427" y="55398"/>
                  </a:lnTo>
                  <a:lnTo>
                    <a:pt x="14579" y="86107"/>
                  </a:lnTo>
                  <a:lnTo>
                    <a:pt x="10464" y="109531"/>
                  </a:lnTo>
                  <a:lnTo>
                    <a:pt x="6436" y="139489"/>
                  </a:lnTo>
                  <a:lnTo>
                    <a:pt x="1460" y="165059"/>
                  </a:lnTo>
                  <a:lnTo>
                    <a:pt x="61" y="195242"/>
                  </a:lnTo>
                  <a:lnTo>
                    <a:pt x="0" y="200842"/>
                  </a:lnTo>
                  <a:lnTo>
                    <a:pt x="697" y="201628"/>
                  </a:lnTo>
                  <a:lnTo>
                    <a:pt x="15557" y="206364"/>
                  </a:lnTo>
                  <a:lnTo>
                    <a:pt x="26655" y="206253"/>
                  </a:lnTo>
                  <a:lnTo>
                    <a:pt x="38644" y="203145"/>
                  </a:lnTo>
                  <a:lnTo>
                    <a:pt x="61705" y="189653"/>
                  </a:lnTo>
                  <a:lnTo>
                    <a:pt x="78632" y="174292"/>
                  </a:lnTo>
                  <a:lnTo>
                    <a:pt x="8252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49">
              <a:extLst>
                <a:ext uri="{FF2B5EF4-FFF2-40B4-BE49-F238E27FC236}">
                  <a16:creationId xmlns:a16="http://schemas.microsoft.com/office/drawing/2014/main" id="{D6F4D7FC-BBBC-6B22-A34F-5B2D3A08EFF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4076700" y="5842293"/>
              <a:ext cx="131877" cy="118698"/>
            </a:xfrm>
            <a:custGeom>
              <a:avLst/>
              <a:gdLst/>
              <a:ahLst/>
              <a:cxnLst/>
              <a:rect l="0" t="0" r="0" b="0"/>
              <a:pathLst>
                <a:path w="131877" h="118698">
                  <a:moveTo>
                    <a:pt x="0" y="25107"/>
                  </a:moveTo>
                  <a:lnTo>
                    <a:pt x="0" y="25107"/>
                  </a:lnTo>
                  <a:lnTo>
                    <a:pt x="31096" y="14276"/>
                  </a:lnTo>
                  <a:lnTo>
                    <a:pt x="60043" y="7279"/>
                  </a:lnTo>
                  <a:lnTo>
                    <a:pt x="91435" y="147"/>
                  </a:lnTo>
                  <a:lnTo>
                    <a:pt x="92707" y="0"/>
                  </a:lnTo>
                  <a:lnTo>
                    <a:pt x="93555" y="608"/>
                  </a:lnTo>
                  <a:lnTo>
                    <a:pt x="94497" y="3165"/>
                  </a:lnTo>
                  <a:lnTo>
                    <a:pt x="81336" y="28280"/>
                  </a:lnTo>
                  <a:lnTo>
                    <a:pt x="65377" y="56230"/>
                  </a:lnTo>
                  <a:lnTo>
                    <a:pt x="54411" y="81428"/>
                  </a:lnTo>
                  <a:lnTo>
                    <a:pt x="51276" y="105153"/>
                  </a:lnTo>
                  <a:lnTo>
                    <a:pt x="52893" y="111953"/>
                  </a:lnTo>
                  <a:lnTo>
                    <a:pt x="54312" y="114754"/>
                  </a:lnTo>
                  <a:lnTo>
                    <a:pt x="58080" y="116622"/>
                  </a:lnTo>
                  <a:lnTo>
                    <a:pt x="69793" y="118697"/>
                  </a:lnTo>
                  <a:lnTo>
                    <a:pt x="82525" y="115856"/>
                  </a:lnTo>
                  <a:lnTo>
                    <a:pt x="107945" y="102535"/>
                  </a:lnTo>
                  <a:lnTo>
                    <a:pt x="116885" y="92680"/>
                  </a:lnTo>
                  <a:lnTo>
                    <a:pt x="128373" y="69107"/>
                  </a:lnTo>
                  <a:lnTo>
                    <a:pt x="131876" y="50374"/>
                  </a:lnTo>
                  <a:lnTo>
                    <a:pt x="128932" y="39629"/>
                  </a:lnTo>
                  <a:lnTo>
                    <a:pt x="122920" y="30855"/>
                  </a:lnTo>
                  <a:lnTo>
                    <a:pt x="115544" y="24604"/>
                  </a:lnTo>
                  <a:lnTo>
                    <a:pt x="107562" y="21356"/>
                  </a:lnTo>
                  <a:lnTo>
                    <a:pt x="103458" y="20490"/>
                  </a:lnTo>
                  <a:lnTo>
                    <a:pt x="76200" y="25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50">
              <a:extLst>
                <a:ext uri="{FF2B5EF4-FFF2-40B4-BE49-F238E27FC236}">
                  <a16:creationId xmlns:a16="http://schemas.microsoft.com/office/drawing/2014/main" id="{CC1F3AD5-DF98-47F4-1B9A-A1F5C358F0D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4222750" y="5839398"/>
              <a:ext cx="196851" cy="116326"/>
            </a:xfrm>
            <a:custGeom>
              <a:avLst/>
              <a:gdLst/>
              <a:ahLst/>
              <a:cxnLst/>
              <a:rect l="0" t="0" r="0" b="0"/>
              <a:pathLst>
                <a:path w="196851" h="116326">
                  <a:moveTo>
                    <a:pt x="0" y="21652"/>
                  </a:moveTo>
                  <a:lnTo>
                    <a:pt x="0" y="21652"/>
                  </a:lnTo>
                  <a:lnTo>
                    <a:pt x="5775" y="16583"/>
                  </a:lnTo>
                  <a:lnTo>
                    <a:pt x="36990" y="2553"/>
                  </a:lnTo>
                  <a:lnTo>
                    <a:pt x="41593" y="453"/>
                  </a:lnTo>
                  <a:lnTo>
                    <a:pt x="50471" y="0"/>
                  </a:lnTo>
                  <a:lnTo>
                    <a:pt x="67668" y="5459"/>
                  </a:lnTo>
                  <a:lnTo>
                    <a:pt x="74289" y="13044"/>
                  </a:lnTo>
                  <a:lnTo>
                    <a:pt x="84289" y="38532"/>
                  </a:lnTo>
                  <a:lnTo>
                    <a:pt x="87534" y="62480"/>
                  </a:lnTo>
                  <a:lnTo>
                    <a:pt x="83694" y="92348"/>
                  </a:lnTo>
                  <a:lnTo>
                    <a:pt x="82353" y="103166"/>
                  </a:lnTo>
                  <a:lnTo>
                    <a:pt x="77150" y="114954"/>
                  </a:lnTo>
                  <a:lnTo>
                    <a:pt x="76128" y="115604"/>
                  </a:lnTo>
                  <a:lnTo>
                    <a:pt x="73110" y="116325"/>
                  </a:lnTo>
                  <a:lnTo>
                    <a:pt x="71318" y="115812"/>
                  </a:lnTo>
                  <a:lnTo>
                    <a:pt x="67445" y="113360"/>
                  </a:lnTo>
                  <a:lnTo>
                    <a:pt x="61298" y="101271"/>
                  </a:lnTo>
                  <a:lnTo>
                    <a:pt x="58379" y="87655"/>
                  </a:lnTo>
                  <a:lnTo>
                    <a:pt x="59578" y="78974"/>
                  </a:lnTo>
                  <a:lnTo>
                    <a:pt x="66101" y="64271"/>
                  </a:lnTo>
                  <a:lnTo>
                    <a:pt x="77576" y="47082"/>
                  </a:lnTo>
                  <a:lnTo>
                    <a:pt x="94560" y="35851"/>
                  </a:lnTo>
                  <a:lnTo>
                    <a:pt x="125583" y="24483"/>
                  </a:lnTo>
                  <a:lnTo>
                    <a:pt x="157195" y="16651"/>
                  </a:lnTo>
                  <a:lnTo>
                    <a:pt x="196850" y="1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51">
              <a:extLst>
                <a:ext uri="{FF2B5EF4-FFF2-40B4-BE49-F238E27FC236}">
                  <a16:creationId xmlns:a16="http://schemas.microsoft.com/office/drawing/2014/main" id="{B03EFA6B-3D4D-D9F2-27EC-8F5330313A7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4413250" y="5930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72">
            <a:extLst>
              <a:ext uri="{FF2B5EF4-FFF2-40B4-BE49-F238E27FC236}">
                <a16:creationId xmlns:a16="http://schemas.microsoft.com/office/drawing/2014/main" id="{EC66A153-74A0-7F34-F81E-F95BDBADAD53}"/>
              </a:ext>
            </a:extLst>
          </p:cNvPr>
          <p:cNvGrpSpPr/>
          <p:nvPr/>
        </p:nvGrpSpPr>
        <p:grpSpPr>
          <a:xfrm>
            <a:off x="4420218" y="4509595"/>
            <a:ext cx="462933" cy="448382"/>
            <a:chOff x="4420218" y="4509595"/>
            <a:chExt cx="462933" cy="448382"/>
          </a:xfrm>
        </p:grpSpPr>
        <p:sp>
          <p:nvSpPr>
            <p:cNvPr id="415" name="SMARTInkShape-352">
              <a:extLst>
                <a:ext uri="{FF2B5EF4-FFF2-40B4-BE49-F238E27FC236}">
                  <a16:creationId xmlns:a16="http://schemas.microsoft.com/office/drawing/2014/main" id="{0F2A1D98-6E53-53A1-E02A-0DBE424097B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584700" y="464185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12700"/>
                  </a:moveTo>
                  <a:lnTo>
                    <a:pt x="0" y="12700"/>
                  </a:lnTo>
                  <a:lnTo>
                    <a:pt x="5467" y="12700"/>
                  </a:lnTo>
                  <a:lnTo>
                    <a:pt x="5762" y="11995"/>
                  </a:lnTo>
                  <a:lnTo>
                    <a:pt x="6088" y="9329"/>
                  </a:lnTo>
                  <a:lnTo>
                    <a:pt x="6882" y="8336"/>
                  </a:lnTo>
                  <a:lnTo>
                    <a:pt x="12432" y="6428"/>
                  </a:lnTo>
                  <a:lnTo>
                    <a:pt x="12677" y="889"/>
                  </a:lnTo>
                  <a:lnTo>
                    <a:pt x="13389" y="593"/>
                  </a:lnTo>
                  <a:lnTo>
                    <a:pt x="19050" y="0"/>
                  </a:lnTo>
                  <a:lnTo>
                    <a:pt x="15679" y="3371"/>
                  </a:lnTo>
                  <a:lnTo>
                    <a:pt x="14024" y="8789"/>
                  </a:lnTo>
                  <a:lnTo>
                    <a:pt x="13583" y="12209"/>
                  </a:lnTo>
                  <a:lnTo>
                    <a:pt x="14974" y="17892"/>
                  </a:lnTo>
                  <a:lnTo>
                    <a:pt x="16332" y="20394"/>
                  </a:lnTo>
                  <a:lnTo>
                    <a:pt x="15960" y="28820"/>
                  </a:lnTo>
                  <a:lnTo>
                    <a:pt x="11105" y="58774"/>
                  </a:lnTo>
                  <a:lnTo>
                    <a:pt x="6976" y="89114"/>
                  </a:lnTo>
                  <a:lnTo>
                    <a:pt x="4592" y="112461"/>
                  </a:lnTo>
                  <a:lnTo>
                    <a:pt x="1361" y="128337"/>
                  </a:lnTo>
                  <a:lnTo>
                    <a:pt x="1310" y="139588"/>
                  </a:lnTo>
                  <a:lnTo>
                    <a:pt x="5993" y="171319"/>
                  </a:lnTo>
                  <a:lnTo>
                    <a:pt x="6341" y="202639"/>
                  </a:lnTo>
                  <a:lnTo>
                    <a:pt x="635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53">
              <a:extLst>
                <a:ext uri="{FF2B5EF4-FFF2-40B4-BE49-F238E27FC236}">
                  <a16:creationId xmlns:a16="http://schemas.microsoft.com/office/drawing/2014/main" id="{A5EA191C-4959-7215-1697-BEFFE3D00A7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521200" y="4731405"/>
              <a:ext cx="133351" cy="18396"/>
            </a:xfrm>
            <a:custGeom>
              <a:avLst/>
              <a:gdLst/>
              <a:ahLst/>
              <a:cxnLst/>
              <a:rect l="0" t="0" r="0" b="0"/>
              <a:pathLst>
                <a:path w="133351" h="18396">
                  <a:moveTo>
                    <a:pt x="0" y="18395"/>
                  </a:moveTo>
                  <a:lnTo>
                    <a:pt x="0" y="18395"/>
                  </a:lnTo>
                  <a:lnTo>
                    <a:pt x="24418" y="9557"/>
                  </a:lnTo>
                  <a:lnTo>
                    <a:pt x="51995" y="4323"/>
                  </a:lnTo>
                  <a:lnTo>
                    <a:pt x="82707" y="0"/>
                  </a:lnTo>
                  <a:lnTo>
                    <a:pt x="109863" y="1356"/>
                  </a:lnTo>
                  <a:lnTo>
                    <a:pt x="133350" y="56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54">
              <a:extLst>
                <a:ext uri="{FF2B5EF4-FFF2-40B4-BE49-F238E27FC236}">
                  <a16:creationId xmlns:a16="http://schemas.microsoft.com/office/drawing/2014/main" id="{024EBA55-30DA-A3F8-2CB7-3643EA220F0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552950" y="4696398"/>
              <a:ext cx="139701" cy="85153"/>
            </a:xfrm>
            <a:custGeom>
              <a:avLst/>
              <a:gdLst/>
              <a:ahLst/>
              <a:cxnLst/>
              <a:rect l="0" t="0" r="0" b="0"/>
              <a:pathLst>
                <a:path w="139701" h="85153">
                  <a:moveTo>
                    <a:pt x="139700" y="21652"/>
                  </a:moveTo>
                  <a:lnTo>
                    <a:pt x="139700" y="21652"/>
                  </a:lnTo>
                  <a:lnTo>
                    <a:pt x="139700" y="6725"/>
                  </a:lnTo>
                  <a:lnTo>
                    <a:pt x="138289" y="4645"/>
                  </a:lnTo>
                  <a:lnTo>
                    <a:pt x="132958" y="453"/>
                  </a:lnTo>
                  <a:lnTo>
                    <a:pt x="124004" y="0"/>
                  </a:lnTo>
                  <a:lnTo>
                    <a:pt x="94266" y="8830"/>
                  </a:lnTo>
                  <a:lnTo>
                    <a:pt x="68069" y="23497"/>
                  </a:lnTo>
                  <a:lnTo>
                    <a:pt x="39259" y="46737"/>
                  </a:lnTo>
                  <a:lnTo>
                    <a:pt x="27625" y="59659"/>
                  </a:lnTo>
                  <a:lnTo>
                    <a:pt x="20744" y="68177"/>
                  </a:lnTo>
                  <a:lnTo>
                    <a:pt x="0" y="851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55">
              <a:extLst>
                <a:ext uri="{FF2B5EF4-FFF2-40B4-BE49-F238E27FC236}">
                  <a16:creationId xmlns:a16="http://schemas.microsoft.com/office/drawing/2014/main" id="{35AAD6D0-7F50-BE6D-4708-AC662736A2E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528433" y="4700145"/>
              <a:ext cx="68968" cy="87756"/>
            </a:xfrm>
            <a:custGeom>
              <a:avLst/>
              <a:gdLst/>
              <a:ahLst/>
              <a:cxnLst/>
              <a:rect l="0" t="0" r="0" b="0"/>
              <a:pathLst>
                <a:path w="68968" h="87756">
                  <a:moveTo>
                    <a:pt x="5467" y="11555"/>
                  </a:moveTo>
                  <a:lnTo>
                    <a:pt x="5467" y="11555"/>
                  </a:lnTo>
                  <a:lnTo>
                    <a:pt x="2096" y="8184"/>
                  </a:lnTo>
                  <a:lnTo>
                    <a:pt x="441" y="4648"/>
                  </a:lnTo>
                  <a:lnTo>
                    <a:pt x="0" y="2717"/>
                  </a:lnTo>
                  <a:lnTo>
                    <a:pt x="410" y="1430"/>
                  </a:lnTo>
                  <a:lnTo>
                    <a:pt x="1391" y="572"/>
                  </a:lnTo>
                  <a:lnTo>
                    <a:pt x="2749" y="0"/>
                  </a:lnTo>
                  <a:lnTo>
                    <a:pt x="8022" y="1245"/>
                  </a:lnTo>
                  <a:lnTo>
                    <a:pt x="11403" y="2565"/>
                  </a:lnTo>
                  <a:lnTo>
                    <a:pt x="17043" y="9676"/>
                  </a:lnTo>
                  <a:lnTo>
                    <a:pt x="29308" y="37544"/>
                  </a:lnTo>
                  <a:lnTo>
                    <a:pt x="43540" y="66379"/>
                  </a:lnTo>
                  <a:lnTo>
                    <a:pt x="49670" y="76844"/>
                  </a:lnTo>
                  <a:lnTo>
                    <a:pt x="68967" y="877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56">
              <a:extLst>
                <a:ext uri="{FF2B5EF4-FFF2-40B4-BE49-F238E27FC236}">
                  <a16:creationId xmlns:a16="http://schemas.microsoft.com/office/drawing/2014/main" id="{8D0F7398-1E25-1CBD-5877-8977A2E256A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762500" y="4662665"/>
              <a:ext cx="6351" cy="156986"/>
            </a:xfrm>
            <a:custGeom>
              <a:avLst/>
              <a:gdLst/>
              <a:ahLst/>
              <a:cxnLst/>
              <a:rect l="0" t="0" r="0" b="0"/>
              <a:pathLst>
                <a:path w="6351" h="1569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28276"/>
                  </a:lnTo>
                  <a:lnTo>
                    <a:pt x="0" y="58642"/>
                  </a:lnTo>
                  <a:lnTo>
                    <a:pt x="0" y="88667"/>
                  </a:lnTo>
                  <a:lnTo>
                    <a:pt x="705" y="114949"/>
                  </a:lnTo>
                  <a:lnTo>
                    <a:pt x="6350" y="156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57">
              <a:extLst>
                <a:ext uri="{FF2B5EF4-FFF2-40B4-BE49-F238E27FC236}">
                  <a16:creationId xmlns:a16="http://schemas.microsoft.com/office/drawing/2014/main" id="{F069F11A-B007-9AA6-D1BD-1ED7DF49A03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686300" y="47307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28562" y="17561"/>
                  </a:lnTo>
                  <a:lnTo>
                    <a:pt x="59891" y="136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58">
              <a:extLst>
                <a:ext uri="{FF2B5EF4-FFF2-40B4-BE49-F238E27FC236}">
                  <a16:creationId xmlns:a16="http://schemas.microsoft.com/office/drawing/2014/main" id="{764EA0B5-1B8E-777C-8017-AA860B0CA06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718050" y="4706495"/>
              <a:ext cx="139701" cy="106806"/>
            </a:xfrm>
            <a:custGeom>
              <a:avLst/>
              <a:gdLst/>
              <a:ahLst/>
              <a:cxnLst/>
              <a:rect l="0" t="0" r="0" b="0"/>
              <a:pathLst>
                <a:path w="139701" h="106806">
                  <a:moveTo>
                    <a:pt x="139700" y="11555"/>
                  </a:moveTo>
                  <a:lnTo>
                    <a:pt x="139700" y="11555"/>
                  </a:lnTo>
                  <a:lnTo>
                    <a:pt x="130862" y="2717"/>
                  </a:lnTo>
                  <a:lnTo>
                    <a:pt x="124954" y="572"/>
                  </a:lnTo>
                  <a:lnTo>
                    <a:pt x="121402" y="0"/>
                  </a:lnTo>
                  <a:lnTo>
                    <a:pt x="106291" y="2565"/>
                  </a:lnTo>
                  <a:lnTo>
                    <a:pt x="80812" y="16234"/>
                  </a:lnTo>
                  <a:lnTo>
                    <a:pt x="50797" y="39003"/>
                  </a:lnTo>
                  <a:lnTo>
                    <a:pt x="21167" y="66708"/>
                  </a:lnTo>
                  <a:lnTo>
                    <a:pt x="5645" y="91568"/>
                  </a:lnTo>
                  <a:lnTo>
                    <a:pt x="0" y="106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59">
              <a:extLst>
                <a:ext uri="{FF2B5EF4-FFF2-40B4-BE49-F238E27FC236}">
                  <a16:creationId xmlns:a16="http://schemas.microsoft.com/office/drawing/2014/main" id="{32C952AF-2A96-C635-7CF8-5749CF03A32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724400" y="4718574"/>
              <a:ext cx="82551" cy="88377"/>
            </a:xfrm>
            <a:custGeom>
              <a:avLst/>
              <a:gdLst/>
              <a:ahLst/>
              <a:cxnLst/>
              <a:rect l="0" t="0" r="0" b="0"/>
              <a:pathLst>
                <a:path w="82551" h="88377">
                  <a:moveTo>
                    <a:pt x="0" y="12176"/>
                  </a:moveTo>
                  <a:lnTo>
                    <a:pt x="0" y="12176"/>
                  </a:lnTo>
                  <a:lnTo>
                    <a:pt x="10934" y="1241"/>
                  </a:lnTo>
                  <a:lnTo>
                    <a:pt x="18919" y="0"/>
                  </a:lnTo>
                  <a:lnTo>
                    <a:pt x="26283" y="3471"/>
                  </a:lnTo>
                  <a:lnTo>
                    <a:pt x="33553" y="9718"/>
                  </a:lnTo>
                  <a:lnTo>
                    <a:pt x="52834" y="38568"/>
                  </a:lnTo>
                  <a:lnTo>
                    <a:pt x="65327" y="69457"/>
                  </a:lnTo>
                  <a:lnTo>
                    <a:pt x="82550" y="883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60">
              <a:extLst>
                <a:ext uri="{FF2B5EF4-FFF2-40B4-BE49-F238E27FC236}">
                  <a16:creationId xmlns:a16="http://schemas.microsoft.com/office/drawing/2014/main" id="{38CF96CC-04DB-663A-2261-8B6640E7CEE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420218" y="4509595"/>
              <a:ext cx="462933" cy="448382"/>
            </a:xfrm>
            <a:custGeom>
              <a:avLst/>
              <a:gdLst/>
              <a:ahLst/>
              <a:cxnLst/>
              <a:rect l="0" t="0" r="0" b="0"/>
              <a:pathLst>
                <a:path w="462933" h="448382">
                  <a:moveTo>
                    <a:pt x="462932" y="113205"/>
                  </a:moveTo>
                  <a:lnTo>
                    <a:pt x="462932" y="113205"/>
                  </a:lnTo>
                  <a:lnTo>
                    <a:pt x="462227" y="94338"/>
                  </a:lnTo>
                  <a:lnTo>
                    <a:pt x="454094" y="71175"/>
                  </a:lnTo>
                  <a:lnTo>
                    <a:pt x="439636" y="43402"/>
                  </a:lnTo>
                  <a:lnTo>
                    <a:pt x="432823" y="37967"/>
                  </a:lnTo>
                  <a:lnTo>
                    <a:pt x="407830" y="25357"/>
                  </a:lnTo>
                  <a:lnTo>
                    <a:pt x="380597" y="13406"/>
                  </a:lnTo>
                  <a:lnTo>
                    <a:pt x="352881" y="6159"/>
                  </a:lnTo>
                  <a:lnTo>
                    <a:pt x="324883" y="1368"/>
                  </a:lnTo>
                  <a:lnTo>
                    <a:pt x="302094" y="0"/>
                  </a:lnTo>
                  <a:lnTo>
                    <a:pt x="275576" y="2601"/>
                  </a:lnTo>
                  <a:lnTo>
                    <a:pt x="253603" y="5956"/>
                  </a:lnTo>
                  <a:lnTo>
                    <a:pt x="230197" y="9800"/>
                  </a:lnTo>
                  <a:lnTo>
                    <a:pt x="205120" y="15931"/>
                  </a:lnTo>
                  <a:lnTo>
                    <a:pt x="177684" y="26204"/>
                  </a:lnTo>
                  <a:lnTo>
                    <a:pt x="151881" y="38243"/>
                  </a:lnTo>
                  <a:lnTo>
                    <a:pt x="122037" y="52484"/>
                  </a:lnTo>
                  <a:lnTo>
                    <a:pt x="95028" y="68886"/>
                  </a:lnTo>
                  <a:lnTo>
                    <a:pt x="69311" y="89085"/>
                  </a:lnTo>
                  <a:lnTo>
                    <a:pt x="42519" y="119724"/>
                  </a:lnTo>
                  <a:lnTo>
                    <a:pt x="17684" y="151327"/>
                  </a:lnTo>
                  <a:lnTo>
                    <a:pt x="6420" y="178591"/>
                  </a:lnTo>
                  <a:lnTo>
                    <a:pt x="773" y="207573"/>
                  </a:lnTo>
                  <a:lnTo>
                    <a:pt x="0" y="228289"/>
                  </a:lnTo>
                  <a:lnTo>
                    <a:pt x="362" y="253253"/>
                  </a:lnTo>
                  <a:lnTo>
                    <a:pt x="2875" y="278460"/>
                  </a:lnTo>
                  <a:lnTo>
                    <a:pt x="8257" y="309709"/>
                  </a:lnTo>
                  <a:lnTo>
                    <a:pt x="16396" y="336118"/>
                  </a:lnTo>
                  <a:lnTo>
                    <a:pt x="30281" y="367292"/>
                  </a:lnTo>
                  <a:lnTo>
                    <a:pt x="54526" y="396475"/>
                  </a:lnTo>
                  <a:lnTo>
                    <a:pt x="82504" y="417957"/>
                  </a:lnTo>
                  <a:lnTo>
                    <a:pt x="110099" y="434095"/>
                  </a:lnTo>
                  <a:lnTo>
                    <a:pt x="141449" y="442040"/>
                  </a:lnTo>
                  <a:lnTo>
                    <a:pt x="167067" y="447499"/>
                  </a:lnTo>
                  <a:lnTo>
                    <a:pt x="196762" y="448381"/>
                  </a:lnTo>
                  <a:lnTo>
                    <a:pt x="226832" y="444597"/>
                  </a:lnTo>
                  <a:lnTo>
                    <a:pt x="253155" y="440270"/>
                  </a:lnTo>
                  <a:lnTo>
                    <a:pt x="280076" y="430571"/>
                  </a:lnTo>
                  <a:lnTo>
                    <a:pt x="306338" y="419398"/>
                  </a:lnTo>
                  <a:lnTo>
                    <a:pt x="332845" y="400698"/>
                  </a:lnTo>
                  <a:lnTo>
                    <a:pt x="351710" y="376093"/>
                  </a:lnTo>
                  <a:lnTo>
                    <a:pt x="371269" y="345285"/>
                  </a:lnTo>
                  <a:lnTo>
                    <a:pt x="384424" y="317044"/>
                  </a:lnTo>
                  <a:lnTo>
                    <a:pt x="397259" y="286334"/>
                  </a:lnTo>
                  <a:lnTo>
                    <a:pt x="409998" y="258263"/>
                  </a:lnTo>
                  <a:lnTo>
                    <a:pt x="415969" y="228700"/>
                  </a:lnTo>
                  <a:lnTo>
                    <a:pt x="417737" y="200970"/>
                  </a:lnTo>
                  <a:lnTo>
                    <a:pt x="421994" y="172090"/>
                  </a:lnTo>
                  <a:lnTo>
                    <a:pt x="420513" y="161484"/>
                  </a:lnTo>
                  <a:lnTo>
                    <a:pt x="409450" y="134449"/>
                  </a:lnTo>
                  <a:lnTo>
                    <a:pt x="397857" y="114056"/>
                  </a:lnTo>
                  <a:lnTo>
                    <a:pt x="389560" y="105823"/>
                  </a:lnTo>
                  <a:lnTo>
                    <a:pt x="378817" y="99811"/>
                  </a:lnTo>
                  <a:lnTo>
                    <a:pt x="374399" y="98631"/>
                  </a:lnTo>
                  <a:lnTo>
                    <a:pt x="370750" y="98550"/>
                  </a:lnTo>
                  <a:lnTo>
                    <a:pt x="343695" y="101840"/>
                  </a:lnTo>
                  <a:lnTo>
                    <a:pt x="323232" y="1132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73">
            <a:extLst>
              <a:ext uri="{FF2B5EF4-FFF2-40B4-BE49-F238E27FC236}">
                <a16:creationId xmlns:a16="http://schemas.microsoft.com/office/drawing/2014/main" id="{8F5296CB-2395-C9D7-5BC8-864017E22E23}"/>
              </a:ext>
            </a:extLst>
          </p:cNvPr>
          <p:cNvGrpSpPr/>
          <p:nvPr/>
        </p:nvGrpSpPr>
        <p:grpSpPr>
          <a:xfrm>
            <a:off x="5192982" y="4644487"/>
            <a:ext cx="236269" cy="410114"/>
            <a:chOff x="5192982" y="4644487"/>
            <a:chExt cx="236269" cy="410114"/>
          </a:xfrm>
        </p:grpSpPr>
        <p:sp>
          <p:nvSpPr>
            <p:cNvPr id="425" name="SMARTInkShape-361">
              <a:extLst>
                <a:ext uri="{FF2B5EF4-FFF2-40B4-BE49-F238E27FC236}">
                  <a16:creationId xmlns:a16="http://schemas.microsoft.com/office/drawing/2014/main" id="{052F494F-E516-C060-853C-F3D4009434D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192982" y="4782795"/>
              <a:ext cx="41473" cy="97130"/>
            </a:xfrm>
            <a:custGeom>
              <a:avLst/>
              <a:gdLst/>
              <a:ahLst/>
              <a:cxnLst/>
              <a:rect l="0" t="0" r="0" b="0"/>
              <a:pathLst>
                <a:path w="41473" h="97130">
                  <a:moveTo>
                    <a:pt x="26718" y="24155"/>
                  </a:moveTo>
                  <a:lnTo>
                    <a:pt x="26718" y="24155"/>
                  </a:lnTo>
                  <a:lnTo>
                    <a:pt x="30089" y="24155"/>
                  </a:lnTo>
                  <a:lnTo>
                    <a:pt x="33625" y="22273"/>
                  </a:lnTo>
                  <a:lnTo>
                    <a:pt x="35556" y="20784"/>
                  </a:lnTo>
                  <a:lnTo>
                    <a:pt x="37702" y="17248"/>
                  </a:lnTo>
                  <a:lnTo>
                    <a:pt x="39080" y="9228"/>
                  </a:lnTo>
                  <a:lnTo>
                    <a:pt x="39317" y="2956"/>
                  </a:lnTo>
                  <a:lnTo>
                    <a:pt x="38645" y="1556"/>
                  </a:lnTo>
                  <a:lnTo>
                    <a:pt x="37491" y="622"/>
                  </a:lnTo>
                  <a:lnTo>
                    <a:pt x="36017" y="0"/>
                  </a:lnTo>
                  <a:lnTo>
                    <a:pt x="23829" y="5866"/>
                  </a:lnTo>
                  <a:lnTo>
                    <a:pt x="10183" y="23283"/>
                  </a:lnTo>
                  <a:lnTo>
                    <a:pt x="574" y="46318"/>
                  </a:lnTo>
                  <a:lnTo>
                    <a:pt x="0" y="71017"/>
                  </a:lnTo>
                  <a:lnTo>
                    <a:pt x="4496" y="84023"/>
                  </a:lnTo>
                  <a:lnTo>
                    <a:pt x="7670" y="89467"/>
                  </a:lnTo>
                  <a:lnTo>
                    <a:pt x="11198" y="93097"/>
                  </a:lnTo>
                  <a:lnTo>
                    <a:pt x="18879" y="97129"/>
                  </a:lnTo>
                  <a:lnTo>
                    <a:pt x="26997" y="97039"/>
                  </a:lnTo>
                  <a:lnTo>
                    <a:pt x="31137" y="96028"/>
                  </a:lnTo>
                  <a:lnTo>
                    <a:pt x="34603" y="93236"/>
                  </a:lnTo>
                  <a:lnTo>
                    <a:pt x="40335" y="84491"/>
                  </a:lnTo>
                  <a:lnTo>
                    <a:pt x="41472" y="71667"/>
                  </a:lnTo>
                  <a:lnTo>
                    <a:pt x="36452" y="43810"/>
                  </a:lnTo>
                  <a:lnTo>
                    <a:pt x="20368" y="241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62">
              <a:extLst>
                <a:ext uri="{FF2B5EF4-FFF2-40B4-BE49-F238E27FC236}">
                  <a16:creationId xmlns:a16="http://schemas.microsoft.com/office/drawing/2014/main" id="{1D972588-A1D2-C60F-D58D-1DD8B3160687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295957" y="4644487"/>
              <a:ext cx="100851" cy="410114"/>
            </a:xfrm>
            <a:custGeom>
              <a:avLst/>
              <a:gdLst/>
              <a:ahLst/>
              <a:cxnLst/>
              <a:rect l="0" t="0" r="0" b="0"/>
              <a:pathLst>
                <a:path w="100851" h="410114">
                  <a:moveTo>
                    <a:pt x="82493" y="111663"/>
                  </a:moveTo>
                  <a:lnTo>
                    <a:pt x="82493" y="111663"/>
                  </a:lnTo>
                  <a:lnTo>
                    <a:pt x="91221" y="102229"/>
                  </a:lnTo>
                  <a:lnTo>
                    <a:pt x="98041" y="83905"/>
                  </a:lnTo>
                  <a:lnTo>
                    <a:pt x="100850" y="56033"/>
                  </a:lnTo>
                  <a:lnTo>
                    <a:pt x="99525" y="29413"/>
                  </a:lnTo>
                  <a:lnTo>
                    <a:pt x="95707" y="17252"/>
                  </a:lnTo>
                  <a:lnTo>
                    <a:pt x="86330" y="3883"/>
                  </a:lnTo>
                  <a:lnTo>
                    <a:pt x="81140" y="260"/>
                  </a:lnTo>
                  <a:lnTo>
                    <a:pt x="78064" y="0"/>
                  </a:lnTo>
                  <a:lnTo>
                    <a:pt x="70881" y="1593"/>
                  </a:lnTo>
                  <a:lnTo>
                    <a:pt x="62986" y="8415"/>
                  </a:lnTo>
                  <a:lnTo>
                    <a:pt x="49791" y="26671"/>
                  </a:lnTo>
                  <a:lnTo>
                    <a:pt x="40390" y="54005"/>
                  </a:lnTo>
                  <a:lnTo>
                    <a:pt x="33173" y="78979"/>
                  </a:lnTo>
                  <a:lnTo>
                    <a:pt x="23821" y="108407"/>
                  </a:lnTo>
                  <a:lnTo>
                    <a:pt x="21140" y="129031"/>
                  </a:lnTo>
                  <a:lnTo>
                    <a:pt x="18066" y="151838"/>
                  </a:lnTo>
                  <a:lnTo>
                    <a:pt x="14347" y="175380"/>
                  </a:lnTo>
                  <a:lnTo>
                    <a:pt x="10343" y="197602"/>
                  </a:lnTo>
                  <a:lnTo>
                    <a:pt x="8093" y="219238"/>
                  </a:lnTo>
                  <a:lnTo>
                    <a:pt x="6388" y="240613"/>
                  </a:lnTo>
                  <a:lnTo>
                    <a:pt x="2166" y="271775"/>
                  </a:lnTo>
                  <a:lnTo>
                    <a:pt x="602" y="299196"/>
                  </a:lnTo>
                  <a:lnTo>
                    <a:pt x="138" y="325194"/>
                  </a:lnTo>
                  <a:lnTo>
                    <a:pt x="0" y="351477"/>
                  </a:lnTo>
                  <a:lnTo>
                    <a:pt x="665" y="378472"/>
                  </a:lnTo>
                  <a:lnTo>
                    <a:pt x="6412" y="404386"/>
                  </a:lnTo>
                  <a:lnTo>
                    <a:pt x="12643" y="410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63">
              <a:extLst>
                <a:ext uri="{FF2B5EF4-FFF2-40B4-BE49-F238E27FC236}">
                  <a16:creationId xmlns:a16="http://schemas.microsoft.com/office/drawing/2014/main" id="{98581BBE-C4C9-4957-09F3-CF09854108B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270500" y="4845971"/>
              <a:ext cx="158751" cy="30830"/>
            </a:xfrm>
            <a:custGeom>
              <a:avLst/>
              <a:gdLst/>
              <a:ahLst/>
              <a:cxnLst/>
              <a:rect l="0" t="0" r="0" b="0"/>
              <a:pathLst>
                <a:path w="158751" h="30830">
                  <a:moveTo>
                    <a:pt x="0" y="30829"/>
                  </a:moveTo>
                  <a:lnTo>
                    <a:pt x="0" y="30829"/>
                  </a:lnTo>
                  <a:lnTo>
                    <a:pt x="0" y="27458"/>
                  </a:lnTo>
                  <a:lnTo>
                    <a:pt x="6741" y="18619"/>
                  </a:lnTo>
                  <a:lnTo>
                    <a:pt x="24419" y="10435"/>
                  </a:lnTo>
                  <a:lnTo>
                    <a:pt x="50606" y="6418"/>
                  </a:lnTo>
                  <a:lnTo>
                    <a:pt x="76161" y="3743"/>
                  </a:lnTo>
                  <a:lnTo>
                    <a:pt x="98222" y="0"/>
                  </a:lnTo>
                  <a:lnTo>
                    <a:pt x="126307" y="3625"/>
                  </a:lnTo>
                  <a:lnTo>
                    <a:pt x="158750" y="54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74">
            <a:extLst>
              <a:ext uri="{FF2B5EF4-FFF2-40B4-BE49-F238E27FC236}">
                <a16:creationId xmlns:a16="http://schemas.microsoft.com/office/drawing/2014/main" id="{CA545B0E-AA4D-C8F1-972D-C1B3E90711C0}"/>
              </a:ext>
            </a:extLst>
          </p:cNvPr>
          <p:cNvGrpSpPr/>
          <p:nvPr/>
        </p:nvGrpSpPr>
        <p:grpSpPr>
          <a:xfrm>
            <a:off x="5581650" y="4787900"/>
            <a:ext cx="527051" cy="189113"/>
            <a:chOff x="5581650" y="4787900"/>
            <a:chExt cx="527051" cy="189113"/>
          </a:xfrm>
        </p:grpSpPr>
        <p:sp>
          <p:nvSpPr>
            <p:cNvPr id="429" name="SMARTInkShape-364">
              <a:extLst>
                <a:ext uri="{FF2B5EF4-FFF2-40B4-BE49-F238E27FC236}">
                  <a16:creationId xmlns:a16="http://schemas.microsoft.com/office/drawing/2014/main" id="{DD2B7F1F-0E81-E53D-D45A-F4942DDFD24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581650" y="4807389"/>
              <a:ext cx="164239" cy="126562"/>
            </a:xfrm>
            <a:custGeom>
              <a:avLst/>
              <a:gdLst/>
              <a:ahLst/>
              <a:cxnLst/>
              <a:rect l="0" t="0" r="0" b="0"/>
              <a:pathLst>
                <a:path w="164239" h="126562">
                  <a:moveTo>
                    <a:pt x="139700" y="24961"/>
                  </a:moveTo>
                  <a:lnTo>
                    <a:pt x="139700" y="24961"/>
                  </a:lnTo>
                  <a:lnTo>
                    <a:pt x="160736" y="7069"/>
                  </a:lnTo>
                  <a:lnTo>
                    <a:pt x="164238" y="1044"/>
                  </a:lnTo>
                  <a:lnTo>
                    <a:pt x="154732" y="0"/>
                  </a:lnTo>
                  <a:lnTo>
                    <a:pt x="128192" y="4717"/>
                  </a:lnTo>
                  <a:lnTo>
                    <a:pt x="109008" y="11123"/>
                  </a:lnTo>
                  <a:lnTo>
                    <a:pt x="95484" y="20939"/>
                  </a:lnTo>
                  <a:lnTo>
                    <a:pt x="86396" y="36548"/>
                  </a:lnTo>
                  <a:lnTo>
                    <a:pt x="85820" y="39741"/>
                  </a:lnTo>
                  <a:lnTo>
                    <a:pt x="86140" y="42575"/>
                  </a:lnTo>
                  <a:lnTo>
                    <a:pt x="87060" y="45170"/>
                  </a:lnTo>
                  <a:lnTo>
                    <a:pt x="108512" y="69679"/>
                  </a:lnTo>
                  <a:lnTo>
                    <a:pt x="119327" y="77330"/>
                  </a:lnTo>
                  <a:lnTo>
                    <a:pt x="149470" y="90530"/>
                  </a:lnTo>
                  <a:lnTo>
                    <a:pt x="154626" y="94790"/>
                  </a:lnTo>
                  <a:lnTo>
                    <a:pt x="156000" y="96913"/>
                  </a:lnTo>
                  <a:lnTo>
                    <a:pt x="155507" y="98330"/>
                  </a:lnTo>
                  <a:lnTo>
                    <a:pt x="153766" y="99273"/>
                  </a:lnTo>
                  <a:lnTo>
                    <a:pt x="123358" y="109889"/>
                  </a:lnTo>
                  <a:lnTo>
                    <a:pt x="92153" y="113782"/>
                  </a:lnTo>
                  <a:lnTo>
                    <a:pt x="60949" y="119225"/>
                  </a:lnTo>
                  <a:lnTo>
                    <a:pt x="30151" y="125108"/>
                  </a:lnTo>
                  <a:lnTo>
                    <a:pt x="0" y="126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65">
              <a:extLst>
                <a:ext uri="{FF2B5EF4-FFF2-40B4-BE49-F238E27FC236}">
                  <a16:creationId xmlns:a16="http://schemas.microsoft.com/office/drawing/2014/main" id="{2F6EFAD1-E597-F0AA-E23F-A3948442CD8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778500" y="4857798"/>
              <a:ext cx="26713" cy="114253"/>
            </a:xfrm>
            <a:custGeom>
              <a:avLst/>
              <a:gdLst/>
              <a:ahLst/>
              <a:cxnLst/>
              <a:rect l="0" t="0" r="0" b="0"/>
              <a:pathLst>
                <a:path w="26713" h="114253">
                  <a:moveTo>
                    <a:pt x="6350" y="19002"/>
                  </a:moveTo>
                  <a:lnTo>
                    <a:pt x="6350" y="19002"/>
                  </a:lnTo>
                  <a:lnTo>
                    <a:pt x="9721" y="15631"/>
                  </a:lnTo>
                  <a:lnTo>
                    <a:pt x="13258" y="13976"/>
                  </a:lnTo>
                  <a:lnTo>
                    <a:pt x="15188" y="13535"/>
                  </a:lnTo>
                  <a:lnTo>
                    <a:pt x="24648" y="6171"/>
                  </a:lnTo>
                  <a:lnTo>
                    <a:pt x="26309" y="4099"/>
                  </a:lnTo>
                  <a:lnTo>
                    <a:pt x="26712" y="2716"/>
                  </a:lnTo>
                  <a:lnTo>
                    <a:pt x="25423" y="0"/>
                  </a:lnTo>
                  <a:lnTo>
                    <a:pt x="25406" y="3337"/>
                  </a:lnTo>
                  <a:lnTo>
                    <a:pt x="23522" y="6866"/>
                  </a:lnTo>
                  <a:lnTo>
                    <a:pt x="21037" y="10786"/>
                  </a:lnTo>
                  <a:lnTo>
                    <a:pt x="19639" y="17664"/>
                  </a:lnTo>
                  <a:lnTo>
                    <a:pt x="18518" y="28327"/>
                  </a:lnTo>
                  <a:lnTo>
                    <a:pt x="13304" y="48580"/>
                  </a:lnTo>
                  <a:lnTo>
                    <a:pt x="12968" y="55902"/>
                  </a:lnTo>
                  <a:lnTo>
                    <a:pt x="4730" y="76464"/>
                  </a:lnTo>
                  <a:lnTo>
                    <a:pt x="3939" y="94845"/>
                  </a:lnTo>
                  <a:lnTo>
                    <a:pt x="0" y="1142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66">
              <a:extLst>
                <a:ext uri="{FF2B5EF4-FFF2-40B4-BE49-F238E27FC236}">
                  <a16:creationId xmlns:a16="http://schemas.microsoft.com/office/drawing/2014/main" id="{E89B8B8D-AF93-68D9-C2A6-73AD44F4962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806591" y="478790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18658"/>
                  </a:lnTo>
                  <a:lnTo>
                    <a:pt x="0" y="15966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67">
              <a:extLst>
                <a:ext uri="{FF2B5EF4-FFF2-40B4-BE49-F238E27FC236}">
                  <a16:creationId xmlns:a16="http://schemas.microsoft.com/office/drawing/2014/main" id="{3FF6C7A0-5732-5263-CE5D-05A924B22C8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855158" y="4821186"/>
              <a:ext cx="107493" cy="155827"/>
            </a:xfrm>
            <a:custGeom>
              <a:avLst/>
              <a:gdLst/>
              <a:ahLst/>
              <a:cxnLst/>
              <a:rect l="0" t="0" r="0" b="0"/>
              <a:pathLst>
                <a:path w="107493" h="155827">
                  <a:moveTo>
                    <a:pt x="12242" y="23864"/>
                  </a:moveTo>
                  <a:lnTo>
                    <a:pt x="12242" y="23864"/>
                  </a:lnTo>
                  <a:lnTo>
                    <a:pt x="15613" y="20493"/>
                  </a:lnTo>
                  <a:lnTo>
                    <a:pt x="47019" y="4765"/>
                  </a:lnTo>
                  <a:lnTo>
                    <a:pt x="62058" y="331"/>
                  </a:lnTo>
                  <a:lnTo>
                    <a:pt x="70366" y="0"/>
                  </a:lnTo>
                  <a:lnTo>
                    <a:pt x="76410" y="2204"/>
                  </a:lnTo>
                  <a:lnTo>
                    <a:pt x="78303" y="4485"/>
                  </a:lnTo>
                  <a:lnTo>
                    <a:pt x="80408" y="10783"/>
                  </a:lnTo>
                  <a:lnTo>
                    <a:pt x="77581" y="20167"/>
                  </a:lnTo>
                  <a:lnTo>
                    <a:pt x="64267" y="46809"/>
                  </a:lnTo>
                  <a:lnTo>
                    <a:pt x="48900" y="77546"/>
                  </a:lnTo>
                  <a:lnTo>
                    <a:pt x="33124" y="102358"/>
                  </a:lnTo>
                  <a:lnTo>
                    <a:pt x="7370" y="132131"/>
                  </a:lnTo>
                  <a:lnTo>
                    <a:pt x="1861" y="142727"/>
                  </a:lnTo>
                  <a:lnTo>
                    <a:pt x="0" y="149256"/>
                  </a:lnTo>
                  <a:lnTo>
                    <a:pt x="1628" y="152031"/>
                  </a:lnTo>
                  <a:lnTo>
                    <a:pt x="3049" y="153758"/>
                  </a:lnTo>
                  <a:lnTo>
                    <a:pt x="10273" y="155678"/>
                  </a:lnTo>
                  <a:lnTo>
                    <a:pt x="20540" y="155826"/>
                  </a:lnTo>
                  <a:lnTo>
                    <a:pt x="51088" y="151393"/>
                  </a:lnTo>
                  <a:lnTo>
                    <a:pt x="57258" y="151100"/>
                  </a:lnTo>
                  <a:lnTo>
                    <a:pt x="62353" y="149087"/>
                  </a:lnTo>
                  <a:lnTo>
                    <a:pt x="64699" y="147562"/>
                  </a:lnTo>
                  <a:lnTo>
                    <a:pt x="92124" y="141410"/>
                  </a:lnTo>
                  <a:lnTo>
                    <a:pt x="107492" y="1254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68">
              <a:extLst>
                <a:ext uri="{FF2B5EF4-FFF2-40B4-BE49-F238E27FC236}">
                  <a16:creationId xmlns:a16="http://schemas.microsoft.com/office/drawing/2014/main" id="{9B3980CF-41D6-D231-1D96-CC7A01F387B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867400" y="48831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5580" y="16562"/>
                  </a:lnTo>
                  <a:lnTo>
                    <a:pt x="39346" y="13845"/>
                  </a:lnTo>
                  <a:lnTo>
                    <a:pt x="65359" y="966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69">
              <a:extLst>
                <a:ext uri="{FF2B5EF4-FFF2-40B4-BE49-F238E27FC236}">
                  <a16:creationId xmlns:a16="http://schemas.microsoft.com/office/drawing/2014/main" id="{7BB4B168-3796-2F1A-BC9C-32E93FC80C9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990397" y="4879164"/>
              <a:ext cx="118304" cy="91439"/>
            </a:xfrm>
            <a:custGeom>
              <a:avLst/>
              <a:gdLst/>
              <a:ahLst/>
              <a:cxnLst/>
              <a:rect l="0" t="0" r="0" b="0"/>
              <a:pathLst>
                <a:path w="118304" h="91439">
                  <a:moveTo>
                    <a:pt x="42103" y="16686"/>
                  </a:moveTo>
                  <a:lnTo>
                    <a:pt x="42103" y="16686"/>
                  </a:lnTo>
                  <a:lnTo>
                    <a:pt x="63765" y="26811"/>
                  </a:lnTo>
                  <a:lnTo>
                    <a:pt x="92371" y="29160"/>
                  </a:lnTo>
                  <a:lnTo>
                    <a:pt x="99252" y="29286"/>
                  </a:lnTo>
                  <a:lnTo>
                    <a:pt x="104663" y="27459"/>
                  </a:lnTo>
                  <a:lnTo>
                    <a:pt x="107093" y="25985"/>
                  </a:lnTo>
                  <a:lnTo>
                    <a:pt x="108713" y="23591"/>
                  </a:lnTo>
                  <a:lnTo>
                    <a:pt x="110513" y="17168"/>
                  </a:lnTo>
                  <a:lnTo>
                    <a:pt x="109582" y="13480"/>
                  </a:lnTo>
                  <a:lnTo>
                    <a:pt x="104784" y="5618"/>
                  </a:lnTo>
                  <a:lnTo>
                    <a:pt x="100823" y="2957"/>
                  </a:lnTo>
                  <a:lnTo>
                    <a:pt x="90778" y="0"/>
                  </a:lnTo>
                  <a:lnTo>
                    <a:pt x="59061" y="3172"/>
                  </a:lnTo>
                  <a:lnTo>
                    <a:pt x="28989" y="12625"/>
                  </a:lnTo>
                  <a:lnTo>
                    <a:pt x="20281" y="18644"/>
                  </a:lnTo>
                  <a:lnTo>
                    <a:pt x="5572" y="37377"/>
                  </a:lnTo>
                  <a:lnTo>
                    <a:pt x="1172" y="47284"/>
                  </a:lnTo>
                  <a:lnTo>
                    <a:pt x="0" y="51901"/>
                  </a:lnTo>
                  <a:lnTo>
                    <a:pt x="2459" y="62676"/>
                  </a:lnTo>
                  <a:lnTo>
                    <a:pt x="8256" y="73110"/>
                  </a:lnTo>
                  <a:lnTo>
                    <a:pt x="15536" y="80098"/>
                  </a:lnTo>
                  <a:lnTo>
                    <a:pt x="39730" y="89629"/>
                  </a:lnTo>
                  <a:lnTo>
                    <a:pt x="47633" y="91438"/>
                  </a:lnTo>
                  <a:lnTo>
                    <a:pt x="78734" y="88236"/>
                  </a:lnTo>
                  <a:lnTo>
                    <a:pt x="118303" y="865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6" name="SMARTInkShape-370">
            <a:extLst>
              <a:ext uri="{FF2B5EF4-FFF2-40B4-BE49-F238E27FC236}">
                <a16:creationId xmlns:a16="http://schemas.microsoft.com/office/drawing/2014/main" id="{02D9751C-304E-D707-9ED2-33B59384A6A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470650" y="4890745"/>
            <a:ext cx="202975" cy="144806"/>
          </a:xfrm>
          <a:custGeom>
            <a:avLst/>
            <a:gdLst/>
            <a:ahLst/>
            <a:cxnLst/>
            <a:rect l="0" t="0" r="0" b="0"/>
            <a:pathLst>
              <a:path w="202975" h="144806">
                <a:moveTo>
                  <a:pt x="0" y="24155"/>
                </a:moveTo>
                <a:lnTo>
                  <a:pt x="0" y="24155"/>
                </a:lnTo>
                <a:lnTo>
                  <a:pt x="0" y="20784"/>
                </a:lnTo>
                <a:lnTo>
                  <a:pt x="1882" y="17248"/>
                </a:lnTo>
                <a:lnTo>
                  <a:pt x="5775" y="13323"/>
                </a:lnTo>
                <a:lnTo>
                  <a:pt x="17312" y="7148"/>
                </a:lnTo>
                <a:lnTo>
                  <a:pt x="43690" y="0"/>
                </a:lnTo>
                <a:lnTo>
                  <a:pt x="49521" y="1189"/>
                </a:lnTo>
                <a:lnTo>
                  <a:pt x="52064" y="2495"/>
                </a:lnTo>
                <a:lnTo>
                  <a:pt x="56771" y="9590"/>
                </a:lnTo>
                <a:lnTo>
                  <a:pt x="60509" y="20504"/>
                </a:lnTo>
                <a:lnTo>
                  <a:pt x="62909" y="50506"/>
                </a:lnTo>
                <a:lnTo>
                  <a:pt x="61444" y="73355"/>
                </a:lnTo>
                <a:lnTo>
                  <a:pt x="51556" y="104723"/>
                </a:lnTo>
                <a:lnTo>
                  <a:pt x="51136" y="105824"/>
                </a:lnTo>
                <a:lnTo>
                  <a:pt x="81936" y="75553"/>
                </a:lnTo>
                <a:lnTo>
                  <a:pt x="109193" y="50191"/>
                </a:lnTo>
                <a:lnTo>
                  <a:pt x="136966" y="32748"/>
                </a:lnTo>
                <a:lnTo>
                  <a:pt x="154569" y="26701"/>
                </a:lnTo>
                <a:lnTo>
                  <a:pt x="172093" y="24909"/>
                </a:lnTo>
                <a:lnTo>
                  <a:pt x="177523" y="26775"/>
                </a:lnTo>
                <a:lnTo>
                  <a:pt x="187320" y="34491"/>
                </a:lnTo>
                <a:lnTo>
                  <a:pt x="197397" y="50736"/>
                </a:lnTo>
                <a:lnTo>
                  <a:pt x="202054" y="79552"/>
                </a:lnTo>
                <a:lnTo>
                  <a:pt x="202974" y="108240"/>
                </a:lnTo>
                <a:lnTo>
                  <a:pt x="202465" y="137691"/>
                </a:lnTo>
                <a:lnTo>
                  <a:pt x="201299" y="140063"/>
                </a:lnTo>
                <a:lnTo>
                  <a:pt x="196850" y="1448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1" name="SMARTInkShape-Group76">
            <a:extLst>
              <a:ext uri="{FF2B5EF4-FFF2-40B4-BE49-F238E27FC236}">
                <a16:creationId xmlns:a16="http://schemas.microsoft.com/office/drawing/2014/main" id="{C4CC85B8-DB74-4803-A513-718F02494645}"/>
              </a:ext>
            </a:extLst>
          </p:cNvPr>
          <p:cNvGrpSpPr/>
          <p:nvPr/>
        </p:nvGrpSpPr>
        <p:grpSpPr>
          <a:xfrm>
            <a:off x="7061200" y="4764137"/>
            <a:ext cx="654051" cy="303164"/>
            <a:chOff x="7061200" y="4764137"/>
            <a:chExt cx="654051" cy="303164"/>
          </a:xfrm>
        </p:grpSpPr>
        <p:sp>
          <p:nvSpPr>
            <p:cNvPr id="437" name="SMARTInkShape-371">
              <a:extLst>
                <a:ext uri="{FF2B5EF4-FFF2-40B4-BE49-F238E27FC236}">
                  <a16:creationId xmlns:a16="http://schemas.microsoft.com/office/drawing/2014/main" id="{7F5C87FD-6D21-A9BC-09DE-8DE157008EC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093091" y="4764137"/>
              <a:ext cx="119586" cy="303164"/>
            </a:xfrm>
            <a:custGeom>
              <a:avLst/>
              <a:gdLst/>
              <a:ahLst/>
              <a:cxnLst/>
              <a:rect l="0" t="0" r="0" b="0"/>
              <a:pathLst>
                <a:path w="119586" h="303164">
                  <a:moveTo>
                    <a:pt x="69709" y="68213"/>
                  </a:moveTo>
                  <a:lnTo>
                    <a:pt x="69709" y="68213"/>
                  </a:lnTo>
                  <a:lnTo>
                    <a:pt x="79848" y="63849"/>
                  </a:lnTo>
                  <a:lnTo>
                    <a:pt x="110544" y="61209"/>
                  </a:lnTo>
                  <a:lnTo>
                    <a:pt x="111750" y="60016"/>
                  </a:lnTo>
                  <a:lnTo>
                    <a:pt x="114547" y="55400"/>
                  </a:lnTo>
                  <a:lnTo>
                    <a:pt x="117389" y="52405"/>
                  </a:lnTo>
                  <a:lnTo>
                    <a:pt x="119585" y="40010"/>
                  </a:lnTo>
                  <a:lnTo>
                    <a:pt x="116336" y="30750"/>
                  </a:lnTo>
                  <a:lnTo>
                    <a:pt x="102752" y="13305"/>
                  </a:lnTo>
                  <a:lnTo>
                    <a:pt x="87261" y="3888"/>
                  </a:lnTo>
                  <a:lnTo>
                    <a:pt x="72636" y="0"/>
                  </a:lnTo>
                  <a:lnTo>
                    <a:pt x="68132" y="1571"/>
                  </a:lnTo>
                  <a:lnTo>
                    <a:pt x="59366" y="8961"/>
                  </a:lnTo>
                  <a:lnTo>
                    <a:pt x="43125" y="35134"/>
                  </a:lnTo>
                  <a:lnTo>
                    <a:pt x="31650" y="62959"/>
                  </a:lnTo>
                  <a:lnTo>
                    <a:pt x="23782" y="92448"/>
                  </a:lnTo>
                  <a:lnTo>
                    <a:pt x="13611" y="120157"/>
                  </a:lnTo>
                  <a:lnTo>
                    <a:pt x="8402" y="146242"/>
                  </a:lnTo>
                  <a:lnTo>
                    <a:pt x="2278" y="175975"/>
                  </a:lnTo>
                  <a:lnTo>
                    <a:pt x="575" y="201429"/>
                  </a:lnTo>
                  <a:lnTo>
                    <a:pt x="177" y="223376"/>
                  </a:lnTo>
                  <a:lnTo>
                    <a:pt x="0" y="245360"/>
                  </a:lnTo>
                  <a:lnTo>
                    <a:pt x="1782" y="273807"/>
                  </a:lnTo>
                  <a:lnTo>
                    <a:pt x="5653" y="287294"/>
                  </a:lnTo>
                  <a:lnTo>
                    <a:pt x="18909" y="303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72">
              <a:extLst>
                <a:ext uri="{FF2B5EF4-FFF2-40B4-BE49-F238E27FC236}">
                  <a16:creationId xmlns:a16="http://schemas.microsoft.com/office/drawing/2014/main" id="{267282EF-6992-12B8-661F-E4EC7C8232E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061200" y="4889500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0" y="50800"/>
                  </a:moveTo>
                  <a:lnTo>
                    <a:pt x="0" y="50800"/>
                  </a:lnTo>
                  <a:lnTo>
                    <a:pt x="3372" y="44058"/>
                  </a:lnTo>
                  <a:lnTo>
                    <a:pt x="15581" y="33124"/>
                  </a:lnTo>
                  <a:lnTo>
                    <a:pt x="39346" y="20946"/>
                  </a:lnTo>
                  <a:lnTo>
                    <a:pt x="65359" y="11773"/>
                  </a:lnTo>
                  <a:lnTo>
                    <a:pt x="90705" y="3057"/>
                  </a:lnTo>
                  <a:lnTo>
                    <a:pt x="119543" y="60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73">
              <a:extLst>
                <a:ext uri="{FF2B5EF4-FFF2-40B4-BE49-F238E27FC236}">
                  <a16:creationId xmlns:a16="http://schemas.microsoft.com/office/drawing/2014/main" id="{9F3DD77C-F535-45C1-413A-AF214997309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226300" y="4878074"/>
              <a:ext cx="158751" cy="107815"/>
            </a:xfrm>
            <a:custGeom>
              <a:avLst/>
              <a:gdLst/>
              <a:ahLst/>
              <a:cxnLst/>
              <a:rect l="0" t="0" r="0" b="0"/>
              <a:pathLst>
                <a:path w="158751" h="107815">
                  <a:moveTo>
                    <a:pt x="0" y="36826"/>
                  </a:moveTo>
                  <a:lnTo>
                    <a:pt x="0" y="36826"/>
                  </a:lnTo>
                  <a:lnTo>
                    <a:pt x="0" y="33455"/>
                  </a:lnTo>
                  <a:lnTo>
                    <a:pt x="11933" y="18934"/>
                  </a:lnTo>
                  <a:lnTo>
                    <a:pt x="20704" y="11769"/>
                  </a:lnTo>
                  <a:lnTo>
                    <a:pt x="40435" y="1594"/>
                  </a:lnTo>
                  <a:lnTo>
                    <a:pt x="48781" y="0"/>
                  </a:lnTo>
                  <a:lnTo>
                    <a:pt x="52276" y="3103"/>
                  </a:lnTo>
                  <a:lnTo>
                    <a:pt x="62955" y="31550"/>
                  </a:lnTo>
                  <a:lnTo>
                    <a:pt x="67807" y="56194"/>
                  </a:lnTo>
                  <a:lnTo>
                    <a:pt x="69447" y="83064"/>
                  </a:lnTo>
                  <a:lnTo>
                    <a:pt x="66359" y="97484"/>
                  </a:lnTo>
                  <a:lnTo>
                    <a:pt x="60975" y="107324"/>
                  </a:lnTo>
                  <a:lnTo>
                    <a:pt x="58289" y="107814"/>
                  </a:lnTo>
                  <a:lnTo>
                    <a:pt x="51541" y="104594"/>
                  </a:lnTo>
                  <a:lnTo>
                    <a:pt x="47603" y="100342"/>
                  </a:lnTo>
                  <a:lnTo>
                    <a:pt x="46552" y="98219"/>
                  </a:lnTo>
                  <a:lnTo>
                    <a:pt x="45073" y="81749"/>
                  </a:lnTo>
                  <a:lnTo>
                    <a:pt x="48006" y="62366"/>
                  </a:lnTo>
                  <a:lnTo>
                    <a:pt x="53343" y="49960"/>
                  </a:lnTo>
                  <a:lnTo>
                    <a:pt x="62764" y="35073"/>
                  </a:lnTo>
                  <a:lnTo>
                    <a:pt x="74227" y="27110"/>
                  </a:lnTo>
                  <a:lnTo>
                    <a:pt x="89434" y="21924"/>
                  </a:lnTo>
                  <a:lnTo>
                    <a:pt x="117123" y="19711"/>
                  </a:lnTo>
                  <a:lnTo>
                    <a:pt x="158750" y="241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74">
              <a:extLst>
                <a:ext uri="{FF2B5EF4-FFF2-40B4-BE49-F238E27FC236}">
                  <a16:creationId xmlns:a16="http://schemas.microsoft.com/office/drawing/2014/main" id="{865B2768-ACCA-FC86-510B-D9723F9766C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381287" y="4880823"/>
              <a:ext cx="333964" cy="114598"/>
            </a:xfrm>
            <a:custGeom>
              <a:avLst/>
              <a:gdLst/>
              <a:ahLst/>
              <a:cxnLst/>
              <a:rect l="0" t="0" r="0" b="0"/>
              <a:pathLst>
                <a:path w="333964" h="114598">
                  <a:moveTo>
                    <a:pt x="48213" y="34077"/>
                  </a:moveTo>
                  <a:lnTo>
                    <a:pt x="48213" y="34077"/>
                  </a:lnTo>
                  <a:lnTo>
                    <a:pt x="51585" y="30706"/>
                  </a:lnTo>
                  <a:lnTo>
                    <a:pt x="55120" y="29051"/>
                  </a:lnTo>
                  <a:lnTo>
                    <a:pt x="57050" y="28610"/>
                  </a:lnTo>
                  <a:lnTo>
                    <a:pt x="67312" y="22817"/>
                  </a:lnTo>
                  <a:lnTo>
                    <a:pt x="69412" y="22337"/>
                  </a:lnTo>
                  <a:lnTo>
                    <a:pt x="73628" y="18041"/>
                  </a:lnTo>
                  <a:lnTo>
                    <a:pt x="75739" y="14920"/>
                  </a:lnTo>
                  <a:lnTo>
                    <a:pt x="76442" y="12839"/>
                  </a:lnTo>
                  <a:lnTo>
                    <a:pt x="76204" y="11451"/>
                  </a:lnTo>
                  <a:lnTo>
                    <a:pt x="75340" y="10526"/>
                  </a:lnTo>
                  <a:lnTo>
                    <a:pt x="74380" y="7618"/>
                  </a:lnTo>
                  <a:lnTo>
                    <a:pt x="74125" y="5854"/>
                  </a:lnTo>
                  <a:lnTo>
                    <a:pt x="68196" y="2013"/>
                  </a:lnTo>
                  <a:lnTo>
                    <a:pt x="63651" y="0"/>
                  </a:lnTo>
                  <a:lnTo>
                    <a:pt x="59210" y="70"/>
                  </a:lnTo>
                  <a:lnTo>
                    <a:pt x="50514" y="3911"/>
                  </a:lnTo>
                  <a:lnTo>
                    <a:pt x="19478" y="31403"/>
                  </a:lnTo>
                  <a:lnTo>
                    <a:pt x="6146" y="51237"/>
                  </a:lnTo>
                  <a:lnTo>
                    <a:pt x="0" y="71617"/>
                  </a:lnTo>
                  <a:lnTo>
                    <a:pt x="1551" y="91061"/>
                  </a:lnTo>
                  <a:lnTo>
                    <a:pt x="6543" y="100090"/>
                  </a:lnTo>
                  <a:lnTo>
                    <a:pt x="12759" y="105750"/>
                  </a:lnTo>
                  <a:lnTo>
                    <a:pt x="17874" y="108265"/>
                  </a:lnTo>
                  <a:lnTo>
                    <a:pt x="20932" y="107524"/>
                  </a:lnTo>
                  <a:lnTo>
                    <a:pt x="35977" y="96197"/>
                  </a:lnTo>
                  <a:lnTo>
                    <a:pt x="46468" y="84468"/>
                  </a:lnTo>
                  <a:lnTo>
                    <a:pt x="71767" y="55220"/>
                  </a:lnTo>
                  <a:lnTo>
                    <a:pt x="85791" y="39100"/>
                  </a:lnTo>
                  <a:lnTo>
                    <a:pt x="91020" y="32076"/>
                  </a:lnTo>
                  <a:lnTo>
                    <a:pt x="98049" y="26603"/>
                  </a:lnTo>
                  <a:lnTo>
                    <a:pt x="107757" y="23699"/>
                  </a:lnTo>
                  <a:lnTo>
                    <a:pt x="118421" y="23114"/>
                  </a:lnTo>
                  <a:lnTo>
                    <a:pt x="127865" y="25207"/>
                  </a:lnTo>
                  <a:lnTo>
                    <a:pt x="134884" y="30370"/>
                  </a:lnTo>
                  <a:lnTo>
                    <a:pt x="137743" y="33722"/>
                  </a:lnTo>
                  <a:lnTo>
                    <a:pt x="141769" y="55295"/>
                  </a:lnTo>
                  <a:lnTo>
                    <a:pt x="142423" y="84051"/>
                  </a:lnTo>
                  <a:lnTo>
                    <a:pt x="137361" y="114597"/>
                  </a:lnTo>
                  <a:lnTo>
                    <a:pt x="137278" y="114568"/>
                  </a:lnTo>
                  <a:lnTo>
                    <a:pt x="137187" y="112655"/>
                  </a:lnTo>
                  <a:lnTo>
                    <a:pt x="162846" y="84640"/>
                  </a:lnTo>
                  <a:lnTo>
                    <a:pt x="182313" y="64385"/>
                  </a:lnTo>
                  <a:lnTo>
                    <a:pt x="193917" y="48007"/>
                  </a:lnTo>
                  <a:lnTo>
                    <a:pt x="199518" y="43796"/>
                  </a:lnTo>
                  <a:lnTo>
                    <a:pt x="206638" y="41425"/>
                  </a:lnTo>
                  <a:lnTo>
                    <a:pt x="208863" y="41092"/>
                  </a:lnTo>
                  <a:lnTo>
                    <a:pt x="211052" y="42282"/>
                  </a:lnTo>
                  <a:lnTo>
                    <a:pt x="215366" y="47366"/>
                  </a:lnTo>
                  <a:lnTo>
                    <a:pt x="218389" y="61533"/>
                  </a:lnTo>
                  <a:lnTo>
                    <a:pt x="219551" y="92291"/>
                  </a:lnTo>
                  <a:lnTo>
                    <a:pt x="219654" y="102905"/>
                  </a:lnTo>
                  <a:lnTo>
                    <a:pt x="246395" y="77135"/>
                  </a:lnTo>
                  <a:lnTo>
                    <a:pt x="276800" y="46785"/>
                  </a:lnTo>
                  <a:lnTo>
                    <a:pt x="285697" y="37894"/>
                  </a:lnTo>
                  <a:lnTo>
                    <a:pt x="291580" y="35773"/>
                  </a:lnTo>
                  <a:lnTo>
                    <a:pt x="295124" y="35208"/>
                  </a:lnTo>
                  <a:lnTo>
                    <a:pt x="302825" y="36461"/>
                  </a:lnTo>
                  <a:lnTo>
                    <a:pt x="306855" y="37783"/>
                  </a:lnTo>
                  <a:lnTo>
                    <a:pt x="313212" y="44896"/>
                  </a:lnTo>
                  <a:lnTo>
                    <a:pt x="327463" y="73894"/>
                  </a:lnTo>
                  <a:lnTo>
                    <a:pt x="333963" y="103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2" name="SMARTInkShape-375">
            <a:extLst>
              <a:ext uri="{FF2B5EF4-FFF2-40B4-BE49-F238E27FC236}">
                <a16:creationId xmlns:a16="http://schemas.microsoft.com/office/drawing/2014/main" id="{FA518039-61B6-D4F7-2542-AF41B1B69A4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998661" y="4878908"/>
            <a:ext cx="332540" cy="150293"/>
          </a:xfrm>
          <a:custGeom>
            <a:avLst/>
            <a:gdLst/>
            <a:ahLst/>
            <a:cxnLst/>
            <a:rect l="0" t="0" r="0" b="0"/>
            <a:pathLst>
              <a:path w="332540" h="150293">
                <a:moveTo>
                  <a:pt x="97589" y="23292"/>
                </a:moveTo>
                <a:lnTo>
                  <a:pt x="97589" y="23292"/>
                </a:lnTo>
                <a:lnTo>
                  <a:pt x="115234" y="23292"/>
                </a:lnTo>
                <a:lnTo>
                  <a:pt x="114996" y="22587"/>
                </a:lnTo>
                <a:lnTo>
                  <a:pt x="107678" y="14454"/>
                </a:lnTo>
                <a:lnTo>
                  <a:pt x="94934" y="4994"/>
                </a:lnTo>
                <a:lnTo>
                  <a:pt x="83708" y="1049"/>
                </a:lnTo>
                <a:lnTo>
                  <a:pt x="71665" y="0"/>
                </a:lnTo>
                <a:lnTo>
                  <a:pt x="52278" y="4083"/>
                </a:lnTo>
                <a:lnTo>
                  <a:pt x="24564" y="17747"/>
                </a:lnTo>
                <a:lnTo>
                  <a:pt x="19272" y="21712"/>
                </a:lnTo>
                <a:lnTo>
                  <a:pt x="11511" y="33643"/>
                </a:lnTo>
                <a:lnTo>
                  <a:pt x="780" y="64299"/>
                </a:lnTo>
                <a:lnTo>
                  <a:pt x="0" y="78912"/>
                </a:lnTo>
                <a:lnTo>
                  <a:pt x="5248" y="102169"/>
                </a:lnTo>
                <a:lnTo>
                  <a:pt x="10924" y="109619"/>
                </a:lnTo>
                <a:lnTo>
                  <a:pt x="14413" y="112594"/>
                </a:lnTo>
                <a:lnTo>
                  <a:pt x="23933" y="115898"/>
                </a:lnTo>
                <a:lnTo>
                  <a:pt x="33808" y="116661"/>
                </a:lnTo>
                <a:lnTo>
                  <a:pt x="40549" y="114648"/>
                </a:lnTo>
                <a:lnTo>
                  <a:pt x="65368" y="95347"/>
                </a:lnTo>
                <a:lnTo>
                  <a:pt x="69863" y="93416"/>
                </a:lnTo>
                <a:lnTo>
                  <a:pt x="74212" y="90207"/>
                </a:lnTo>
                <a:lnTo>
                  <a:pt x="82754" y="78739"/>
                </a:lnTo>
                <a:lnTo>
                  <a:pt x="86997" y="76157"/>
                </a:lnTo>
                <a:lnTo>
                  <a:pt x="91236" y="69365"/>
                </a:lnTo>
                <a:lnTo>
                  <a:pt x="99470" y="55523"/>
                </a:lnTo>
                <a:lnTo>
                  <a:pt x="116189" y="30394"/>
                </a:lnTo>
                <a:lnTo>
                  <a:pt x="116622" y="57283"/>
                </a:lnTo>
                <a:lnTo>
                  <a:pt x="120007" y="84255"/>
                </a:lnTo>
                <a:lnTo>
                  <a:pt x="123105" y="101551"/>
                </a:lnTo>
                <a:lnTo>
                  <a:pt x="126098" y="106993"/>
                </a:lnTo>
                <a:lnTo>
                  <a:pt x="127884" y="108020"/>
                </a:lnTo>
                <a:lnTo>
                  <a:pt x="129780" y="108000"/>
                </a:lnTo>
                <a:lnTo>
                  <a:pt x="133768" y="106095"/>
                </a:lnTo>
                <a:lnTo>
                  <a:pt x="162216" y="86125"/>
                </a:lnTo>
                <a:lnTo>
                  <a:pt x="192380" y="61333"/>
                </a:lnTo>
                <a:lnTo>
                  <a:pt x="206311" y="47818"/>
                </a:lnTo>
                <a:lnTo>
                  <a:pt x="213173" y="44776"/>
                </a:lnTo>
                <a:lnTo>
                  <a:pt x="225705" y="42823"/>
                </a:lnTo>
                <a:lnTo>
                  <a:pt x="228155" y="44074"/>
                </a:lnTo>
                <a:lnTo>
                  <a:pt x="232760" y="49227"/>
                </a:lnTo>
                <a:lnTo>
                  <a:pt x="235277" y="56220"/>
                </a:lnTo>
                <a:lnTo>
                  <a:pt x="235948" y="60061"/>
                </a:lnTo>
                <a:lnTo>
                  <a:pt x="233520" y="75580"/>
                </a:lnTo>
                <a:lnTo>
                  <a:pt x="225699" y="106856"/>
                </a:lnTo>
                <a:lnTo>
                  <a:pt x="224618" y="124326"/>
                </a:lnTo>
                <a:lnTo>
                  <a:pt x="255346" y="99140"/>
                </a:lnTo>
                <a:lnTo>
                  <a:pt x="282444" y="69551"/>
                </a:lnTo>
                <a:lnTo>
                  <a:pt x="306840" y="48346"/>
                </a:lnTo>
                <a:lnTo>
                  <a:pt x="310467" y="47756"/>
                </a:lnTo>
                <a:lnTo>
                  <a:pt x="314297" y="48774"/>
                </a:lnTo>
                <a:lnTo>
                  <a:pt x="318261" y="50862"/>
                </a:lnTo>
                <a:lnTo>
                  <a:pt x="320903" y="54373"/>
                </a:lnTo>
                <a:lnTo>
                  <a:pt x="328864" y="81190"/>
                </a:lnTo>
                <a:lnTo>
                  <a:pt x="328155" y="108943"/>
                </a:lnTo>
                <a:lnTo>
                  <a:pt x="332062" y="137196"/>
                </a:lnTo>
                <a:lnTo>
                  <a:pt x="332539" y="15029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6" name="SMARTInkShape-Group78">
            <a:extLst>
              <a:ext uri="{FF2B5EF4-FFF2-40B4-BE49-F238E27FC236}">
                <a16:creationId xmlns:a16="http://schemas.microsoft.com/office/drawing/2014/main" id="{6171C472-EAA3-27F5-3FE4-83D371E43BE1}"/>
              </a:ext>
            </a:extLst>
          </p:cNvPr>
          <p:cNvGrpSpPr/>
          <p:nvPr/>
        </p:nvGrpSpPr>
        <p:grpSpPr>
          <a:xfrm>
            <a:off x="4451350" y="5048748"/>
            <a:ext cx="1085851" cy="336053"/>
            <a:chOff x="4451350" y="5048748"/>
            <a:chExt cx="1085851" cy="336053"/>
          </a:xfrm>
        </p:grpSpPr>
        <p:sp>
          <p:nvSpPr>
            <p:cNvPr id="443" name="SMARTInkShape-376">
              <a:extLst>
                <a:ext uri="{FF2B5EF4-FFF2-40B4-BE49-F238E27FC236}">
                  <a16:creationId xmlns:a16="http://schemas.microsoft.com/office/drawing/2014/main" id="{CF440949-37BD-C97A-9127-FE910A60952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451350" y="5125695"/>
              <a:ext cx="5472" cy="157506"/>
            </a:xfrm>
            <a:custGeom>
              <a:avLst/>
              <a:gdLst/>
              <a:ahLst/>
              <a:cxnLst/>
              <a:rect l="0" t="0" r="0" b="0"/>
              <a:pathLst>
                <a:path w="5472" h="157506">
                  <a:moveTo>
                    <a:pt x="0" y="24155"/>
                  </a:moveTo>
                  <a:lnTo>
                    <a:pt x="0" y="24155"/>
                  </a:lnTo>
                  <a:lnTo>
                    <a:pt x="0" y="2956"/>
                  </a:lnTo>
                  <a:lnTo>
                    <a:pt x="705" y="1555"/>
                  </a:lnTo>
                  <a:lnTo>
                    <a:pt x="1882" y="622"/>
                  </a:lnTo>
                  <a:lnTo>
                    <a:pt x="3371" y="0"/>
                  </a:lnTo>
                  <a:lnTo>
                    <a:pt x="4364" y="290"/>
                  </a:lnTo>
                  <a:lnTo>
                    <a:pt x="5026" y="1190"/>
                  </a:lnTo>
                  <a:lnTo>
                    <a:pt x="5467" y="2495"/>
                  </a:lnTo>
                  <a:lnTo>
                    <a:pt x="5471" y="24162"/>
                  </a:lnTo>
                  <a:lnTo>
                    <a:pt x="859" y="52535"/>
                  </a:lnTo>
                  <a:lnTo>
                    <a:pt x="255" y="79601"/>
                  </a:lnTo>
                  <a:lnTo>
                    <a:pt x="51" y="107806"/>
                  </a:lnTo>
                  <a:lnTo>
                    <a:pt x="10" y="135328"/>
                  </a:lnTo>
                  <a:lnTo>
                    <a:pt x="0" y="1575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77">
              <a:extLst>
                <a:ext uri="{FF2B5EF4-FFF2-40B4-BE49-F238E27FC236}">
                  <a16:creationId xmlns:a16="http://schemas.microsoft.com/office/drawing/2014/main" id="{2386072A-E69B-378C-E536-79F65E6C4D7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460391" y="5060950"/>
              <a:ext cx="10010" cy="31751"/>
            </a:xfrm>
            <a:custGeom>
              <a:avLst/>
              <a:gdLst/>
              <a:ahLst/>
              <a:cxnLst/>
              <a:rect l="0" t="0" r="0" b="0"/>
              <a:pathLst>
                <a:path w="100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5008"/>
                  </a:lnTo>
                  <a:lnTo>
                    <a:pt x="0" y="22316"/>
                  </a:lnTo>
                  <a:lnTo>
                    <a:pt x="1563" y="17444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78">
              <a:extLst>
                <a:ext uri="{FF2B5EF4-FFF2-40B4-BE49-F238E27FC236}">
                  <a16:creationId xmlns:a16="http://schemas.microsoft.com/office/drawing/2014/main" id="{0611640E-4E0D-D337-AAB2-3B3FF67013D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521200" y="5156409"/>
              <a:ext cx="188262" cy="126792"/>
            </a:xfrm>
            <a:custGeom>
              <a:avLst/>
              <a:gdLst/>
              <a:ahLst/>
              <a:cxnLst/>
              <a:rect l="0" t="0" r="0" b="0"/>
              <a:pathLst>
                <a:path w="188262" h="126792">
                  <a:moveTo>
                    <a:pt x="0" y="37891"/>
                  </a:moveTo>
                  <a:lnTo>
                    <a:pt x="0" y="37891"/>
                  </a:lnTo>
                  <a:lnTo>
                    <a:pt x="5776" y="32822"/>
                  </a:lnTo>
                  <a:lnTo>
                    <a:pt x="36126" y="7853"/>
                  </a:lnTo>
                  <a:lnTo>
                    <a:pt x="42632" y="3374"/>
                  </a:lnTo>
                  <a:lnTo>
                    <a:pt x="49187" y="498"/>
                  </a:lnTo>
                  <a:lnTo>
                    <a:pt x="53693" y="0"/>
                  </a:lnTo>
                  <a:lnTo>
                    <a:pt x="62867" y="6595"/>
                  </a:lnTo>
                  <a:lnTo>
                    <a:pt x="71152" y="24228"/>
                  </a:lnTo>
                  <a:lnTo>
                    <a:pt x="75909" y="54765"/>
                  </a:lnTo>
                  <a:lnTo>
                    <a:pt x="81029" y="81912"/>
                  </a:lnTo>
                  <a:lnTo>
                    <a:pt x="82350" y="112623"/>
                  </a:lnTo>
                  <a:lnTo>
                    <a:pt x="82524" y="124786"/>
                  </a:lnTo>
                  <a:lnTo>
                    <a:pt x="82533" y="124749"/>
                  </a:lnTo>
                  <a:lnTo>
                    <a:pt x="82542" y="122826"/>
                  </a:lnTo>
                  <a:lnTo>
                    <a:pt x="84428" y="119619"/>
                  </a:lnTo>
                  <a:lnTo>
                    <a:pt x="103612" y="88404"/>
                  </a:lnTo>
                  <a:lnTo>
                    <a:pt x="129058" y="61384"/>
                  </a:lnTo>
                  <a:lnTo>
                    <a:pt x="154658" y="37065"/>
                  </a:lnTo>
                  <a:lnTo>
                    <a:pt x="177705" y="23522"/>
                  </a:lnTo>
                  <a:lnTo>
                    <a:pt x="180559" y="22667"/>
                  </a:lnTo>
                  <a:lnTo>
                    <a:pt x="183168" y="22804"/>
                  </a:lnTo>
                  <a:lnTo>
                    <a:pt x="185612" y="23599"/>
                  </a:lnTo>
                  <a:lnTo>
                    <a:pt x="186536" y="26952"/>
                  </a:lnTo>
                  <a:lnTo>
                    <a:pt x="187975" y="57034"/>
                  </a:lnTo>
                  <a:lnTo>
                    <a:pt x="187496" y="67801"/>
                  </a:lnTo>
                  <a:lnTo>
                    <a:pt x="186343" y="77996"/>
                  </a:lnTo>
                  <a:lnTo>
                    <a:pt x="188249" y="95635"/>
                  </a:lnTo>
                  <a:lnTo>
                    <a:pt x="186384" y="112151"/>
                  </a:lnTo>
                  <a:lnTo>
                    <a:pt x="187050" y="114914"/>
                  </a:lnTo>
                  <a:lnTo>
                    <a:pt x="188200" y="116756"/>
                  </a:lnTo>
                  <a:lnTo>
                    <a:pt x="188261" y="118690"/>
                  </a:lnTo>
                  <a:lnTo>
                    <a:pt x="184150" y="1267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79">
              <a:extLst>
                <a:ext uri="{FF2B5EF4-FFF2-40B4-BE49-F238E27FC236}">
                  <a16:creationId xmlns:a16="http://schemas.microsoft.com/office/drawing/2014/main" id="{ADC9A89B-61F1-3620-5388-7B934D69D22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794250" y="5048748"/>
              <a:ext cx="69583" cy="336053"/>
            </a:xfrm>
            <a:custGeom>
              <a:avLst/>
              <a:gdLst/>
              <a:ahLst/>
              <a:cxnLst/>
              <a:rect l="0" t="0" r="0" b="0"/>
              <a:pathLst>
                <a:path w="69583" h="336053">
                  <a:moveTo>
                    <a:pt x="57150" y="63002"/>
                  </a:moveTo>
                  <a:lnTo>
                    <a:pt x="57150" y="63002"/>
                  </a:lnTo>
                  <a:lnTo>
                    <a:pt x="62617" y="43229"/>
                  </a:lnTo>
                  <a:lnTo>
                    <a:pt x="65265" y="19502"/>
                  </a:lnTo>
                  <a:lnTo>
                    <a:pt x="69582" y="1184"/>
                  </a:lnTo>
                  <a:lnTo>
                    <a:pt x="68966" y="623"/>
                  </a:lnTo>
                  <a:lnTo>
                    <a:pt x="66399" y="0"/>
                  </a:lnTo>
                  <a:lnTo>
                    <a:pt x="64727" y="1245"/>
                  </a:lnTo>
                  <a:lnTo>
                    <a:pt x="51546" y="23964"/>
                  </a:lnTo>
                  <a:lnTo>
                    <a:pt x="39810" y="53787"/>
                  </a:lnTo>
                  <a:lnTo>
                    <a:pt x="30768" y="82693"/>
                  </a:lnTo>
                  <a:lnTo>
                    <a:pt x="23619" y="112503"/>
                  </a:lnTo>
                  <a:lnTo>
                    <a:pt x="17033" y="140306"/>
                  </a:lnTo>
                  <a:lnTo>
                    <a:pt x="14626" y="163447"/>
                  </a:lnTo>
                  <a:lnTo>
                    <a:pt x="12851" y="188078"/>
                  </a:lnTo>
                  <a:lnTo>
                    <a:pt x="8590" y="217106"/>
                  </a:lnTo>
                  <a:lnTo>
                    <a:pt x="6792" y="248115"/>
                  </a:lnTo>
                  <a:lnTo>
                    <a:pt x="4600" y="272837"/>
                  </a:lnTo>
                  <a:lnTo>
                    <a:pt x="2750" y="288906"/>
                  </a:lnTo>
                  <a:lnTo>
                    <a:pt x="5235" y="320032"/>
                  </a:lnTo>
                  <a:lnTo>
                    <a:pt x="0" y="3360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80">
              <a:extLst>
                <a:ext uri="{FF2B5EF4-FFF2-40B4-BE49-F238E27FC236}">
                  <a16:creationId xmlns:a16="http://schemas.microsoft.com/office/drawing/2014/main" id="{217E47DA-E6E0-FF23-423D-820A2F89937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737100" y="5209933"/>
              <a:ext cx="107951" cy="22468"/>
            </a:xfrm>
            <a:custGeom>
              <a:avLst/>
              <a:gdLst/>
              <a:ahLst/>
              <a:cxnLst/>
              <a:rect l="0" t="0" r="0" b="0"/>
              <a:pathLst>
                <a:path w="107951" h="22468">
                  <a:moveTo>
                    <a:pt x="0" y="22467"/>
                  </a:moveTo>
                  <a:lnTo>
                    <a:pt x="0" y="22467"/>
                  </a:lnTo>
                  <a:lnTo>
                    <a:pt x="3371" y="19096"/>
                  </a:lnTo>
                  <a:lnTo>
                    <a:pt x="25862" y="7540"/>
                  </a:lnTo>
                  <a:lnTo>
                    <a:pt x="55229" y="3526"/>
                  </a:lnTo>
                  <a:lnTo>
                    <a:pt x="79786" y="0"/>
                  </a:lnTo>
                  <a:lnTo>
                    <a:pt x="107950" y="3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81">
              <a:extLst>
                <a:ext uri="{FF2B5EF4-FFF2-40B4-BE49-F238E27FC236}">
                  <a16:creationId xmlns:a16="http://schemas.microsoft.com/office/drawing/2014/main" id="{0216E320-1BEC-0BA5-E9E2-08E75ED88EC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933950" y="5201872"/>
              <a:ext cx="17907" cy="113079"/>
            </a:xfrm>
            <a:custGeom>
              <a:avLst/>
              <a:gdLst/>
              <a:ahLst/>
              <a:cxnLst/>
              <a:rect l="0" t="0" r="0" b="0"/>
              <a:pathLst>
                <a:path w="17907" h="113079">
                  <a:moveTo>
                    <a:pt x="6350" y="17828"/>
                  </a:moveTo>
                  <a:lnTo>
                    <a:pt x="6350" y="17828"/>
                  </a:lnTo>
                  <a:lnTo>
                    <a:pt x="6350" y="14457"/>
                  </a:lnTo>
                  <a:lnTo>
                    <a:pt x="8232" y="10921"/>
                  </a:lnTo>
                  <a:lnTo>
                    <a:pt x="17906" y="0"/>
                  </a:lnTo>
                  <a:lnTo>
                    <a:pt x="13754" y="4795"/>
                  </a:lnTo>
                  <a:lnTo>
                    <a:pt x="10111" y="11095"/>
                  </a:lnTo>
                  <a:lnTo>
                    <a:pt x="4964" y="40808"/>
                  </a:lnTo>
                  <a:lnTo>
                    <a:pt x="1471" y="58974"/>
                  </a:lnTo>
                  <a:lnTo>
                    <a:pt x="290" y="87025"/>
                  </a:lnTo>
                  <a:lnTo>
                    <a:pt x="0" y="113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82">
              <a:extLst>
                <a:ext uri="{FF2B5EF4-FFF2-40B4-BE49-F238E27FC236}">
                  <a16:creationId xmlns:a16="http://schemas.microsoft.com/office/drawing/2014/main" id="{2EDE187D-DAED-FE49-CBE5-B4F0AF1193F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959350" y="51435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24302"/>
                  </a:lnTo>
                  <a:lnTo>
                    <a:pt x="3371" y="1832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83">
              <a:extLst>
                <a:ext uri="{FF2B5EF4-FFF2-40B4-BE49-F238E27FC236}">
                  <a16:creationId xmlns:a16="http://schemas.microsoft.com/office/drawing/2014/main" id="{BE9F2345-BD22-22AF-7D0C-01AB2A6FAC7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022850" y="5208274"/>
              <a:ext cx="139411" cy="106677"/>
            </a:xfrm>
            <a:custGeom>
              <a:avLst/>
              <a:gdLst/>
              <a:ahLst/>
              <a:cxnLst/>
              <a:rect l="0" t="0" r="0" b="0"/>
              <a:pathLst>
                <a:path w="139411" h="106677">
                  <a:moveTo>
                    <a:pt x="0" y="36826"/>
                  </a:moveTo>
                  <a:lnTo>
                    <a:pt x="0" y="36826"/>
                  </a:lnTo>
                  <a:lnTo>
                    <a:pt x="0" y="33456"/>
                  </a:lnTo>
                  <a:lnTo>
                    <a:pt x="11933" y="18934"/>
                  </a:lnTo>
                  <a:lnTo>
                    <a:pt x="20704" y="11770"/>
                  </a:lnTo>
                  <a:lnTo>
                    <a:pt x="36071" y="1594"/>
                  </a:lnTo>
                  <a:lnTo>
                    <a:pt x="43313" y="0"/>
                  </a:lnTo>
                  <a:lnTo>
                    <a:pt x="49354" y="1174"/>
                  </a:lnTo>
                  <a:lnTo>
                    <a:pt x="51952" y="2474"/>
                  </a:lnTo>
                  <a:lnTo>
                    <a:pt x="56721" y="7682"/>
                  </a:lnTo>
                  <a:lnTo>
                    <a:pt x="58981" y="11047"/>
                  </a:lnTo>
                  <a:lnTo>
                    <a:pt x="62161" y="29266"/>
                  </a:lnTo>
                  <a:lnTo>
                    <a:pt x="58165" y="59296"/>
                  </a:lnTo>
                  <a:lnTo>
                    <a:pt x="48539" y="88216"/>
                  </a:lnTo>
                  <a:lnTo>
                    <a:pt x="44809" y="99263"/>
                  </a:lnTo>
                  <a:lnTo>
                    <a:pt x="47927" y="96640"/>
                  </a:lnTo>
                  <a:lnTo>
                    <a:pt x="68225" y="67695"/>
                  </a:lnTo>
                  <a:lnTo>
                    <a:pt x="95872" y="43618"/>
                  </a:lnTo>
                  <a:lnTo>
                    <a:pt x="110722" y="30607"/>
                  </a:lnTo>
                  <a:lnTo>
                    <a:pt x="125118" y="14396"/>
                  </a:lnTo>
                  <a:lnTo>
                    <a:pt x="137501" y="6443"/>
                  </a:lnTo>
                  <a:lnTo>
                    <a:pt x="138233" y="6693"/>
                  </a:lnTo>
                  <a:lnTo>
                    <a:pt x="138723" y="7565"/>
                  </a:lnTo>
                  <a:lnTo>
                    <a:pt x="139410" y="17807"/>
                  </a:lnTo>
                  <a:lnTo>
                    <a:pt x="137733" y="36835"/>
                  </a:lnTo>
                  <a:lnTo>
                    <a:pt x="128857" y="64213"/>
                  </a:lnTo>
                  <a:lnTo>
                    <a:pt x="121870" y="90867"/>
                  </a:lnTo>
                  <a:lnTo>
                    <a:pt x="120650" y="1066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84">
              <a:extLst>
                <a:ext uri="{FF2B5EF4-FFF2-40B4-BE49-F238E27FC236}">
                  <a16:creationId xmlns:a16="http://schemas.microsoft.com/office/drawing/2014/main" id="{21C9636E-F43E-5335-1791-57617521D89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213350" y="5239135"/>
              <a:ext cx="25039" cy="82166"/>
            </a:xfrm>
            <a:custGeom>
              <a:avLst/>
              <a:gdLst/>
              <a:ahLst/>
              <a:cxnLst/>
              <a:rect l="0" t="0" r="0" b="0"/>
              <a:pathLst>
                <a:path w="25039" h="82166">
                  <a:moveTo>
                    <a:pt x="6350" y="25015"/>
                  </a:moveTo>
                  <a:lnTo>
                    <a:pt x="6350" y="25015"/>
                  </a:lnTo>
                  <a:lnTo>
                    <a:pt x="15188" y="10709"/>
                  </a:lnTo>
                  <a:lnTo>
                    <a:pt x="25038" y="0"/>
                  </a:lnTo>
                  <a:lnTo>
                    <a:pt x="21922" y="3100"/>
                  </a:lnTo>
                  <a:lnTo>
                    <a:pt x="12521" y="31336"/>
                  </a:lnTo>
                  <a:lnTo>
                    <a:pt x="6457" y="61700"/>
                  </a:lnTo>
                  <a:lnTo>
                    <a:pt x="0" y="821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85">
              <a:extLst>
                <a:ext uri="{FF2B5EF4-FFF2-40B4-BE49-F238E27FC236}">
                  <a16:creationId xmlns:a16="http://schemas.microsoft.com/office/drawing/2014/main" id="{15319680-3F4D-1BA9-F6AF-832193AEEDE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238750" y="51181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63500"/>
                  </a:moveTo>
                  <a:lnTo>
                    <a:pt x="0" y="63500"/>
                  </a:lnTo>
                  <a:lnTo>
                    <a:pt x="4364" y="46880"/>
                  </a:lnTo>
                  <a:lnTo>
                    <a:pt x="7840" y="1861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86">
              <a:extLst>
                <a:ext uri="{FF2B5EF4-FFF2-40B4-BE49-F238E27FC236}">
                  <a16:creationId xmlns:a16="http://schemas.microsoft.com/office/drawing/2014/main" id="{4E92663E-9DE2-A909-2E1E-74269F9FF11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290027" y="5124450"/>
              <a:ext cx="82074" cy="207053"/>
            </a:xfrm>
            <a:custGeom>
              <a:avLst/>
              <a:gdLst/>
              <a:ahLst/>
              <a:cxnLst/>
              <a:rect l="0" t="0" r="0" b="0"/>
              <a:pathLst>
                <a:path w="82074" h="207053">
                  <a:moveTo>
                    <a:pt x="50323" y="0"/>
                  </a:moveTo>
                  <a:lnTo>
                    <a:pt x="50323" y="0"/>
                  </a:lnTo>
                  <a:lnTo>
                    <a:pt x="53694" y="0"/>
                  </a:lnTo>
                  <a:lnTo>
                    <a:pt x="54687" y="2117"/>
                  </a:lnTo>
                  <a:lnTo>
                    <a:pt x="55791" y="10113"/>
                  </a:lnTo>
                  <a:lnTo>
                    <a:pt x="47771" y="38269"/>
                  </a:lnTo>
                  <a:lnTo>
                    <a:pt x="43687" y="65510"/>
                  </a:lnTo>
                  <a:lnTo>
                    <a:pt x="34167" y="89025"/>
                  </a:lnTo>
                  <a:lnTo>
                    <a:pt x="22410" y="117002"/>
                  </a:lnTo>
                  <a:lnTo>
                    <a:pt x="10694" y="143480"/>
                  </a:lnTo>
                  <a:lnTo>
                    <a:pt x="1938" y="172065"/>
                  </a:lnTo>
                  <a:lnTo>
                    <a:pt x="0" y="188505"/>
                  </a:lnTo>
                  <a:lnTo>
                    <a:pt x="3036" y="201119"/>
                  </a:lnTo>
                  <a:lnTo>
                    <a:pt x="5394" y="203930"/>
                  </a:lnTo>
                  <a:lnTo>
                    <a:pt x="11775" y="207052"/>
                  </a:lnTo>
                  <a:lnTo>
                    <a:pt x="19314" y="206558"/>
                  </a:lnTo>
                  <a:lnTo>
                    <a:pt x="45919" y="196588"/>
                  </a:lnTo>
                  <a:lnTo>
                    <a:pt x="59837" y="190422"/>
                  </a:lnTo>
                  <a:lnTo>
                    <a:pt x="74232" y="178646"/>
                  </a:lnTo>
                  <a:lnTo>
                    <a:pt x="82073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87">
              <a:extLst>
                <a:ext uri="{FF2B5EF4-FFF2-40B4-BE49-F238E27FC236}">
                  <a16:creationId xmlns:a16="http://schemas.microsoft.com/office/drawing/2014/main" id="{6BD015F3-5AA0-55A2-B13D-FC0B758510F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334000" y="52197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5776" y="13981"/>
                  </a:lnTo>
                  <a:lnTo>
                    <a:pt x="12209" y="10212"/>
                  </a:lnTo>
                  <a:lnTo>
                    <a:pt x="41593" y="331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88">
              <a:extLst>
                <a:ext uri="{FF2B5EF4-FFF2-40B4-BE49-F238E27FC236}">
                  <a16:creationId xmlns:a16="http://schemas.microsoft.com/office/drawing/2014/main" id="{25F45CFA-E381-0575-2DBA-1CC1F426246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405303" y="5198440"/>
              <a:ext cx="131898" cy="88795"/>
            </a:xfrm>
            <a:custGeom>
              <a:avLst/>
              <a:gdLst/>
              <a:ahLst/>
              <a:cxnLst/>
              <a:rect l="0" t="0" r="0" b="0"/>
              <a:pathLst>
                <a:path w="131898" h="88795">
                  <a:moveTo>
                    <a:pt x="55697" y="21260"/>
                  </a:moveTo>
                  <a:lnTo>
                    <a:pt x="55697" y="21260"/>
                  </a:lnTo>
                  <a:lnTo>
                    <a:pt x="59068" y="24631"/>
                  </a:lnTo>
                  <a:lnTo>
                    <a:pt x="64486" y="26286"/>
                  </a:lnTo>
                  <a:lnTo>
                    <a:pt x="76091" y="27348"/>
                  </a:lnTo>
                  <a:lnTo>
                    <a:pt x="93906" y="22488"/>
                  </a:lnTo>
                  <a:lnTo>
                    <a:pt x="100431" y="18748"/>
                  </a:lnTo>
                  <a:lnTo>
                    <a:pt x="102452" y="16057"/>
                  </a:lnTo>
                  <a:lnTo>
                    <a:pt x="104700" y="9305"/>
                  </a:lnTo>
                  <a:lnTo>
                    <a:pt x="103182" y="6235"/>
                  </a:lnTo>
                  <a:lnTo>
                    <a:pt x="95852" y="941"/>
                  </a:lnTo>
                  <a:lnTo>
                    <a:pt x="83655" y="0"/>
                  </a:lnTo>
                  <a:lnTo>
                    <a:pt x="56202" y="5144"/>
                  </a:lnTo>
                  <a:lnTo>
                    <a:pt x="40168" y="10920"/>
                  </a:lnTo>
                  <a:lnTo>
                    <a:pt x="11390" y="39800"/>
                  </a:lnTo>
                  <a:lnTo>
                    <a:pt x="3450" y="54741"/>
                  </a:lnTo>
                  <a:lnTo>
                    <a:pt x="0" y="69202"/>
                  </a:lnTo>
                  <a:lnTo>
                    <a:pt x="1632" y="72977"/>
                  </a:lnTo>
                  <a:lnTo>
                    <a:pt x="9090" y="79052"/>
                  </a:lnTo>
                  <a:lnTo>
                    <a:pt x="21818" y="86441"/>
                  </a:lnTo>
                  <a:lnTo>
                    <a:pt x="25350" y="87292"/>
                  </a:lnTo>
                  <a:lnTo>
                    <a:pt x="28410" y="87153"/>
                  </a:lnTo>
                  <a:lnTo>
                    <a:pt x="31156" y="86355"/>
                  </a:lnTo>
                  <a:lnTo>
                    <a:pt x="54765" y="88115"/>
                  </a:lnTo>
                  <a:lnTo>
                    <a:pt x="59309" y="86996"/>
                  </a:lnTo>
                  <a:lnTo>
                    <a:pt x="66240" y="87636"/>
                  </a:lnTo>
                  <a:lnTo>
                    <a:pt x="69075" y="88794"/>
                  </a:lnTo>
                  <a:lnTo>
                    <a:pt x="97868" y="85779"/>
                  </a:lnTo>
                  <a:lnTo>
                    <a:pt x="131897" y="84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79">
            <a:extLst>
              <a:ext uri="{FF2B5EF4-FFF2-40B4-BE49-F238E27FC236}">
                <a16:creationId xmlns:a16="http://schemas.microsoft.com/office/drawing/2014/main" id="{EB34A76D-A340-4492-E40F-48DA6AE82FE7}"/>
              </a:ext>
            </a:extLst>
          </p:cNvPr>
          <p:cNvGrpSpPr/>
          <p:nvPr/>
        </p:nvGrpSpPr>
        <p:grpSpPr>
          <a:xfrm>
            <a:off x="5810250" y="5201919"/>
            <a:ext cx="533401" cy="290832"/>
            <a:chOff x="5810250" y="5201919"/>
            <a:chExt cx="533401" cy="290832"/>
          </a:xfrm>
        </p:grpSpPr>
        <p:sp>
          <p:nvSpPr>
            <p:cNvPr id="457" name="SMARTInkShape-389">
              <a:extLst>
                <a:ext uri="{FF2B5EF4-FFF2-40B4-BE49-F238E27FC236}">
                  <a16:creationId xmlns:a16="http://schemas.microsoft.com/office/drawing/2014/main" id="{B44EAB86-93B4-7059-22B7-7EB78ED0966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810250" y="5216041"/>
              <a:ext cx="37578" cy="244960"/>
            </a:xfrm>
            <a:custGeom>
              <a:avLst/>
              <a:gdLst/>
              <a:ahLst/>
              <a:cxnLst/>
              <a:rect l="0" t="0" r="0" b="0"/>
              <a:pathLst>
                <a:path w="37578" h="244960">
                  <a:moveTo>
                    <a:pt x="25400" y="3659"/>
                  </a:moveTo>
                  <a:lnTo>
                    <a:pt x="25400" y="3659"/>
                  </a:lnTo>
                  <a:lnTo>
                    <a:pt x="32142" y="288"/>
                  </a:lnTo>
                  <a:lnTo>
                    <a:pt x="34128" y="0"/>
                  </a:lnTo>
                  <a:lnTo>
                    <a:pt x="35451" y="515"/>
                  </a:lnTo>
                  <a:lnTo>
                    <a:pt x="36334" y="1563"/>
                  </a:lnTo>
                  <a:lnTo>
                    <a:pt x="37577" y="16522"/>
                  </a:lnTo>
                  <a:lnTo>
                    <a:pt x="31203" y="42199"/>
                  </a:lnTo>
                  <a:lnTo>
                    <a:pt x="25841" y="73047"/>
                  </a:lnTo>
                  <a:lnTo>
                    <a:pt x="19965" y="97282"/>
                  </a:lnTo>
                  <a:lnTo>
                    <a:pt x="10306" y="124455"/>
                  </a:lnTo>
                  <a:lnTo>
                    <a:pt x="5051" y="149303"/>
                  </a:lnTo>
                  <a:lnTo>
                    <a:pt x="2245" y="173047"/>
                  </a:lnTo>
                  <a:lnTo>
                    <a:pt x="665" y="202485"/>
                  </a:lnTo>
                  <a:lnTo>
                    <a:pt x="0" y="2449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90">
              <a:extLst>
                <a:ext uri="{FF2B5EF4-FFF2-40B4-BE49-F238E27FC236}">
                  <a16:creationId xmlns:a16="http://schemas.microsoft.com/office/drawing/2014/main" id="{4979E3C9-BC54-8FAB-6551-95671623A92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810250" y="5201919"/>
              <a:ext cx="134787" cy="80961"/>
            </a:xfrm>
            <a:custGeom>
              <a:avLst/>
              <a:gdLst/>
              <a:ahLst/>
              <a:cxnLst/>
              <a:rect l="0" t="0" r="0" b="0"/>
              <a:pathLst>
                <a:path w="134787" h="80961">
                  <a:moveTo>
                    <a:pt x="44450" y="55881"/>
                  </a:moveTo>
                  <a:lnTo>
                    <a:pt x="44450" y="55881"/>
                  </a:lnTo>
                  <a:lnTo>
                    <a:pt x="57314" y="27007"/>
                  </a:lnTo>
                  <a:lnTo>
                    <a:pt x="62162" y="21176"/>
                  </a:lnTo>
                  <a:lnTo>
                    <a:pt x="73530" y="13926"/>
                  </a:lnTo>
                  <a:lnTo>
                    <a:pt x="102582" y="634"/>
                  </a:lnTo>
                  <a:lnTo>
                    <a:pt x="106488" y="0"/>
                  </a:lnTo>
                  <a:lnTo>
                    <a:pt x="116472" y="3058"/>
                  </a:lnTo>
                  <a:lnTo>
                    <a:pt x="133387" y="13148"/>
                  </a:lnTo>
                  <a:lnTo>
                    <a:pt x="134786" y="17515"/>
                  </a:lnTo>
                  <a:lnTo>
                    <a:pt x="134458" y="29892"/>
                  </a:lnTo>
                  <a:lnTo>
                    <a:pt x="130079" y="41037"/>
                  </a:lnTo>
                  <a:lnTo>
                    <a:pt x="123430" y="49990"/>
                  </a:lnTo>
                  <a:lnTo>
                    <a:pt x="103899" y="63367"/>
                  </a:lnTo>
                  <a:lnTo>
                    <a:pt x="89922" y="69791"/>
                  </a:lnTo>
                  <a:lnTo>
                    <a:pt x="61820" y="75798"/>
                  </a:lnTo>
                  <a:lnTo>
                    <a:pt x="37602" y="79656"/>
                  </a:lnTo>
                  <a:lnTo>
                    <a:pt x="10877" y="80960"/>
                  </a:lnTo>
                  <a:lnTo>
                    <a:pt x="7251" y="80362"/>
                  </a:lnTo>
                  <a:lnTo>
                    <a:pt x="0" y="74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91">
              <a:extLst>
                <a:ext uri="{FF2B5EF4-FFF2-40B4-BE49-F238E27FC236}">
                  <a16:creationId xmlns:a16="http://schemas.microsoft.com/office/drawing/2014/main" id="{450ED152-9049-9F52-2CD4-F8E3E6DA023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018650" y="5245393"/>
              <a:ext cx="72942" cy="111293"/>
            </a:xfrm>
            <a:custGeom>
              <a:avLst/>
              <a:gdLst/>
              <a:ahLst/>
              <a:cxnLst/>
              <a:rect l="0" t="0" r="0" b="0"/>
              <a:pathLst>
                <a:path w="72942" h="111293">
                  <a:moveTo>
                    <a:pt x="20200" y="25107"/>
                  </a:moveTo>
                  <a:lnTo>
                    <a:pt x="20200" y="25107"/>
                  </a:lnTo>
                  <a:lnTo>
                    <a:pt x="34506" y="16269"/>
                  </a:lnTo>
                  <a:lnTo>
                    <a:pt x="44301" y="7279"/>
                  </a:lnTo>
                  <a:lnTo>
                    <a:pt x="44029" y="6166"/>
                  </a:lnTo>
                  <a:lnTo>
                    <a:pt x="40018" y="697"/>
                  </a:lnTo>
                  <a:lnTo>
                    <a:pt x="37710" y="147"/>
                  </a:lnTo>
                  <a:lnTo>
                    <a:pt x="36106" y="0"/>
                  </a:lnTo>
                  <a:lnTo>
                    <a:pt x="32443" y="1719"/>
                  </a:lnTo>
                  <a:lnTo>
                    <a:pt x="20972" y="11942"/>
                  </a:lnTo>
                  <a:lnTo>
                    <a:pt x="5999" y="40463"/>
                  </a:lnTo>
                  <a:lnTo>
                    <a:pt x="2266" y="48045"/>
                  </a:lnTo>
                  <a:lnTo>
                    <a:pt x="0" y="63994"/>
                  </a:lnTo>
                  <a:lnTo>
                    <a:pt x="2050" y="79079"/>
                  </a:lnTo>
                  <a:lnTo>
                    <a:pt x="7665" y="90487"/>
                  </a:lnTo>
                  <a:lnTo>
                    <a:pt x="22131" y="104843"/>
                  </a:lnTo>
                  <a:lnTo>
                    <a:pt x="33080" y="111292"/>
                  </a:lnTo>
                  <a:lnTo>
                    <a:pt x="42152" y="109037"/>
                  </a:lnTo>
                  <a:lnTo>
                    <a:pt x="57278" y="99835"/>
                  </a:lnTo>
                  <a:lnTo>
                    <a:pt x="65607" y="91481"/>
                  </a:lnTo>
                  <a:lnTo>
                    <a:pt x="71660" y="80711"/>
                  </a:lnTo>
                  <a:lnTo>
                    <a:pt x="72941" y="70752"/>
                  </a:lnTo>
                  <a:lnTo>
                    <a:pt x="70451" y="60210"/>
                  </a:lnTo>
                  <a:lnTo>
                    <a:pt x="57355" y="32328"/>
                  </a:lnTo>
                  <a:lnTo>
                    <a:pt x="48708" y="20555"/>
                  </a:lnTo>
                  <a:lnTo>
                    <a:pt x="33351" y="10666"/>
                  </a:lnTo>
                  <a:lnTo>
                    <a:pt x="20200" y="6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92">
              <a:extLst>
                <a:ext uri="{FF2B5EF4-FFF2-40B4-BE49-F238E27FC236}">
                  <a16:creationId xmlns:a16="http://schemas.microsoft.com/office/drawing/2014/main" id="{49DBC5B2-AFA9-877B-E40E-4ECF30458B6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134100" y="5258217"/>
              <a:ext cx="44112" cy="234534"/>
            </a:xfrm>
            <a:custGeom>
              <a:avLst/>
              <a:gdLst/>
              <a:ahLst/>
              <a:cxnLst/>
              <a:rect l="0" t="0" r="0" b="0"/>
              <a:pathLst>
                <a:path w="44112" h="234534">
                  <a:moveTo>
                    <a:pt x="31750" y="18633"/>
                  </a:moveTo>
                  <a:lnTo>
                    <a:pt x="31750" y="18633"/>
                  </a:lnTo>
                  <a:lnTo>
                    <a:pt x="44111" y="0"/>
                  </a:lnTo>
                  <a:lnTo>
                    <a:pt x="35582" y="27409"/>
                  </a:lnTo>
                  <a:lnTo>
                    <a:pt x="25347" y="57541"/>
                  </a:lnTo>
                  <a:lnTo>
                    <a:pt x="16923" y="85663"/>
                  </a:lnTo>
                  <a:lnTo>
                    <a:pt x="9170" y="113326"/>
                  </a:lnTo>
                  <a:lnTo>
                    <a:pt x="5026" y="144818"/>
                  </a:lnTo>
                  <a:lnTo>
                    <a:pt x="1490" y="171497"/>
                  </a:lnTo>
                  <a:lnTo>
                    <a:pt x="293" y="199896"/>
                  </a:lnTo>
                  <a:lnTo>
                    <a:pt x="0" y="234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93">
              <a:extLst>
                <a:ext uri="{FF2B5EF4-FFF2-40B4-BE49-F238E27FC236}">
                  <a16:creationId xmlns:a16="http://schemas.microsoft.com/office/drawing/2014/main" id="{F5C0020A-6300-E90B-10AB-C94A16456F12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102350" y="5226423"/>
              <a:ext cx="162229" cy="100321"/>
            </a:xfrm>
            <a:custGeom>
              <a:avLst/>
              <a:gdLst/>
              <a:ahLst/>
              <a:cxnLst/>
              <a:rect l="0" t="0" r="0" b="0"/>
              <a:pathLst>
                <a:path w="162229" h="100321">
                  <a:moveTo>
                    <a:pt x="31750" y="75827"/>
                  </a:moveTo>
                  <a:lnTo>
                    <a:pt x="31750" y="75827"/>
                  </a:lnTo>
                  <a:lnTo>
                    <a:pt x="38657" y="50079"/>
                  </a:lnTo>
                  <a:lnTo>
                    <a:pt x="44614" y="35037"/>
                  </a:lnTo>
                  <a:lnTo>
                    <a:pt x="59276" y="16774"/>
                  </a:lnTo>
                  <a:lnTo>
                    <a:pt x="86272" y="3879"/>
                  </a:lnTo>
                  <a:lnTo>
                    <a:pt x="108685" y="467"/>
                  </a:lnTo>
                  <a:lnTo>
                    <a:pt x="120977" y="0"/>
                  </a:lnTo>
                  <a:lnTo>
                    <a:pt x="133496" y="3556"/>
                  </a:lnTo>
                  <a:lnTo>
                    <a:pt x="145410" y="10545"/>
                  </a:lnTo>
                  <a:lnTo>
                    <a:pt x="155408" y="20707"/>
                  </a:lnTo>
                  <a:lnTo>
                    <a:pt x="160793" y="32279"/>
                  </a:lnTo>
                  <a:lnTo>
                    <a:pt x="162228" y="38329"/>
                  </a:lnTo>
                  <a:lnTo>
                    <a:pt x="160060" y="52576"/>
                  </a:lnTo>
                  <a:lnTo>
                    <a:pt x="157507" y="60326"/>
                  </a:lnTo>
                  <a:lnTo>
                    <a:pt x="147145" y="72700"/>
                  </a:lnTo>
                  <a:lnTo>
                    <a:pt x="133836" y="81493"/>
                  </a:lnTo>
                  <a:lnTo>
                    <a:pt x="104284" y="90900"/>
                  </a:lnTo>
                  <a:lnTo>
                    <a:pt x="75114" y="98167"/>
                  </a:lnTo>
                  <a:lnTo>
                    <a:pt x="44129" y="100320"/>
                  </a:lnTo>
                  <a:lnTo>
                    <a:pt x="18248" y="99077"/>
                  </a:lnTo>
                  <a:lnTo>
                    <a:pt x="0" y="94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94">
              <a:extLst>
                <a:ext uri="{FF2B5EF4-FFF2-40B4-BE49-F238E27FC236}">
                  <a16:creationId xmlns:a16="http://schemas.microsoft.com/office/drawing/2014/main" id="{8AC5904C-E206-E989-1320-6D857EB00CC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324600" y="5323286"/>
              <a:ext cx="19051" cy="4365"/>
            </a:xfrm>
            <a:custGeom>
              <a:avLst/>
              <a:gdLst/>
              <a:ahLst/>
              <a:cxnLst/>
              <a:rect l="0" t="0" r="0" b="0"/>
              <a:pathLst>
                <a:path w="19051" h="4365">
                  <a:moveTo>
                    <a:pt x="19050" y="4364"/>
                  </a:moveTo>
                  <a:lnTo>
                    <a:pt x="19050" y="4364"/>
                  </a:lnTo>
                  <a:lnTo>
                    <a:pt x="15678" y="4364"/>
                  </a:lnTo>
                  <a:lnTo>
                    <a:pt x="12143" y="2482"/>
                  </a:lnTo>
                  <a:lnTo>
                    <a:pt x="8218" y="0"/>
                  </a:lnTo>
                  <a:lnTo>
                    <a:pt x="0" y="43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80">
            <a:extLst>
              <a:ext uri="{FF2B5EF4-FFF2-40B4-BE49-F238E27FC236}">
                <a16:creationId xmlns:a16="http://schemas.microsoft.com/office/drawing/2014/main" id="{3C7B775E-5E0C-D96B-7F72-F34EE9D7328F}"/>
              </a:ext>
            </a:extLst>
          </p:cNvPr>
          <p:cNvGrpSpPr/>
          <p:nvPr/>
        </p:nvGrpSpPr>
        <p:grpSpPr>
          <a:xfrm>
            <a:off x="6496050" y="5194977"/>
            <a:ext cx="685801" cy="167845"/>
            <a:chOff x="6496050" y="5194977"/>
            <a:chExt cx="685801" cy="167845"/>
          </a:xfrm>
        </p:grpSpPr>
        <p:sp>
          <p:nvSpPr>
            <p:cNvPr id="464" name="SMARTInkShape-395">
              <a:extLst>
                <a:ext uri="{FF2B5EF4-FFF2-40B4-BE49-F238E27FC236}">
                  <a16:creationId xmlns:a16="http://schemas.microsoft.com/office/drawing/2014/main" id="{7D4A48AE-D14D-E847-E0F1-4615C46ED06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496050" y="5219700"/>
              <a:ext cx="137055" cy="143122"/>
            </a:xfrm>
            <a:custGeom>
              <a:avLst/>
              <a:gdLst/>
              <a:ahLst/>
              <a:cxnLst/>
              <a:rect l="0" t="0" r="0" b="0"/>
              <a:pathLst>
                <a:path w="137055" h="143122">
                  <a:moveTo>
                    <a:pt x="101600" y="0"/>
                  </a:moveTo>
                  <a:lnTo>
                    <a:pt x="101600" y="0"/>
                  </a:lnTo>
                  <a:lnTo>
                    <a:pt x="120359" y="0"/>
                  </a:lnTo>
                  <a:lnTo>
                    <a:pt x="124251" y="3659"/>
                  </a:lnTo>
                  <a:lnTo>
                    <a:pt x="122720" y="2096"/>
                  </a:lnTo>
                  <a:lnTo>
                    <a:pt x="122031" y="2103"/>
                  </a:lnTo>
                  <a:lnTo>
                    <a:pt x="121571" y="2813"/>
                  </a:lnTo>
                  <a:lnTo>
                    <a:pt x="121264" y="3992"/>
                  </a:lnTo>
                  <a:lnTo>
                    <a:pt x="119648" y="4778"/>
                  </a:lnTo>
                  <a:lnTo>
                    <a:pt x="88036" y="13165"/>
                  </a:lnTo>
                  <a:lnTo>
                    <a:pt x="73357" y="19188"/>
                  </a:lnTo>
                  <a:lnTo>
                    <a:pt x="55334" y="30915"/>
                  </a:lnTo>
                  <a:lnTo>
                    <a:pt x="47406" y="40551"/>
                  </a:lnTo>
                  <a:lnTo>
                    <a:pt x="44304" y="46084"/>
                  </a:lnTo>
                  <a:lnTo>
                    <a:pt x="43647" y="51184"/>
                  </a:lnTo>
                  <a:lnTo>
                    <a:pt x="46681" y="60613"/>
                  </a:lnTo>
                  <a:lnTo>
                    <a:pt x="52732" y="67626"/>
                  </a:lnTo>
                  <a:lnTo>
                    <a:pt x="60831" y="73095"/>
                  </a:lnTo>
                  <a:lnTo>
                    <a:pt x="87550" y="86697"/>
                  </a:lnTo>
                  <a:lnTo>
                    <a:pt x="111944" y="97115"/>
                  </a:lnTo>
                  <a:lnTo>
                    <a:pt x="133745" y="112299"/>
                  </a:lnTo>
                  <a:lnTo>
                    <a:pt x="137054" y="119526"/>
                  </a:lnTo>
                  <a:lnTo>
                    <a:pt x="135820" y="122017"/>
                  </a:lnTo>
                  <a:lnTo>
                    <a:pt x="132879" y="123678"/>
                  </a:lnTo>
                  <a:lnTo>
                    <a:pt x="102688" y="131632"/>
                  </a:lnTo>
                  <a:lnTo>
                    <a:pt x="72651" y="137897"/>
                  </a:lnTo>
                  <a:lnTo>
                    <a:pt x="45279" y="141047"/>
                  </a:lnTo>
                  <a:lnTo>
                    <a:pt x="28591" y="143121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96">
              <a:extLst>
                <a:ext uri="{FF2B5EF4-FFF2-40B4-BE49-F238E27FC236}">
                  <a16:creationId xmlns:a16="http://schemas.microsoft.com/office/drawing/2014/main" id="{86AD01F4-1838-4960-E681-C8226B45A9C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711950" y="5270845"/>
              <a:ext cx="158751" cy="86025"/>
            </a:xfrm>
            <a:custGeom>
              <a:avLst/>
              <a:gdLst/>
              <a:ahLst/>
              <a:cxnLst/>
              <a:rect l="0" t="0" r="0" b="0"/>
              <a:pathLst>
                <a:path w="158751" h="86025">
                  <a:moveTo>
                    <a:pt x="0" y="18705"/>
                  </a:moveTo>
                  <a:lnTo>
                    <a:pt x="0" y="18705"/>
                  </a:lnTo>
                  <a:lnTo>
                    <a:pt x="3372" y="15334"/>
                  </a:lnTo>
                  <a:lnTo>
                    <a:pt x="6907" y="13679"/>
                  </a:lnTo>
                  <a:lnTo>
                    <a:pt x="8837" y="13238"/>
                  </a:lnTo>
                  <a:lnTo>
                    <a:pt x="14927" y="9245"/>
                  </a:lnTo>
                  <a:lnTo>
                    <a:pt x="24156" y="822"/>
                  </a:lnTo>
                  <a:lnTo>
                    <a:pt x="23865" y="433"/>
                  </a:lnTo>
                  <a:lnTo>
                    <a:pt x="21661" y="0"/>
                  </a:lnTo>
                  <a:lnTo>
                    <a:pt x="13082" y="3129"/>
                  </a:lnTo>
                  <a:lnTo>
                    <a:pt x="7461" y="8490"/>
                  </a:lnTo>
                  <a:lnTo>
                    <a:pt x="3316" y="15576"/>
                  </a:lnTo>
                  <a:lnTo>
                    <a:pt x="982" y="29616"/>
                  </a:lnTo>
                  <a:lnTo>
                    <a:pt x="1703" y="53061"/>
                  </a:lnTo>
                  <a:lnTo>
                    <a:pt x="6872" y="64783"/>
                  </a:lnTo>
                  <a:lnTo>
                    <a:pt x="17715" y="79317"/>
                  </a:lnTo>
                  <a:lnTo>
                    <a:pt x="27629" y="84449"/>
                  </a:lnTo>
                  <a:lnTo>
                    <a:pt x="37680" y="86024"/>
                  </a:lnTo>
                  <a:lnTo>
                    <a:pt x="44498" y="84373"/>
                  </a:lnTo>
                  <a:lnTo>
                    <a:pt x="55675" y="79476"/>
                  </a:lnTo>
                  <a:lnTo>
                    <a:pt x="67924" y="66815"/>
                  </a:lnTo>
                  <a:lnTo>
                    <a:pt x="83899" y="39282"/>
                  </a:lnTo>
                  <a:lnTo>
                    <a:pt x="91887" y="27389"/>
                  </a:lnTo>
                  <a:lnTo>
                    <a:pt x="93756" y="21153"/>
                  </a:lnTo>
                  <a:lnTo>
                    <a:pt x="95191" y="6678"/>
                  </a:lnTo>
                  <a:lnTo>
                    <a:pt x="98603" y="9575"/>
                  </a:lnTo>
                  <a:lnTo>
                    <a:pt x="100268" y="14882"/>
                  </a:lnTo>
                  <a:lnTo>
                    <a:pt x="101425" y="39630"/>
                  </a:lnTo>
                  <a:lnTo>
                    <a:pt x="102254" y="60104"/>
                  </a:lnTo>
                  <a:lnTo>
                    <a:pt x="104948" y="68384"/>
                  </a:lnTo>
                  <a:lnTo>
                    <a:pt x="110431" y="77013"/>
                  </a:lnTo>
                  <a:lnTo>
                    <a:pt x="112426" y="78038"/>
                  </a:lnTo>
                  <a:lnTo>
                    <a:pt x="114462" y="78016"/>
                  </a:lnTo>
                  <a:lnTo>
                    <a:pt x="134338" y="70364"/>
                  </a:lnTo>
                  <a:lnTo>
                    <a:pt x="158750" y="504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97">
              <a:extLst>
                <a:ext uri="{FF2B5EF4-FFF2-40B4-BE49-F238E27FC236}">
                  <a16:creationId xmlns:a16="http://schemas.microsoft.com/office/drawing/2014/main" id="{C28FE6E7-C9D9-957E-8F7D-38BCA7BABBB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897816" y="5267390"/>
              <a:ext cx="99885" cy="92139"/>
            </a:xfrm>
            <a:custGeom>
              <a:avLst/>
              <a:gdLst/>
              <a:ahLst/>
              <a:cxnLst/>
              <a:rect l="0" t="0" r="0" b="0"/>
              <a:pathLst>
                <a:path w="99885" h="92139">
                  <a:moveTo>
                    <a:pt x="61784" y="9460"/>
                  </a:moveTo>
                  <a:lnTo>
                    <a:pt x="61784" y="9460"/>
                  </a:lnTo>
                  <a:lnTo>
                    <a:pt x="65156" y="6089"/>
                  </a:lnTo>
                  <a:lnTo>
                    <a:pt x="65443" y="5096"/>
                  </a:lnTo>
                  <a:lnTo>
                    <a:pt x="64929" y="4434"/>
                  </a:lnTo>
                  <a:lnTo>
                    <a:pt x="62476" y="2993"/>
                  </a:lnTo>
                  <a:lnTo>
                    <a:pt x="59035" y="0"/>
                  </a:lnTo>
                  <a:lnTo>
                    <a:pt x="55718" y="332"/>
                  </a:lnTo>
                  <a:lnTo>
                    <a:pt x="46389" y="4462"/>
                  </a:lnTo>
                  <a:lnTo>
                    <a:pt x="23857" y="23681"/>
                  </a:lnTo>
                  <a:lnTo>
                    <a:pt x="10251" y="42367"/>
                  </a:lnTo>
                  <a:lnTo>
                    <a:pt x="857" y="69844"/>
                  </a:lnTo>
                  <a:lnTo>
                    <a:pt x="0" y="75116"/>
                  </a:lnTo>
                  <a:lnTo>
                    <a:pt x="1545" y="80042"/>
                  </a:lnTo>
                  <a:lnTo>
                    <a:pt x="8906" y="89278"/>
                  </a:lnTo>
                  <a:lnTo>
                    <a:pt x="13832" y="91600"/>
                  </a:lnTo>
                  <a:lnTo>
                    <a:pt x="38828" y="92138"/>
                  </a:lnTo>
                  <a:lnTo>
                    <a:pt x="53698" y="90655"/>
                  </a:lnTo>
                  <a:lnTo>
                    <a:pt x="80491" y="78206"/>
                  </a:lnTo>
                  <a:lnTo>
                    <a:pt x="99884" y="66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98">
              <a:extLst>
                <a:ext uri="{FF2B5EF4-FFF2-40B4-BE49-F238E27FC236}">
                  <a16:creationId xmlns:a16="http://schemas.microsoft.com/office/drawing/2014/main" id="{46E3D4AD-2F61-582C-6D4F-FBA90976B84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054850" y="5194977"/>
              <a:ext cx="127001" cy="162081"/>
            </a:xfrm>
            <a:custGeom>
              <a:avLst/>
              <a:gdLst/>
              <a:ahLst/>
              <a:cxnLst/>
              <a:rect l="0" t="0" r="0" b="0"/>
              <a:pathLst>
                <a:path w="127001" h="162081">
                  <a:moveTo>
                    <a:pt x="0" y="24723"/>
                  </a:moveTo>
                  <a:lnTo>
                    <a:pt x="0" y="24723"/>
                  </a:lnTo>
                  <a:lnTo>
                    <a:pt x="12361" y="0"/>
                  </a:lnTo>
                  <a:lnTo>
                    <a:pt x="12600" y="2895"/>
                  </a:lnTo>
                  <a:lnTo>
                    <a:pt x="7661" y="29792"/>
                  </a:lnTo>
                  <a:lnTo>
                    <a:pt x="4857" y="52331"/>
                  </a:lnTo>
                  <a:lnTo>
                    <a:pt x="1439" y="73590"/>
                  </a:lnTo>
                  <a:lnTo>
                    <a:pt x="426" y="102231"/>
                  </a:lnTo>
                  <a:lnTo>
                    <a:pt x="2008" y="131180"/>
                  </a:lnTo>
                  <a:lnTo>
                    <a:pt x="6097" y="161966"/>
                  </a:lnTo>
                  <a:lnTo>
                    <a:pt x="6886" y="162080"/>
                  </a:lnTo>
                  <a:lnTo>
                    <a:pt x="9646" y="160324"/>
                  </a:lnTo>
                  <a:lnTo>
                    <a:pt x="40378" y="130374"/>
                  </a:lnTo>
                  <a:lnTo>
                    <a:pt x="71853" y="100331"/>
                  </a:lnTo>
                  <a:lnTo>
                    <a:pt x="83222" y="95574"/>
                  </a:lnTo>
                  <a:lnTo>
                    <a:pt x="85114" y="93829"/>
                  </a:lnTo>
                  <a:lnTo>
                    <a:pt x="86375" y="91960"/>
                  </a:lnTo>
                  <a:lnTo>
                    <a:pt x="88628" y="91420"/>
                  </a:lnTo>
                  <a:lnTo>
                    <a:pt x="94893" y="92702"/>
                  </a:lnTo>
                  <a:lnTo>
                    <a:pt x="106356" y="100760"/>
                  </a:lnTo>
                  <a:lnTo>
                    <a:pt x="115317" y="115457"/>
                  </a:lnTo>
                  <a:lnTo>
                    <a:pt x="123553" y="146417"/>
                  </a:lnTo>
                  <a:lnTo>
                    <a:pt x="127000" y="158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81">
            <a:extLst>
              <a:ext uri="{FF2B5EF4-FFF2-40B4-BE49-F238E27FC236}">
                <a16:creationId xmlns:a16="http://schemas.microsoft.com/office/drawing/2014/main" id="{6A4515B0-263F-316B-5FB1-4C843DE6FC67}"/>
              </a:ext>
            </a:extLst>
          </p:cNvPr>
          <p:cNvGrpSpPr/>
          <p:nvPr/>
        </p:nvGrpSpPr>
        <p:grpSpPr>
          <a:xfrm>
            <a:off x="7378700" y="5118983"/>
            <a:ext cx="628651" cy="245685"/>
            <a:chOff x="7378700" y="5118983"/>
            <a:chExt cx="628651" cy="245685"/>
          </a:xfrm>
        </p:grpSpPr>
        <p:sp>
          <p:nvSpPr>
            <p:cNvPr id="469" name="SMARTInkShape-399">
              <a:extLst>
                <a:ext uri="{FF2B5EF4-FFF2-40B4-BE49-F238E27FC236}">
                  <a16:creationId xmlns:a16="http://schemas.microsoft.com/office/drawing/2014/main" id="{987601D7-85F2-5EA5-B7A4-1498EFFD0C4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405140" y="5156462"/>
              <a:ext cx="94211" cy="190132"/>
            </a:xfrm>
            <a:custGeom>
              <a:avLst/>
              <a:gdLst/>
              <a:ahLst/>
              <a:cxnLst/>
              <a:rect l="0" t="0" r="0" b="0"/>
              <a:pathLst>
                <a:path w="94211" h="190132">
                  <a:moveTo>
                    <a:pt x="11660" y="6088"/>
                  </a:moveTo>
                  <a:lnTo>
                    <a:pt x="11660" y="6088"/>
                  </a:lnTo>
                  <a:lnTo>
                    <a:pt x="11660" y="2717"/>
                  </a:lnTo>
                  <a:lnTo>
                    <a:pt x="13071" y="1724"/>
                  </a:lnTo>
                  <a:lnTo>
                    <a:pt x="25966" y="0"/>
                  </a:lnTo>
                  <a:lnTo>
                    <a:pt x="28253" y="2029"/>
                  </a:lnTo>
                  <a:lnTo>
                    <a:pt x="32676" y="9928"/>
                  </a:lnTo>
                  <a:lnTo>
                    <a:pt x="33230" y="20495"/>
                  </a:lnTo>
                  <a:lnTo>
                    <a:pt x="29575" y="43988"/>
                  </a:lnTo>
                  <a:lnTo>
                    <a:pt x="25905" y="72116"/>
                  </a:lnTo>
                  <a:lnTo>
                    <a:pt x="25390" y="79740"/>
                  </a:lnTo>
                  <a:lnTo>
                    <a:pt x="14552" y="103954"/>
                  </a:lnTo>
                  <a:lnTo>
                    <a:pt x="4678" y="129003"/>
                  </a:lnTo>
                  <a:lnTo>
                    <a:pt x="654" y="154299"/>
                  </a:lnTo>
                  <a:lnTo>
                    <a:pt x="0" y="177286"/>
                  </a:lnTo>
                  <a:lnTo>
                    <a:pt x="2479" y="184012"/>
                  </a:lnTo>
                  <a:lnTo>
                    <a:pt x="5539" y="186087"/>
                  </a:lnTo>
                  <a:lnTo>
                    <a:pt x="19255" y="189008"/>
                  </a:lnTo>
                  <a:lnTo>
                    <a:pt x="50520" y="190131"/>
                  </a:lnTo>
                  <a:lnTo>
                    <a:pt x="68330" y="189500"/>
                  </a:lnTo>
                  <a:lnTo>
                    <a:pt x="82152" y="185159"/>
                  </a:lnTo>
                  <a:lnTo>
                    <a:pt x="94210" y="177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00">
              <a:extLst>
                <a:ext uri="{FF2B5EF4-FFF2-40B4-BE49-F238E27FC236}">
                  <a16:creationId xmlns:a16="http://schemas.microsoft.com/office/drawing/2014/main" id="{6505AE8F-383C-0489-0389-3DFE19CFE25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378700" y="52514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29511" y="19817"/>
                  </a:lnTo>
                  <a:lnTo>
                    <a:pt x="60250" y="14808"/>
                  </a:lnTo>
                  <a:lnTo>
                    <a:pt x="90524" y="1144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01">
              <a:extLst>
                <a:ext uri="{FF2B5EF4-FFF2-40B4-BE49-F238E27FC236}">
                  <a16:creationId xmlns:a16="http://schemas.microsoft.com/office/drawing/2014/main" id="{3BA7B9B3-684E-FED1-13A2-826CBCECCEE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543800" y="5202677"/>
              <a:ext cx="132577" cy="156724"/>
            </a:xfrm>
            <a:custGeom>
              <a:avLst/>
              <a:gdLst/>
              <a:ahLst/>
              <a:cxnLst/>
              <a:rect l="0" t="0" r="0" b="0"/>
              <a:pathLst>
                <a:path w="132577" h="156724">
                  <a:moveTo>
                    <a:pt x="0" y="17023"/>
                  </a:moveTo>
                  <a:lnTo>
                    <a:pt x="0" y="17023"/>
                  </a:lnTo>
                  <a:lnTo>
                    <a:pt x="5070" y="11248"/>
                  </a:lnTo>
                  <a:lnTo>
                    <a:pt x="10831" y="2534"/>
                  </a:lnTo>
                  <a:lnTo>
                    <a:pt x="14927" y="0"/>
                  </a:lnTo>
                  <a:lnTo>
                    <a:pt x="16301" y="29"/>
                  </a:lnTo>
                  <a:lnTo>
                    <a:pt x="17218" y="755"/>
                  </a:lnTo>
                  <a:lnTo>
                    <a:pt x="17828" y="1944"/>
                  </a:lnTo>
                  <a:lnTo>
                    <a:pt x="18103" y="32859"/>
                  </a:lnTo>
                  <a:lnTo>
                    <a:pt x="14615" y="59737"/>
                  </a:lnTo>
                  <a:lnTo>
                    <a:pt x="13267" y="89024"/>
                  </a:lnTo>
                  <a:lnTo>
                    <a:pt x="12867" y="114478"/>
                  </a:lnTo>
                  <a:lnTo>
                    <a:pt x="13455" y="130878"/>
                  </a:lnTo>
                  <a:lnTo>
                    <a:pt x="16093" y="137710"/>
                  </a:lnTo>
                  <a:lnTo>
                    <a:pt x="17784" y="139815"/>
                  </a:lnTo>
                  <a:lnTo>
                    <a:pt x="21545" y="142152"/>
                  </a:lnTo>
                  <a:lnTo>
                    <a:pt x="27449" y="141310"/>
                  </a:lnTo>
                  <a:lnTo>
                    <a:pt x="46109" y="131650"/>
                  </a:lnTo>
                  <a:lnTo>
                    <a:pt x="77229" y="107883"/>
                  </a:lnTo>
                  <a:lnTo>
                    <a:pt x="106204" y="86852"/>
                  </a:lnTo>
                  <a:lnTo>
                    <a:pt x="115641" y="79808"/>
                  </a:lnTo>
                  <a:lnTo>
                    <a:pt x="130739" y="74916"/>
                  </a:lnTo>
                  <a:lnTo>
                    <a:pt x="131609" y="76785"/>
                  </a:lnTo>
                  <a:lnTo>
                    <a:pt x="132576" y="84506"/>
                  </a:lnTo>
                  <a:lnTo>
                    <a:pt x="129243" y="94993"/>
                  </a:lnTo>
                  <a:lnTo>
                    <a:pt x="122348" y="112231"/>
                  </a:lnTo>
                  <a:lnTo>
                    <a:pt x="120799" y="141206"/>
                  </a:lnTo>
                  <a:lnTo>
                    <a:pt x="120650" y="1567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02">
              <a:extLst>
                <a:ext uri="{FF2B5EF4-FFF2-40B4-BE49-F238E27FC236}">
                  <a16:creationId xmlns:a16="http://schemas.microsoft.com/office/drawing/2014/main" id="{23A2348F-B654-D0AE-AAFE-77B608D21C0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729319" y="5278172"/>
              <a:ext cx="119282" cy="86496"/>
            </a:xfrm>
            <a:custGeom>
              <a:avLst/>
              <a:gdLst/>
              <a:ahLst/>
              <a:cxnLst/>
              <a:rect l="0" t="0" r="0" b="0"/>
              <a:pathLst>
                <a:path w="119282" h="86496">
                  <a:moveTo>
                    <a:pt x="30381" y="30428"/>
                  </a:moveTo>
                  <a:lnTo>
                    <a:pt x="30381" y="30428"/>
                  </a:lnTo>
                  <a:lnTo>
                    <a:pt x="40520" y="29723"/>
                  </a:lnTo>
                  <a:lnTo>
                    <a:pt x="48057" y="27057"/>
                  </a:lnTo>
                  <a:lnTo>
                    <a:pt x="54229" y="21639"/>
                  </a:lnTo>
                  <a:lnTo>
                    <a:pt x="65454" y="7659"/>
                  </a:lnTo>
                  <a:lnTo>
                    <a:pt x="67136" y="3140"/>
                  </a:lnTo>
                  <a:lnTo>
                    <a:pt x="66173" y="1653"/>
                  </a:lnTo>
                  <a:lnTo>
                    <a:pt x="61341" y="0"/>
                  </a:lnTo>
                  <a:lnTo>
                    <a:pt x="47316" y="2441"/>
                  </a:lnTo>
                  <a:lnTo>
                    <a:pt x="37671" y="9523"/>
                  </a:lnTo>
                  <a:lnTo>
                    <a:pt x="10523" y="40903"/>
                  </a:lnTo>
                  <a:lnTo>
                    <a:pt x="1711" y="62992"/>
                  </a:lnTo>
                  <a:lnTo>
                    <a:pt x="0" y="75240"/>
                  </a:lnTo>
                  <a:lnTo>
                    <a:pt x="250" y="79353"/>
                  </a:lnTo>
                  <a:lnTo>
                    <a:pt x="1121" y="82095"/>
                  </a:lnTo>
                  <a:lnTo>
                    <a:pt x="2408" y="83922"/>
                  </a:lnTo>
                  <a:lnTo>
                    <a:pt x="3971" y="85141"/>
                  </a:lnTo>
                  <a:lnTo>
                    <a:pt x="7590" y="86495"/>
                  </a:lnTo>
                  <a:lnTo>
                    <a:pt x="13431" y="85215"/>
                  </a:lnTo>
                  <a:lnTo>
                    <a:pt x="32050" y="75273"/>
                  </a:lnTo>
                  <a:lnTo>
                    <a:pt x="43184" y="63785"/>
                  </a:lnTo>
                  <a:lnTo>
                    <a:pt x="63188" y="33382"/>
                  </a:lnTo>
                  <a:lnTo>
                    <a:pt x="66914" y="26835"/>
                  </a:lnTo>
                  <a:lnTo>
                    <a:pt x="67436" y="26622"/>
                  </a:lnTo>
                  <a:lnTo>
                    <a:pt x="67784" y="27185"/>
                  </a:lnTo>
                  <a:lnTo>
                    <a:pt x="68016" y="28266"/>
                  </a:lnTo>
                  <a:lnTo>
                    <a:pt x="58368" y="43958"/>
                  </a:lnTo>
                  <a:lnTo>
                    <a:pt x="56292" y="56854"/>
                  </a:lnTo>
                  <a:lnTo>
                    <a:pt x="57889" y="61693"/>
                  </a:lnTo>
                  <a:lnTo>
                    <a:pt x="64665" y="70549"/>
                  </a:lnTo>
                  <a:lnTo>
                    <a:pt x="70548" y="72954"/>
                  </a:lnTo>
                  <a:lnTo>
                    <a:pt x="95935" y="74498"/>
                  </a:lnTo>
                  <a:lnTo>
                    <a:pt x="119281" y="68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03">
              <a:extLst>
                <a:ext uri="{FF2B5EF4-FFF2-40B4-BE49-F238E27FC236}">
                  <a16:creationId xmlns:a16="http://schemas.microsoft.com/office/drawing/2014/main" id="{F13B0349-C618-B030-DD5C-DB5A0AA0B6EC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88258" y="5118983"/>
              <a:ext cx="87343" cy="220674"/>
            </a:xfrm>
            <a:custGeom>
              <a:avLst/>
              <a:gdLst/>
              <a:ahLst/>
              <a:cxnLst/>
              <a:rect l="0" t="0" r="0" b="0"/>
              <a:pathLst>
                <a:path w="87343" h="220674">
                  <a:moveTo>
                    <a:pt x="61942" y="5467"/>
                  </a:moveTo>
                  <a:lnTo>
                    <a:pt x="61942" y="5467"/>
                  </a:lnTo>
                  <a:lnTo>
                    <a:pt x="61942" y="0"/>
                  </a:lnTo>
                  <a:lnTo>
                    <a:pt x="60060" y="19956"/>
                  </a:lnTo>
                  <a:lnTo>
                    <a:pt x="50405" y="50152"/>
                  </a:lnTo>
                  <a:lnTo>
                    <a:pt x="35276" y="81698"/>
                  </a:lnTo>
                  <a:lnTo>
                    <a:pt x="24957" y="107469"/>
                  </a:lnTo>
                  <a:lnTo>
                    <a:pt x="13897" y="137642"/>
                  </a:lnTo>
                  <a:lnTo>
                    <a:pt x="4918" y="165867"/>
                  </a:lnTo>
                  <a:lnTo>
                    <a:pt x="361" y="190106"/>
                  </a:lnTo>
                  <a:lnTo>
                    <a:pt x="0" y="204651"/>
                  </a:lnTo>
                  <a:lnTo>
                    <a:pt x="2192" y="213467"/>
                  </a:lnTo>
                  <a:lnTo>
                    <a:pt x="3764" y="216100"/>
                  </a:lnTo>
                  <a:lnTo>
                    <a:pt x="5518" y="217856"/>
                  </a:lnTo>
                  <a:lnTo>
                    <a:pt x="7393" y="219026"/>
                  </a:lnTo>
                  <a:lnTo>
                    <a:pt x="20145" y="220673"/>
                  </a:lnTo>
                  <a:lnTo>
                    <a:pt x="42711" y="216161"/>
                  </a:lnTo>
                  <a:lnTo>
                    <a:pt x="57028" y="209790"/>
                  </a:lnTo>
                  <a:lnTo>
                    <a:pt x="87342" y="183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04">
              <a:extLst>
                <a:ext uri="{FF2B5EF4-FFF2-40B4-BE49-F238E27FC236}">
                  <a16:creationId xmlns:a16="http://schemas.microsoft.com/office/drawing/2014/main" id="{80D7D8FC-B41D-3A20-3BDA-F7CA6782038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867650" y="5232400"/>
              <a:ext cx="139701" cy="11377"/>
            </a:xfrm>
            <a:custGeom>
              <a:avLst/>
              <a:gdLst/>
              <a:ahLst/>
              <a:cxnLst/>
              <a:rect l="0" t="0" r="0" b="0"/>
              <a:pathLst>
                <a:path w="139701" h="11377">
                  <a:moveTo>
                    <a:pt x="0" y="6350"/>
                  </a:moveTo>
                  <a:lnTo>
                    <a:pt x="0" y="6350"/>
                  </a:lnTo>
                  <a:lnTo>
                    <a:pt x="29511" y="11376"/>
                  </a:lnTo>
                  <a:lnTo>
                    <a:pt x="56487" y="10426"/>
                  </a:lnTo>
                  <a:lnTo>
                    <a:pt x="87515" y="3784"/>
                  </a:lnTo>
                  <a:lnTo>
                    <a:pt x="115442" y="49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82">
            <a:extLst>
              <a:ext uri="{FF2B5EF4-FFF2-40B4-BE49-F238E27FC236}">
                <a16:creationId xmlns:a16="http://schemas.microsoft.com/office/drawing/2014/main" id="{5D86068C-818F-D1BE-0897-D8DAF9FB4767}"/>
              </a:ext>
            </a:extLst>
          </p:cNvPr>
          <p:cNvGrpSpPr/>
          <p:nvPr/>
        </p:nvGrpSpPr>
        <p:grpSpPr>
          <a:xfrm>
            <a:off x="4549325" y="5423394"/>
            <a:ext cx="594176" cy="168591"/>
            <a:chOff x="4549325" y="5423394"/>
            <a:chExt cx="594176" cy="168591"/>
          </a:xfrm>
        </p:grpSpPr>
        <p:sp>
          <p:nvSpPr>
            <p:cNvPr id="476" name="SMARTInkShape-405">
              <a:extLst>
                <a:ext uri="{FF2B5EF4-FFF2-40B4-BE49-F238E27FC236}">
                  <a16:creationId xmlns:a16="http://schemas.microsoft.com/office/drawing/2014/main" id="{E5E160B3-D97E-47FF-816B-547905ED7BA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549325" y="5454746"/>
              <a:ext cx="168208" cy="131320"/>
            </a:xfrm>
            <a:custGeom>
              <a:avLst/>
              <a:gdLst/>
              <a:ahLst/>
              <a:cxnLst/>
              <a:rect l="0" t="0" r="0" b="0"/>
              <a:pathLst>
                <a:path w="168208" h="131320">
                  <a:moveTo>
                    <a:pt x="29025" y="50704"/>
                  </a:moveTo>
                  <a:lnTo>
                    <a:pt x="29025" y="50704"/>
                  </a:lnTo>
                  <a:lnTo>
                    <a:pt x="29025" y="47333"/>
                  </a:lnTo>
                  <a:lnTo>
                    <a:pt x="29730" y="46340"/>
                  </a:lnTo>
                  <a:lnTo>
                    <a:pt x="30907" y="45678"/>
                  </a:lnTo>
                  <a:lnTo>
                    <a:pt x="37863" y="44616"/>
                  </a:lnTo>
                  <a:lnTo>
                    <a:pt x="65278" y="54495"/>
                  </a:lnTo>
                  <a:lnTo>
                    <a:pt x="93075" y="56549"/>
                  </a:lnTo>
                  <a:lnTo>
                    <a:pt x="123198" y="56282"/>
                  </a:lnTo>
                  <a:lnTo>
                    <a:pt x="142300" y="51259"/>
                  </a:lnTo>
                  <a:lnTo>
                    <a:pt x="164790" y="38648"/>
                  </a:lnTo>
                  <a:lnTo>
                    <a:pt x="166102" y="37022"/>
                  </a:lnTo>
                  <a:lnTo>
                    <a:pt x="166976" y="35233"/>
                  </a:lnTo>
                  <a:lnTo>
                    <a:pt x="168207" y="25973"/>
                  </a:lnTo>
                  <a:lnTo>
                    <a:pt x="166263" y="22222"/>
                  </a:lnTo>
                  <a:lnTo>
                    <a:pt x="154825" y="11613"/>
                  </a:lnTo>
                  <a:lnTo>
                    <a:pt x="134866" y="3589"/>
                  </a:lnTo>
                  <a:lnTo>
                    <a:pt x="119181" y="631"/>
                  </a:lnTo>
                  <a:lnTo>
                    <a:pt x="89851" y="0"/>
                  </a:lnTo>
                  <a:lnTo>
                    <a:pt x="72683" y="3303"/>
                  </a:lnTo>
                  <a:lnTo>
                    <a:pt x="47448" y="15492"/>
                  </a:lnTo>
                  <a:lnTo>
                    <a:pt x="24371" y="29138"/>
                  </a:lnTo>
                  <a:lnTo>
                    <a:pt x="7499" y="48861"/>
                  </a:lnTo>
                  <a:lnTo>
                    <a:pt x="1819" y="62585"/>
                  </a:lnTo>
                  <a:lnTo>
                    <a:pt x="0" y="75740"/>
                  </a:lnTo>
                  <a:lnTo>
                    <a:pt x="2943" y="93635"/>
                  </a:lnTo>
                  <a:lnTo>
                    <a:pt x="15652" y="115955"/>
                  </a:lnTo>
                  <a:lnTo>
                    <a:pt x="27079" y="123919"/>
                  </a:lnTo>
                  <a:lnTo>
                    <a:pt x="42977" y="129105"/>
                  </a:lnTo>
                  <a:lnTo>
                    <a:pt x="74316" y="131319"/>
                  </a:lnTo>
                  <a:lnTo>
                    <a:pt x="101398" y="127820"/>
                  </a:lnTo>
                  <a:lnTo>
                    <a:pt x="143325" y="1205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406">
              <a:extLst>
                <a:ext uri="{FF2B5EF4-FFF2-40B4-BE49-F238E27FC236}">
                  <a16:creationId xmlns:a16="http://schemas.microsoft.com/office/drawing/2014/main" id="{56959D8E-8C6A-96B2-DE33-275E7F5B883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732457" y="5493917"/>
              <a:ext cx="144344" cy="93516"/>
            </a:xfrm>
            <a:custGeom>
              <a:avLst/>
              <a:gdLst/>
              <a:ahLst/>
              <a:cxnLst/>
              <a:rect l="0" t="0" r="0" b="0"/>
              <a:pathLst>
                <a:path w="144344" h="93516">
                  <a:moveTo>
                    <a:pt x="74493" y="17883"/>
                  </a:moveTo>
                  <a:lnTo>
                    <a:pt x="74493" y="17883"/>
                  </a:lnTo>
                  <a:lnTo>
                    <a:pt x="74493" y="14513"/>
                  </a:lnTo>
                  <a:lnTo>
                    <a:pt x="75198" y="13519"/>
                  </a:lnTo>
                  <a:lnTo>
                    <a:pt x="76375" y="12857"/>
                  </a:lnTo>
                  <a:lnTo>
                    <a:pt x="77864" y="12416"/>
                  </a:lnTo>
                  <a:lnTo>
                    <a:pt x="78857" y="11416"/>
                  </a:lnTo>
                  <a:lnTo>
                    <a:pt x="79960" y="8423"/>
                  </a:lnTo>
                  <a:lnTo>
                    <a:pt x="79550" y="6639"/>
                  </a:lnTo>
                  <a:lnTo>
                    <a:pt x="77211" y="2772"/>
                  </a:lnTo>
                  <a:lnTo>
                    <a:pt x="75600" y="1459"/>
                  </a:lnTo>
                  <a:lnTo>
                    <a:pt x="71927" y="0"/>
                  </a:lnTo>
                  <a:lnTo>
                    <a:pt x="59151" y="2551"/>
                  </a:lnTo>
                  <a:lnTo>
                    <a:pt x="45331" y="11145"/>
                  </a:lnTo>
                  <a:lnTo>
                    <a:pt x="18729" y="37718"/>
                  </a:lnTo>
                  <a:lnTo>
                    <a:pt x="4055" y="59117"/>
                  </a:lnTo>
                  <a:lnTo>
                    <a:pt x="0" y="75962"/>
                  </a:lnTo>
                  <a:lnTo>
                    <a:pt x="933" y="84383"/>
                  </a:lnTo>
                  <a:lnTo>
                    <a:pt x="2170" y="87616"/>
                  </a:lnTo>
                  <a:lnTo>
                    <a:pt x="4405" y="89772"/>
                  </a:lnTo>
                  <a:lnTo>
                    <a:pt x="10652" y="92166"/>
                  </a:lnTo>
                  <a:lnTo>
                    <a:pt x="22102" y="93515"/>
                  </a:lnTo>
                  <a:lnTo>
                    <a:pt x="28395" y="91949"/>
                  </a:lnTo>
                  <a:lnTo>
                    <a:pt x="37786" y="85220"/>
                  </a:lnTo>
                  <a:lnTo>
                    <a:pt x="68104" y="56012"/>
                  </a:lnTo>
                  <a:lnTo>
                    <a:pt x="73231" y="50893"/>
                  </a:lnTo>
                  <a:lnTo>
                    <a:pt x="73652" y="51884"/>
                  </a:lnTo>
                  <a:lnTo>
                    <a:pt x="74460" y="70681"/>
                  </a:lnTo>
                  <a:lnTo>
                    <a:pt x="75882" y="72837"/>
                  </a:lnTo>
                  <a:lnTo>
                    <a:pt x="81225" y="77115"/>
                  </a:lnTo>
                  <a:lnTo>
                    <a:pt x="86422" y="79487"/>
                  </a:lnTo>
                  <a:lnTo>
                    <a:pt x="97077" y="80821"/>
                  </a:lnTo>
                  <a:lnTo>
                    <a:pt x="102249" y="81008"/>
                  </a:lnTo>
                  <a:lnTo>
                    <a:pt x="113639" y="77453"/>
                  </a:lnTo>
                  <a:lnTo>
                    <a:pt x="144343" y="623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07">
              <a:extLst>
                <a:ext uri="{FF2B5EF4-FFF2-40B4-BE49-F238E27FC236}">
                  <a16:creationId xmlns:a16="http://schemas.microsoft.com/office/drawing/2014/main" id="{68937FEA-5675-86F1-D3E1-BA63A0F5E47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871859" y="5511800"/>
              <a:ext cx="106542" cy="67974"/>
            </a:xfrm>
            <a:custGeom>
              <a:avLst/>
              <a:gdLst/>
              <a:ahLst/>
              <a:cxnLst/>
              <a:rect l="0" t="0" r="0" b="0"/>
              <a:pathLst>
                <a:path w="106542" h="67974">
                  <a:moveTo>
                    <a:pt x="68441" y="0"/>
                  </a:moveTo>
                  <a:lnTo>
                    <a:pt x="68441" y="0"/>
                  </a:lnTo>
                  <a:lnTo>
                    <a:pt x="58981" y="0"/>
                  </a:lnTo>
                  <a:lnTo>
                    <a:pt x="55299" y="1882"/>
                  </a:lnTo>
                  <a:lnTo>
                    <a:pt x="51312" y="4364"/>
                  </a:lnTo>
                  <a:lnTo>
                    <a:pt x="45100" y="6467"/>
                  </a:lnTo>
                  <a:lnTo>
                    <a:pt x="17378" y="28411"/>
                  </a:lnTo>
                  <a:lnTo>
                    <a:pt x="8234" y="41187"/>
                  </a:lnTo>
                  <a:lnTo>
                    <a:pt x="0" y="63515"/>
                  </a:lnTo>
                  <a:lnTo>
                    <a:pt x="1647" y="65627"/>
                  </a:lnTo>
                  <a:lnTo>
                    <a:pt x="9122" y="67973"/>
                  </a:lnTo>
                  <a:lnTo>
                    <a:pt x="36942" y="64410"/>
                  </a:lnTo>
                  <a:lnTo>
                    <a:pt x="64126" y="58909"/>
                  </a:lnTo>
                  <a:lnTo>
                    <a:pt x="85507" y="52105"/>
                  </a:lnTo>
                  <a:lnTo>
                    <a:pt x="106541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08">
              <a:extLst>
                <a:ext uri="{FF2B5EF4-FFF2-40B4-BE49-F238E27FC236}">
                  <a16:creationId xmlns:a16="http://schemas.microsoft.com/office/drawing/2014/main" id="{98CB7F89-3DDE-4AA4-E530-AF5A5580ED2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003800" y="5423394"/>
              <a:ext cx="139701" cy="168591"/>
            </a:xfrm>
            <a:custGeom>
              <a:avLst/>
              <a:gdLst/>
              <a:ahLst/>
              <a:cxnLst/>
              <a:rect l="0" t="0" r="0" b="0"/>
              <a:pathLst>
                <a:path w="139701" h="168591">
                  <a:moveTo>
                    <a:pt x="0" y="24906"/>
                  </a:moveTo>
                  <a:lnTo>
                    <a:pt x="0" y="24906"/>
                  </a:lnTo>
                  <a:lnTo>
                    <a:pt x="0" y="0"/>
                  </a:lnTo>
                  <a:lnTo>
                    <a:pt x="3371" y="6394"/>
                  </a:lnTo>
                  <a:lnTo>
                    <a:pt x="1397" y="32042"/>
                  </a:lnTo>
                  <a:lnTo>
                    <a:pt x="1119" y="58849"/>
                  </a:lnTo>
                  <a:lnTo>
                    <a:pt x="3227" y="87586"/>
                  </a:lnTo>
                  <a:lnTo>
                    <a:pt x="2141" y="100036"/>
                  </a:lnTo>
                  <a:lnTo>
                    <a:pt x="3428" y="125171"/>
                  </a:lnTo>
                  <a:lnTo>
                    <a:pt x="2229" y="140730"/>
                  </a:lnTo>
                  <a:lnTo>
                    <a:pt x="6601" y="165353"/>
                  </a:lnTo>
                  <a:lnTo>
                    <a:pt x="7928" y="167221"/>
                  </a:lnTo>
                  <a:lnTo>
                    <a:pt x="9519" y="168465"/>
                  </a:lnTo>
                  <a:lnTo>
                    <a:pt x="10580" y="168590"/>
                  </a:lnTo>
                  <a:lnTo>
                    <a:pt x="11286" y="167967"/>
                  </a:lnTo>
                  <a:lnTo>
                    <a:pt x="11757" y="166847"/>
                  </a:lnTo>
                  <a:lnTo>
                    <a:pt x="39132" y="143755"/>
                  </a:lnTo>
                  <a:lnTo>
                    <a:pt x="63078" y="115450"/>
                  </a:lnTo>
                  <a:lnTo>
                    <a:pt x="76076" y="103474"/>
                  </a:lnTo>
                  <a:lnTo>
                    <a:pt x="94681" y="90496"/>
                  </a:lnTo>
                  <a:lnTo>
                    <a:pt x="96988" y="89799"/>
                  </a:lnTo>
                  <a:lnTo>
                    <a:pt x="99937" y="91451"/>
                  </a:lnTo>
                  <a:lnTo>
                    <a:pt x="106976" y="98931"/>
                  </a:lnTo>
                  <a:lnTo>
                    <a:pt x="111046" y="107430"/>
                  </a:lnTo>
                  <a:lnTo>
                    <a:pt x="117027" y="124384"/>
                  </a:lnTo>
                  <a:lnTo>
                    <a:pt x="131268" y="146849"/>
                  </a:lnTo>
                  <a:lnTo>
                    <a:pt x="139700" y="151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83">
            <a:extLst>
              <a:ext uri="{FF2B5EF4-FFF2-40B4-BE49-F238E27FC236}">
                <a16:creationId xmlns:a16="http://schemas.microsoft.com/office/drawing/2014/main" id="{25825D1E-F7FE-C1A7-ACC6-382523170EA9}"/>
              </a:ext>
            </a:extLst>
          </p:cNvPr>
          <p:cNvGrpSpPr/>
          <p:nvPr/>
        </p:nvGrpSpPr>
        <p:grpSpPr>
          <a:xfrm>
            <a:off x="5378712" y="5475106"/>
            <a:ext cx="602989" cy="201571"/>
            <a:chOff x="5378712" y="5475106"/>
            <a:chExt cx="602989" cy="201571"/>
          </a:xfrm>
        </p:grpSpPr>
        <p:sp>
          <p:nvSpPr>
            <p:cNvPr id="481" name="SMARTInkShape-409">
              <a:extLst>
                <a:ext uri="{FF2B5EF4-FFF2-40B4-BE49-F238E27FC236}">
                  <a16:creationId xmlns:a16="http://schemas.microsoft.com/office/drawing/2014/main" id="{E9E06AE8-985F-408E-D174-AA81D325177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378712" y="5518150"/>
              <a:ext cx="101339" cy="122128"/>
            </a:xfrm>
            <a:custGeom>
              <a:avLst/>
              <a:gdLst/>
              <a:ahLst/>
              <a:cxnLst/>
              <a:rect l="0" t="0" r="0" b="0"/>
              <a:pathLst>
                <a:path w="101339" h="122128">
                  <a:moveTo>
                    <a:pt x="6088" y="12700"/>
                  </a:moveTo>
                  <a:lnTo>
                    <a:pt x="6088" y="12700"/>
                  </a:lnTo>
                  <a:lnTo>
                    <a:pt x="6088" y="7233"/>
                  </a:lnTo>
                  <a:lnTo>
                    <a:pt x="2717" y="13354"/>
                  </a:lnTo>
                  <a:lnTo>
                    <a:pt x="620" y="37588"/>
                  </a:lnTo>
                  <a:lnTo>
                    <a:pt x="0" y="64838"/>
                  </a:lnTo>
                  <a:lnTo>
                    <a:pt x="6558" y="90786"/>
                  </a:lnTo>
                  <a:lnTo>
                    <a:pt x="15469" y="104085"/>
                  </a:lnTo>
                  <a:lnTo>
                    <a:pt x="35066" y="120749"/>
                  </a:lnTo>
                  <a:lnTo>
                    <a:pt x="39517" y="122127"/>
                  </a:lnTo>
                  <a:lnTo>
                    <a:pt x="48227" y="121777"/>
                  </a:lnTo>
                  <a:lnTo>
                    <a:pt x="61063" y="117613"/>
                  </a:lnTo>
                  <a:lnTo>
                    <a:pt x="83145" y="94818"/>
                  </a:lnTo>
                  <a:lnTo>
                    <a:pt x="90382" y="77169"/>
                  </a:lnTo>
                  <a:lnTo>
                    <a:pt x="94783" y="46628"/>
                  </a:lnTo>
                  <a:lnTo>
                    <a:pt x="100335" y="16358"/>
                  </a:lnTo>
                  <a:lnTo>
                    <a:pt x="1013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10">
              <a:extLst>
                <a:ext uri="{FF2B5EF4-FFF2-40B4-BE49-F238E27FC236}">
                  <a16:creationId xmlns:a16="http://schemas.microsoft.com/office/drawing/2014/main" id="{EDDE79CC-E98C-F0C1-3C96-2962E97C30B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524500" y="5537592"/>
              <a:ext cx="133202" cy="107559"/>
            </a:xfrm>
            <a:custGeom>
              <a:avLst/>
              <a:gdLst/>
              <a:ahLst/>
              <a:cxnLst/>
              <a:rect l="0" t="0" r="0" b="0"/>
              <a:pathLst>
                <a:path w="133202" h="107559">
                  <a:moveTo>
                    <a:pt x="0" y="31358"/>
                  </a:moveTo>
                  <a:lnTo>
                    <a:pt x="0" y="31358"/>
                  </a:lnTo>
                  <a:lnTo>
                    <a:pt x="0" y="27988"/>
                  </a:lnTo>
                  <a:lnTo>
                    <a:pt x="10113" y="19148"/>
                  </a:lnTo>
                  <a:lnTo>
                    <a:pt x="39484" y="2583"/>
                  </a:lnTo>
                  <a:lnTo>
                    <a:pt x="50237" y="196"/>
                  </a:lnTo>
                  <a:lnTo>
                    <a:pt x="52541" y="0"/>
                  </a:lnTo>
                  <a:lnTo>
                    <a:pt x="54783" y="1280"/>
                  </a:lnTo>
                  <a:lnTo>
                    <a:pt x="59155" y="6466"/>
                  </a:lnTo>
                  <a:lnTo>
                    <a:pt x="59689" y="17238"/>
                  </a:lnTo>
                  <a:lnTo>
                    <a:pt x="54280" y="43777"/>
                  </a:lnTo>
                  <a:lnTo>
                    <a:pt x="50781" y="69402"/>
                  </a:lnTo>
                  <a:lnTo>
                    <a:pt x="44738" y="93741"/>
                  </a:lnTo>
                  <a:lnTo>
                    <a:pt x="44578" y="92480"/>
                  </a:lnTo>
                  <a:lnTo>
                    <a:pt x="44535" y="91156"/>
                  </a:lnTo>
                  <a:lnTo>
                    <a:pt x="47846" y="82550"/>
                  </a:lnTo>
                  <a:lnTo>
                    <a:pt x="57318" y="69788"/>
                  </a:lnTo>
                  <a:lnTo>
                    <a:pt x="81799" y="42971"/>
                  </a:lnTo>
                  <a:lnTo>
                    <a:pt x="91388" y="32287"/>
                  </a:lnTo>
                  <a:lnTo>
                    <a:pt x="121444" y="15584"/>
                  </a:lnTo>
                  <a:lnTo>
                    <a:pt x="127588" y="13764"/>
                  </a:lnTo>
                  <a:lnTo>
                    <a:pt x="129508" y="14689"/>
                  </a:lnTo>
                  <a:lnTo>
                    <a:pt x="130789" y="16718"/>
                  </a:lnTo>
                  <a:lnTo>
                    <a:pt x="132592" y="28197"/>
                  </a:lnTo>
                  <a:lnTo>
                    <a:pt x="133201" y="44296"/>
                  </a:lnTo>
                  <a:lnTo>
                    <a:pt x="128304" y="69063"/>
                  </a:lnTo>
                  <a:lnTo>
                    <a:pt x="126466" y="96531"/>
                  </a:lnTo>
                  <a:lnTo>
                    <a:pt x="120650" y="107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11">
              <a:extLst>
                <a:ext uri="{FF2B5EF4-FFF2-40B4-BE49-F238E27FC236}">
                  <a16:creationId xmlns:a16="http://schemas.microsoft.com/office/drawing/2014/main" id="{9C0226B7-DA94-F0DE-EBDA-8AD7E799217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721350" y="5563977"/>
              <a:ext cx="36772" cy="87524"/>
            </a:xfrm>
            <a:custGeom>
              <a:avLst/>
              <a:gdLst/>
              <a:ahLst/>
              <a:cxnLst/>
              <a:rect l="0" t="0" r="0" b="0"/>
              <a:pathLst>
                <a:path w="36772" h="87524">
                  <a:moveTo>
                    <a:pt x="0" y="30373"/>
                  </a:moveTo>
                  <a:lnTo>
                    <a:pt x="0" y="30373"/>
                  </a:lnTo>
                  <a:lnTo>
                    <a:pt x="6907" y="13413"/>
                  </a:lnTo>
                  <a:lnTo>
                    <a:pt x="11537" y="8019"/>
                  </a:lnTo>
                  <a:lnTo>
                    <a:pt x="21371" y="1721"/>
                  </a:lnTo>
                  <a:lnTo>
                    <a:pt x="26667" y="0"/>
                  </a:lnTo>
                  <a:lnTo>
                    <a:pt x="29066" y="247"/>
                  </a:lnTo>
                  <a:lnTo>
                    <a:pt x="33615" y="2403"/>
                  </a:lnTo>
                  <a:lnTo>
                    <a:pt x="35110" y="3965"/>
                  </a:lnTo>
                  <a:lnTo>
                    <a:pt x="36771" y="7582"/>
                  </a:lnTo>
                  <a:lnTo>
                    <a:pt x="31555" y="35575"/>
                  </a:lnTo>
                  <a:lnTo>
                    <a:pt x="26825" y="61687"/>
                  </a:lnTo>
                  <a:lnTo>
                    <a:pt x="25328" y="73218"/>
                  </a:lnTo>
                  <a:lnTo>
                    <a:pt x="19050" y="87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12">
              <a:extLst>
                <a:ext uri="{FF2B5EF4-FFF2-40B4-BE49-F238E27FC236}">
                  <a16:creationId xmlns:a16="http://schemas.microsoft.com/office/drawing/2014/main" id="{2B4EE093-23F1-53C7-D1E9-7C27EF2213F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746750" y="54800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50800"/>
                  </a:moveTo>
                  <a:lnTo>
                    <a:pt x="25400" y="50800"/>
                  </a:lnTo>
                  <a:lnTo>
                    <a:pt x="18658" y="44058"/>
                  </a:lnTo>
                  <a:lnTo>
                    <a:pt x="15349" y="36985"/>
                  </a:lnTo>
                  <a:lnTo>
                    <a:pt x="12466" y="284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13">
              <a:extLst>
                <a:ext uri="{FF2B5EF4-FFF2-40B4-BE49-F238E27FC236}">
                  <a16:creationId xmlns:a16="http://schemas.microsoft.com/office/drawing/2014/main" id="{451535AC-2E6A-CC3A-FAC6-51727D8FC3D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844932" y="5475106"/>
              <a:ext cx="117719" cy="201571"/>
            </a:xfrm>
            <a:custGeom>
              <a:avLst/>
              <a:gdLst/>
              <a:ahLst/>
              <a:cxnLst/>
              <a:rect l="0" t="0" r="0" b="0"/>
              <a:pathLst>
                <a:path w="117719" h="201571">
                  <a:moveTo>
                    <a:pt x="16118" y="17644"/>
                  </a:moveTo>
                  <a:lnTo>
                    <a:pt x="16118" y="17644"/>
                  </a:lnTo>
                  <a:lnTo>
                    <a:pt x="16118" y="10902"/>
                  </a:lnTo>
                  <a:lnTo>
                    <a:pt x="18000" y="5711"/>
                  </a:lnTo>
                  <a:lnTo>
                    <a:pt x="21586" y="0"/>
                  </a:lnTo>
                  <a:lnTo>
                    <a:pt x="22352" y="23264"/>
                  </a:lnTo>
                  <a:lnTo>
                    <a:pt x="20552" y="49178"/>
                  </a:lnTo>
                  <a:lnTo>
                    <a:pt x="15551" y="78493"/>
                  </a:lnTo>
                  <a:lnTo>
                    <a:pt x="11632" y="101132"/>
                  </a:lnTo>
                  <a:lnTo>
                    <a:pt x="7539" y="122954"/>
                  </a:lnTo>
                  <a:lnTo>
                    <a:pt x="4638" y="151701"/>
                  </a:lnTo>
                  <a:lnTo>
                    <a:pt x="0" y="176560"/>
                  </a:lnTo>
                  <a:lnTo>
                    <a:pt x="1428" y="186110"/>
                  </a:lnTo>
                  <a:lnTo>
                    <a:pt x="8711" y="200092"/>
                  </a:lnTo>
                  <a:lnTo>
                    <a:pt x="35377" y="201570"/>
                  </a:lnTo>
                  <a:lnTo>
                    <a:pt x="54280" y="199846"/>
                  </a:lnTo>
                  <a:lnTo>
                    <a:pt x="85270" y="190954"/>
                  </a:lnTo>
                  <a:lnTo>
                    <a:pt x="102580" y="182693"/>
                  </a:lnTo>
                  <a:lnTo>
                    <a:pt x="117718" y="170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414">
              <a:extLst>
                <a:ext uri="{FF2B5EF4-FFF2-40B4-BE49-F238E27FC236}">
                  <a16:creationId xmlns:a16="http://schemas.microsoft.com/office/drawing/2014/main" id="{767E7D51-3194-ECF3-5086-76DF2CAD3B5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851329" y="5562600"/>
              <a:ext cx="130372" cy="19051"/>
            </a:xfrm>
            <a:custGeom>
              <a:avLst/>
              <a:gdLst/>
              <a:ahLst/>
              <a:cxnLst/>
              <a:rect l="0" t="0" r="0" b="0"/>
              <a:pathLst>
                <a:path w="1303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14759" y="12308"/>
                  </a:lnTo>
                  <a:lnTo>
                    <a:pt x="45576" y="6822"/>
                  </a:lnTo>
                  <a:lnTo>
                    <a:pt x="72778" y="1556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84">
            <a:extLst>
              <a:ext uri="{FF2B5EF4-FFF2-40B4-BE49-F238E27FC236}">
                <a16:creationId xmlns:a16="http://schemas.microsoft.com/office/drawing/2014/main" id="{AB1DEBBF-DD15-C104-B9DF-989193A6E31E}"/>
              </a:ext>
            </a:extLst>
          </p:cNvPr>
          <p:cNvGrpSpPr/>
          <p:nvPr/>
        </p:nvGrpSpPr>
        <p:grpSpPr>
          <a:xfrm>
            <a:off x="6356350" y="5511800"/>
            <a:ext cx="164542" cy="158751"/>
            <a:chOff x="6356350" y="5511800"/>
            <a:chExt cx="164542" cy="158751"/>
          </a:xfrm>
        </p:grpSpPr>
        <p:sp>
          <p:nvSpPr>
            <p:cNvPr id="488" name="SMARTInkShape-415">
              <a:extLst>
                <a:ext uri="{FF2B5EF4-FFF2-40B4-BE49-F238E27FC236}">
                  <a16:creationId xmlns:a16="http://schemas.microsoft.com/office/drawing/2014/main" id="{CFB048A5-8FE8-07F4-9A31-6572C48FE59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356350" y="5550806"/>
              <a:ext cx="12416" cy="119745"/>
            </a:xfrm>
            <a:custGeom>
              <a:avLst/>
              <a:gdLst/>
              <a:ahLst/>
              <a:cxnLst/>
              <a:rect l="0" t="0" r="0" b="0"/>
              <a:pathLst>
                <a:path w="12416" h="119745">
                  <a:moveTo>
                    <a:pt x="0" y="11794"/>
                  </a:moveTo>
                  <a:lnTo>
                    <a:pt x="0" y="11794"/>
                  </a:lnTo>
                  <a:lnTo>
                    <a:pt x="5468" y="6327"/>
                  </a:lnTo>
                  <a:lnTo>
                    <a:pt x="9460" y="5706"/>
                  </a:lnTo>
                  <a:lnTo>
                    <a:pt x="10540" y="4913"/>
                  </a:lnTo>
                  <a:lnTo>
                    <a:pt x="12415" y="0"/>
                  </a:lnTo>
                  <a:lnTo>
                    <a:pt x="11978" y="25878"/>
                  </a:lnTo>
                  <a:lnTo>
                    <a:pt x="5789" y="52049"/>
                  </a:lnTo>
                  <a:lnTo>
                    <a:pt x="762" y="82372"/>
                  </a:lnTo>
                  <a:lnTo>
                    <a:pt x="20" y="112391"/>
                  </a:lnTo>
                  <a:lnTo>
                    <a:pt x="0" y="119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16">
              <a:extLst>
                <a:ext uri="{FF2B5EF4-FFF2-40B4-BE49-F238E27FC236}">
                  <a16:creationId xmlns:a16="http://schemas.microsoft.com/office/drawing/2014/main" id="{FF0AFE96-8E12-06DF-18A7-6966821807A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365391" y="551180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3659" y="9329"/>
                  </a:lnTo>
                  <a:lnTo>
                    <a:pt x="1777" y="5793"/>
                  </a:lnTo>
                  <a:lnTo>
                    <a:pt x="287" y="3862"/>
                  </a:lnTo>
                  <a:lnTo>
                    <a:pt x="0" y="2575"/>
                  </a:lnTo>
                  <a:lnTo>
                    <a:pt x="514" y="1716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17">
              <a:extLst>
                <a:ext uri="{FF2B5EF4-FFF2-40B4-BE49-F238E27FC236}">
                  <a16:creationId xmlns:a16="http://schemas.microsoft.com/office/drawing/2014/main" id="{470BBCEE-A42F-F82B-5ABC-89A5193B45F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426200" y="5544695"/>
              <a:ext cx="94692" cy="125856"/>
            </a:xfrm>
            <a:custGeom>
              <a:avLst/>
              <a:gdLst/>
              <a:ahLst/>
              <a:cxnLst/>
              <a:rect l="0" t="0" r="0" b="0"/>
              <a:pathLst>
                <a:path w="94692" h="125856">
                  <a:moveTo>
                    <a:pt x="76200" y="11555"/>
                  </a:moveTo>
                  <a:lnTo>
                    <a:pt x="76200" y="11555"/>
                  </a:lnTo>
                  <a:lnTo>
                    <a:pt x="79572" y="11555"/>
                  </a:lnTo>
                  <a:lnTo>
                    <a:pt x="80564" y="10850"/>
                  </a:lnTo>
                  <a:lnTo>
                    <a:pt x="81226" y="9673"/>
                  </a:lnTo>
                  <a:lnTo>
                    <a:pt x="82289" y="2717"/>
                  </a:lnTo>
                  <a:lnTo>
                    <a:pt x="81670" y="1430"/>
                  </a:lnTo>
                  <a:lnTo>
                    <a:pt x="80552" y="572"/>
                  </a:lnTo>
                  <a:lnTo>
                    <a:pt x="79101" y="0"/>
                  </a:lnTo>
                  <a:lnTo>
                    <a:pt x="62269" y="4151"/>
                  </a:lnTo>
                  <a:lnTo>
                    <a:pt x="36963" y="17183"/>
                  </a:lnTo>
                  <a:lnTo>
                    <a:pt x="22084" y="32272"/>
                  </a:lnTo>
                  <a:lnTo>
                    <a:pt x="19662" y="37361"/>
                  </a:lnTo>
                  <a:lnTo>
                    <a:pt x="18852" y="46778"/>
                  </a:lnTo>
                  <a:lnTo>
                    <a:pt x="20329" y="50559"/>
                  </a:lnTo>
                  <a:lnTo>
                    <a:pt x="36709" y="67404"/>
                  </a:lnTo>
                  <a:lnTo>
                    <a:pt x="44772" y="71655"/>
                  </a:lnTo>
                  <a:lnTo>
                    <a:pt x="71760" y="81664"/>
                  </a:lnTo>
                  <a:lnTo>
                    <a:pt x="85703" y="87831"/>
                  </a:lnTo>
                  <a:lnTo>
                    <a:pt x="93365" y="92866"/>
                  </a:lnTo>
                  <a:lnTo>
                    <a:pt x="93993" y="93984"/>
                  </a:lnTo>
                  <a:lnTo>
                    <a:pt x="94691" y="97109"/>
                  </a:lnTo>
                  <a:lnTo>
                    <a:pt x="92761" y="98930"/>
                  </a:lnTo>
                  <a:lnTo>
                    <a:pt x="84972" y="102834"/>
                  </a:lnTo>
                  <a:lnTo>
                    <a:pt x="58360" y="106727"/>
                  </a:lnTo>
                  <a:lnTo>
                    <a:pt x="31989" y="113558"/>
                  </a:lnTo>
                  <a:lnTo>
                    <a:pt x="7486" y="120865"/>
                  </a:lnTo>
                  <a:lnTo>
                    <a:pt x="0" y="1258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85">
            <a:extLst>
              <a:ext uri="{FF2B5EF4-FFF2-40B4-BE49-F238E27FC236}">
                <a16:creationId xmlns:a16="http://schemas.microsoft.com/office/drawing/2014/main" id="{129E7325-8A50-FC63-304F-B2A34B6FA665}"/>
              </a:ext>
            </a:extLst>
          </p:cNvPr>
          <p:cNvGrpSpPr/>
          <p:nvPr/>
        </p:nvGrpSpPr>
        <p:grpSpPr>
          <a:xfrm>
            <a:off x="6978650" y="5435600"/>
            <a:ext cx="1073151" cy="271180"/>
            <a:chOff x="6978650" y="5435600"/>
            <a:chExt cx="1073151" cy="271180"/>
          </a:xfrm>
        </p:grpSpPr>
        <p:sp>
          <p:nvSpPr>
            <p:cNvPr id="492" name="SMARTInkShape-418">
              <a:extLst>
                <a:ext uri="{FF2B5EF4-FFF2-40B4-BE49-F238E27FC236}">
                  <a16:creationId xmlns:a16="http://schemas.microsoft.com/office/drawing/2014/main" id="{30BE6E68-EA3F-80F0-FFFF-CDCC8A16468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978650" y="5543725"/>
              <a:ext cx="117643" cy="120476"/>
            </a:xfrm>
            <a:custGeom>
              <a:avLst/>
              <a:gdLst/>
              <a:ahLst/>
              <a:cxnLst/>
              <a:rect l="0" t="0" r="0" b="0"/>
              <a:pathLst>
                <a:path w="117643" h="120476">
                  <a:moveTo>
                    <a:pt x="95250" y="6175"/>
                  </a:moveTo>
                  <a:lnTo>
                    <a:pt x="95250" y="6175"/>
                  </a:lnTo>
                  <a:lnTo>
                    <a:pt x="107183" y="1149"/>
                  </a:lnTo>
                  <a:lnTo>
                    <a:pt x="112895" y="87"/>
                  </a:lnTo>
                  <a:lnTo>
                    <a:pt x="112657" y="0"/>
                  </a:lnTo>
                  <a:lnTo>
                    <a:pt x="93247" y="546"/>
                  </a:lnTo>
                  <a:lnTo>
                    <a:pt x="75606" y="5605"/>
                  </a:lnTo>
                  <a:lnTo>
                    <a:pt x="59091" y="15021"/>
                  </a:lnTo>
                  <a:lnTo>
                    <a:pt x="54484" y="20219"/>
                  </a:lnTo>
                  <a:lnTo>
                    <a:pt x="53962" y="23300"/>
                  </a:lnTo>
                  <a:lnTo>
                    <a:pt x="55263" y="30484"/>
                  </a:lnTo>
                  <a:lnTo>
                    <a:pt x="63333" y="42463"/>
                  </a:lnTo>
                  <a:lnTo>
                    <a:pt x="92422" y="58747"/>
                  </a:lnTo>
                  <a:lnTo>
                    <a:pt x="112879" y="71854"/>
                  </a:lnTo>
                  <a:lnTo>
                    <a:pt x="117196" y="77228"/>
                  </a:lnTo>
                  <a:lnTo>
                    <a:pt x="117642" y="79650"/>
                  </a:lnTo>
                  <a:lnTo>
                    <a:pt x="117233" y="81969"/>
                  </a:lnTo>
                  <a:lnTo>
                    <a:pt x="111508" y="94132"/>
                  </a:lnTo>
                  <a:lnTo>
                    <a:pt x="102005" y="100065"/>
                  </a:lnTo>
                  <a:lnTo>
                    <a:pt x="88374" y="104348"/>
                  </a:lnTo>
                  <a:lnTo>
                    <a:pt x="62273" y="108980"/>
                  </a:lnTo>
                  <a:lnTo>
                    <a:pt x="39583" y="116480"/>
                  </a:lnTo>
                  <a:lnTo>
                    <a:pt x="0" y="120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19">
              <a:extLst>
                <a:ext uri="{FF2B5EF4-FFF2-40B4-BE49-F238E27FC236}">
                  <a16:creationId xmlns:a16="http://schemas.microsoft.com/office/drawing/2014/main" id="{8F017703-3965-04B4-8277-543BFEF69F6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102280" y="5544820"/>
              <a:ext cx="145576" cy="99421"/>
            </a:xfrm>
            <a:custGeom>
              <a:avLst/>
              <a:gdLst/>
              <a:ahLst/>
              <a:cxnLst/>
              <a:rect l="0" t="0" r="0" b="0"/>
              <a:pathLst>
                <a:path w="145576" h="99421">
                  <a:moveTo>
                    <a:pt x="35120" y="62230"/>
                  </a:moveTo>
                  <a:lnTo>
                    <a:pt x="35120" y="62230"/>
                  </a:lnTo>
                  <a:lnTo>
                    <a:pt x="43957" y="53392"/>
                  </a:lnTo>
                  <a:lnTo>
                    <a:pt x="71178" y="48158"/>
                  </a:lnTo>
                  <a:lnTo>
                    <a:pt x="87196" y="44654"/>
                  </a:lnTo>
                  <a:lnTo>
                    <a:pt x="111572" y="40101"/>
                  </a:lnTo>
                  <a:lnTo>
                    <a:pt x="137232" y="31650"/>
                  </a:lnTo>
                  <a:lnTo>
                    <a:pt x="142357" y="27237"/>
                  </a:lnTo>
                  <a:lnTo>
                    <a:pt x="144711" y="24085"/>
                  </a:lnTo>
                  <a:lnTo>
                    <a:pt x="145575" y="21278"/>
                  </a:lnTo>
                  <a:lnTo>
                    <a:pt x="145446" y="18701"/>
                  </a:lnTo>
                  <a:lnTo>
                    <a:pt x="144654" y="16277"/>
                  </a:lnTo>
                  <a:lnTo>
                    <a:pt x="140010" y="11703"/>
                  </a:lnTo>
                  <a:lnTo>
                    <a:pt x="131833" y="7317"/>
                  </a:lnTo>
                  <a:lnTo>
                    <a:pt x="102323" y="0"/>
                  </a:lnTo>
                  <a:lnTo>
                    <a:pt x="74753" y="3923"/>
                  </a:lnTo>
                  <a:lnTo>
                    <a:pt x="53218" y="8222"/>
                  </a:lnTo>
                  <a:lnTo>
                    <a:pt x="23550" y="23358"/>
                  </a:lnTo>
                  <a:lnTo>
                    <a:pt x="7076" y="38483"/>
                  </a:lnTo>
                  <a:lnTo>
                    <a:pt x="1489" y="48383"/>
                  </a:lnTo>
                  <a:lnTo>
                    <a:pt x="0" y="53000"/>
                  </a:lnTo>
                  <a:lnTo>
                    <a:pt x="226" y="61890"/>
                  </a:lnTo>
                  <a:lnTo>
                    <a:pt x="3383" y="70546"/>
                  </a:lnTo>
                  <a:lnTo>
                    <a:pt x="17492" y="88473"/>
                  </a:lnTo>
                  <a:lnTo>
                    <a:pt x="31072" y="95719"/>
                  </a:lnTo>
                  <a:lnTo>
                    <a:pt x="59694" y="99420"/>
                  </a:lnTo>
                  <a:lnTo>
                    <a:pt x="84185" y="99355"/>
                  </a:lnTo>
                  <a:lnTo>
                    <a:pt x="117670" y="93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20">
              <a:extLst>
                <a:ext uri="{FF2B5EF4-FFF2-40B4-BE49-F238E27FC236}">
                  <a16:creationId xmlns:a16="http://schemas.microsoft.com/office/drawing/2014/main" id="{955C9F60-2C65-6F63-2853-B507532D8DE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283812" y="5481456"/>
              <a:ext cx="18689" cy="176395"/>
            </a:xfrm>
            <a:custGeom>
              <a:avLst/>
              <a:gdLst/>
              <a:ahLst/>
              <a:cxnLst/>
              <a:rect l="0" t="0" r="0" b="0"/>
              <a:pathLst>
                <a:path w="18689" h="176395">
                  <a:moveTo>
                    <a:pt x="18688" y="17644"/>
                  </a:moveTo>
                  <a:lnTo>
                    <a:pt x="18688" y="17644"/>
                  </a:lnTo>
                  <a:lnTo>
                    <a:pt x="18688" y="0"/>
                  </a:lnTo>
                  <a:lnTo>
                    <a:pt x="15316" y="24411"/>
                  </a:lnTo>
                  <a:lnTo>
                    <a:pt x="9851" y="54378"/>
                  </a:lnTo>
                  <a:lnTo>
                    <a:pt x="3761" y="78857"/>
                  </a:lnTo>
                  <a:lnTo>
                    <a:pt x="860" y="106259"/>
                  </a:lnTo>
                  <a:lnTo>
                    <a:pt x="0" y="133349"/>
                  </a:lnTo>
                  <a:lnTo>
                    <a:pt x="5988" y="1763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21">
              <a:extLst>
                <a:ext uri="{FF2B5EF4-FFF2-40B4-BE49-F238E27FC236}">
                  <a16:creationId xmlns:a16="http://schemas.microsoft.com/office/drawing/2014/main" id="{BC636D4A-8716-1EFD-F149-E7FB53C0565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381033" y="5582206"/>
              <a:ext cx="106482" cy="90980"/>
            </a:xfrm>
            <a:custGeom>
              <a:avLst/>
              <a:gdLst/>
              <a:ahLst/>
              <a:cxnLst/>
              <a:rect l="0" t="0" r="0" b="0"/>
              <a:pathLst>
                <a:path w="106482" h="90980">
                  <a:moveTo>
                    <a:pt x="10367" y="43894"/>
                  </a:moveTo>
                  <a:lnTo>
                    <a:pt x="10367" y="43894"/>
                  </a:lnTo>
                  <a:lnTo>
                    <a:pt x="36882" y="35056"/>
                  </a:lnTo>
                  <a:lnTo>
                    <a:pt x="62093" y="26887"/>
                  </a:lnTo>
                  <a:lnTo>
                    <a:pt x="89755" y="18480"/>
                  </a:lnTo>
                  <a:lnTo>
                    <a:pt x="105855" y="13395"/>
                  </a:lnTo>
                  <a:lnTo>
                    <a:pt x="106481" y="11567"/>
                  </a:lnTo>
                  <a:lnTo>
                    <a:pt x="103414" y="5773"/>
                  </a:lnTo>
                  <a:lnTo>
                    <a:pt x="100620" y="3663"/>
                  </a:lnTo>
                  <a:lnTo>
                    <a:pt x="93754" y="1319"/>
                  </a:lnTo>
                  <a:lnTo>
                    <a:pt x="78584" y="0"/>
                  </a:lnTo>
                  <a:lnTo>
                    <a:pt x="55200" y="4624"/>
                  </a:lnTo>
                  <a:lnTo>
                    <a:pt x="28491" y="17756"/>
                  </a:lnTo>
                  <a:lnTo>
                    <a:pt x="16835" y="26115"/>
                  </a:lnTo>
                  <a:lnTo>
                    <a:pt x="5542" y="39802"/>
                  </a:lnTo>
                  <a:lnTo>
                    <a:pt x="1168" y="53129"/>
                  </a:lnTo>
                  <a:lnTo>
                    <a:pt x="0" y="60634"/>
                  </a:lnTo>
                  <a:lnTo>
                    <a:pt x="633" y="66343"/>
                  </a:lnTo>
                  <a:lnTo>
                    <a:pt x="2467" y="70855"/>
                  </a:lnTo>
                  <a:lnTo>
                    <a:pt x="12178" y="83164"/>
                  </a:lnTo>
                  <a:lnTo>
                    <a:pt x="22114" y="90181"/>
                  </a:lnTo>
                  <a:lnTo>
                    <a:pt x="25960" y="90979"/>
                  </a:lnTo>
                  <a:lnTo>
                    <a:pt x="42117" y="88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22">
              <a:extLst>
                <a:ext uri="{FF2B5EF4-FFF2-40B4-BE49-F238E27FC236}">
                  <a16:creationId xmlns:a16="http://schemas.microsoft.com/office/drawing/2014/main" id="{50A521E5-0B10-9913-481C-29DC6A05CB3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482152" y="5595495"/>
              <a:ext cx="106099" cy="74477"/>
            </a:xfrm>
            <a:custGeom>
              <a:avLst/>
              <a:gdLst/>
              <a:ahLst/>
              <a:cxnLst/>
              <a:rect l="0" t="0" r="0" b="0"/>
              <a:pathLst>
                <a:path w="106099" h="74477">
                  <a:moveTo>
                    <a:pt x="61648" y="11555"/>
                  </a:moveTo>
                  <a:lnTo>
                    <a:pt x="61648" y="11555"/>
                  </a:lnTo>
                  <a:lnTo>
                    <a:pt x="65020" y="8185"/>
                  </a:lnTo>
                  <a:lnTo>
                    <a:pt x="66674" y="4647"/>
                  </a:lnTo>
                  <a:lnTo>
                    <a:pt x="67116" y="2717"/>
                  </a:lnTo>
                  <a:lnTo>
                    <a:pt x="65999" y="1430"/>
                  </a:lnTo>
                  <a:lnTo>
                    <a:pt x="60995" y="0"/>
                  </a:lnTo>
                  <a:lnTo>
                    <a:pt x="46873" y="2565"/>
                  </a:lnTo>
                  <a:lnTo>
                    <a:pt x="23843" y="14823"/>
                  </a:lnTo>
                  <a:lnTo>
                    <a:pt x="3954" y="31619"/>
                  </a:lnTo>
                  <a:lnTo>
                    <a:pt x="728" y="40228"/>
                  </a:lnTo>
                  <a:lnTo>
                    <a:pt x="0" y="49698"/>
                  </a:lnTo>
                  <a:lnTo>
                    <a:pt x="2028" y="56259"/>
                  </a:lnTo>
                  <a:lnTo>
                    <a:pt x="9045" y="61528"/>
                  </a:lnTo>
                  <a:lnTo>
                    <a:pt x="36142" y="72123"/>
                  </a:lnTo>
                  <a:lnTo>
                    <a:pt x="60503" y="74476"/>
                  </a:lnTo>
                  <a:lnTo>
                    <a:pt x="82946" y="73002"/>
                  </a:lnTo>
                  <a:lnTo>
                    <a:pt x="106098" y="62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23">
              <a:extLst>
                <a:ext uri="{FF2B5EF4-FFF2-40B4-BE49-F238E27FC236}">
                  <a16:creationId xmlns:a16="http://schemas.microsoft.com/office/drawing/2014/main" id="{F03BB03B-B9DA-2CD7-5171-9CDA8D846FB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39177" y="5453049"/>
              <a:ext cx="69724" cy="241603"/>
            </a:xfrm>
            <a:custGeom>
              <a:avLst/>
              <a:gdLst/>
              <a:ahLst/>
              <a:cxnLst/>
              <a:rect l="0" t="0" r="0" b="0"/>
              <a:pathLst>
                <a:path w="69724" h="241603">
                  <a:moveTo>
                    <a:pt x="25273" y="20651"/>
                  </a:moveTo>
                  <a:lnTo>
                    <a:pt x="25273" y="20651"/>
                  </a:lnTo>
                  <a:lnTo>
                    <a:pt x="21901" y="17281"/>
                  </a:lnTo>
                  <a:lnTo>
                    <a:pt x="20247" y="11862"/>
                  </a:lnTo>
                  <a:lnTo>
                    <a:pt x="19184" y="257"/>
                  </a:lnTo>
                  <a:lnTo>
                    <a:pt x="19803" y="0"/>
                  </a:lnTo>
                  <a:lnTo>
                    <a:pt x="22372" y="3476"/>
                  </a:lnTo>
                  <a:lnTo>
                    <a:pt x="19866" y="33110"/>
                  </a:lnTo>
                  <a:lnTo>
                    <a:pt x="15739" y="58703"/>
                  </a:lnTo>
                  <a:lnTo>
                    <a:pt x="12492" y="84142"/>
                  </a:lnTo>
                  <a:lnTo>
                    <a:pt x="7670" y="109549"/>
                  </a:lnTo>
                  <a:lnTo>
                    <a:pt x="3138" y="134951"/>
                  </a:lnTo>
                  <a:lnTo>
                    <a:pt x="518" y="161056"/>
                  </a:lnTo>
                  <a:lnTo>
                    <a:pt x="0" y="190777"/>
                  </a:lnTo>
                  <a:lnTo>
                    <a:pt x="595" y="217901"/>
                  </a:lnTo>
                  <a:lnTo>
                    <a:pt x="5343" y="231813"/>
                  </a:lnTo>
                  <a:lnTo>
                    <a:pt x="9595" y="236326"/>
                  </a:lnTo>
                  <a:lnTo>
                    <a:pt x="15483" y="239979"/>
                  </a:lnTo>
                  <a:lnTo>
                    <a:pt x="20452" y="241602"/>
                  </a:lnTo>
                  <a:lnTo>
                    <a:pt x="28774" y="238561"/>
                  </a:lnTo>
                  <a:lnTo>
                    <a:pt x="69723" y="217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24">
              <a:extLst>
                <a:ext uri="{FF2B5EF4-FFF2-40B4-BE49-F238E27FC236}">
                  <a16:creationId xmlns:a16="http://schemas.microsoft.com/office/drawing/2014/main" id="{80152E9A-492D-B344-CEB8-E9AD95D8843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03928" y="5594350"/>
              <a:ext cx="117673" cy="19051"/>
            </a:xfrm>
            <a:custGeom>
              <a:avLst/>
              <a:gdLst/>
              <a:ahLst/>
              <a:cxnLst/>
              <a:rect l="0" t="0" r="0" b="0"/>
              <a:pathLst>
                <a:path w="117673" h="19051">
                  <a:moveTo>
                    <a:pt x="3372" y="19050"/>
                  </a:moveTo>
                  <a:lnTo>
                    <a:pt x="3372" y="19050"/>
                  </a:lnTo>
                  <a:lnTo>
                    <a:pt x="0" y="15679"/>
                  </a:lnTo>
                  <a:lnTo>
                    <a:pt x="419" y="14686"/>
                  </a:lnTo>
                  <a:lnTo>
                    <a:pt x="28513" y="5909"/>
                  </a:lnTo>
                  <a:lnTo>
                    <a:pt x="59217" y="1167"/>
                  </a:lnTo>
                  <a:lnTo>
                    <a:pt x="11767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25">
              <a:extLst>
                <a:ext uri="{FF2B5EF4-FFF2-40B4-BE49-F238E27FC236}">
                  <a16:creationId xmlns:a16="http://schemas.microsoft.com/office/drawing/2014/main" id="{D126F890-6818-C6B0-3FF4-9F99CD66DC6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741365" y="5595595"/>
              <a:ext cx="111010" cy="81306"/>
            </a:xfrm>
            <a:custGeom>
              <a:avLst/>
              <a:gdLst/>
              <a:ahLst/>
              <a:cxnLst/>
              <a:rect l="0" t="0" r="0" b="0"/>
              <a:pathLst>
                <a:path w="111010" h="81306">
                  <a:moveTo>
                    <a:pt x="18335" y="11455"/>
                  </a:moveTo>
                  <a:lnTo>
                    <a:pt x="18335" y="11455"/>
                  </a:lnTo>
                  <a:lnTo>
                    <a:pt x="24111" y="16524"/>
                  </a:lnTo>
                  <a:lnTo>
                    <a:pt x="30544" y="20293"/>
                  </a:lnTo>
                  <a:lnTo>
                    <a:pt x="62025" y="23816"/>
                  </a:lnTo>
                  <a:lnTo>
                    <a:pt x="82233" y="23383"/>
                  </a:lnTo>
                  <a:lnTo>
                    <a:pt x="104893" y="15308"/>
                  </a:lnTo>
                  <a:lnTo>
                    <a:pt x="109722" y="11286"/>
                  </a:lnTo>
                  <a:lnTo>
                    <a:pt x="111009" y="9225"/>
                  </a:lnTo>
                  <a:lnTo>
                    <a:pt x="110457" y="7146"/>
                  </a:lnTo>
                  <a:lnTo>
                    <a:pt x="106079" y="2955"/>
                  </a:lnTo>
                  <a:lnTo>
                    <a:pt x="85569" y="0"/>
                  </a:lnTo>
                  <a:lnTo>
                    <a:pt x="57150" y="2495"/>
                  </a:lnTo>
                  <a:lnTo>
                    <a:pt x="33128" y="11074"/>
                  </a:lnTo>
                  <a:lnTo>
                    <a:pt x="19347" y="19182"/>
                  </a:lnTo>
                  <a:lnTo>
                    <a:pt x="4711" y="36970"/>
                  </a:lnTo>
                  <a:lnTo>
                    <a:pt x="893" y="46218"/>
                  </a:lnTo>
                  <a:lnTo>
                    <a:pt x="0" y="51130"/>
                  </a:lnTo>
                  <a:lnTo>
                    <a:pt x="2868" y="61232"/>
                  </a:lnTo>
                  <a:lnTo>
                    <a:pt x="8168" y="67209"/>
                  </a:lnTo>
                  <a:lnTo>
                    <a:pt x="20967" y="74541"/>
                  </a:lnTo>
                  <a:lnTo>
                    <a:pt x="32910" y="78299"/>
                  </a:lnTo>
                  <a:lnTo>
                    <a:pt x="62785" y="813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26">
              <a:extLst>
                <a:ext uri="{FF2B5EF4-FFF2-40B4-BE49-F238E27FC236}">
                  <a16:creationId xmlns:a16="http://schemas.microsoft.com/office/drawing/2014/main" id="{3A0CF3A7-F5EF-10A2-5477-E431F3A76A0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933606" y="5435600"/>
              <a:ext cx="118195" cy="271180"/>
            </a:xfrm>
            <a:custGeom>
              <a:avLst/>
              <a:gdLst/>
              <a:ahLst/>
              <a:cxnLst/>
              <a:rect l="0" t="0" r="0" b="0"/>
              <a:pathLst>
                <a:path w="118195" h="271180">
                  <a:moveTo>
                    <a:pt x="111844" y="177800"/>
                  </a:moveTo>
                  <a:lnTo>
                    <a:pt x="111844" y="177800"/>
                  </a:lnTo>
                  <a:lnTo>
                    <a:pt x="111844" y="165591"/>
                  </a:lnTo>
                  <a:lnTo>
                    <a:pt x="109962" y="159909"/>
                  </a:lnTo>
                  <a:lnTo>
                    <a:pt x="108472" y="157406"/>
                  </a:lnTo>
                  <a:lnTo>
                    <a:pt x="101173" y="152743"/>
                  </a:lnTo>
                  <a:lnTo>
                    <a:pt x="79241" y="144002"/>
                  </a:lnTo>
                  <a:lnTo>
                    <a:pt x="57421" y="144346"/>
                  </a:lnTo>
                  <a:lnTo>
                    <a:pt x="33081" y="152287"/>
                  </a:lnTo>
                  <a:lnTo>
                    <a:pt x="22040" y="159640"/>
                  </a:lnTo>
                  <a:lnTo>
                    <a:pt x="5833" y="179231"/>
                  </a:lnTo>
                  <a:lnTo>
                    <a:pt x="1227" y="193018"/>
                  </a:lnTo>
                  <a:lnTo>
                    <a:pt x="0" y="200645"/>
                  </a:lnTo>
                  <a:lnTo>
                    <a:pt x="2398" y="216646"/>
                  </a:lnTo>
                  <a:lnTo>
                    <a:pt x="12065" y="239801"/>
                  </a:lnTo>
                  <a:lnTo>
                    <a:pt x="21994" y="255437"/>
                  </a:lnTo>
                  <a:lnTo>
                    <a:pt x="31694" y="263576"/>
                  </a:lnTo>
                  <a:lnTo>
                    <a:pt x="45292" y="270243"/>
                  </a:lnTo>
                  <a:lnTo>
                    <a:pt x="48427" y="271179"/>
                  </a:lnTo>
                  <a:lnTo>
                    <a:pt x="55671" y="270337"/>
                  </a:lnTo>
                  <a:lnTo>
                    <a:pt x="59580" y="269125"/>
                  </a:lnTo>
                  <a:lnTo>
                    <a:pt x="62184" y="266905"/>
                  </a:lnTo>
                  <a:lnTo>
                    <a:pt x="72006" y="240110"/>
                  </a:lnTo>
                  <a:lnTo>
                    <a:pt x="80169" y="210020"/>
                  </a:lnTo>
                  <a:lnTo>
                    <a:pt x="86466" y="181702"/>
                  </a:lnTo>
                  <a:lnTo>
                    <a:pt x="92800" y="158025"/>
                  </a:lnTo>
                  <a:lnTo>
                    <a:pt x="99146" y="131254"/>
                  </a:lnTo>
                  <a:lnTo>
                    <a:pt x="105494" y="102860"/>
                  </a:lnTo>
                  <a:lnTo>
                    <a:pt x="109962" y="74692"/>
                  </a:lnTo>
                  <a:lnTo>
                    <a:pt x="114842" y="43682"/>
                  </a:lnTo>
                  <a:lnTo>
                    <a:pt x="114824" y="33290"/>
                  </a:lnTo>
                  <a:lnTo>
                    <a:pt x="113873" y="23968"/>
                  </a:lnTo>
                  <a:lnTo>
                    <a:pt x="1181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86">
            <a:extLst>
              <a:ext uri="{FF2B5EF4-FFF2-40B4-BE49-F238E27FC236}">
                <a16:creationId xmlns:a16="http://schemas.microsoft.com/office/drawing/2014/main" id="{08960066-3B4D-01CB-FC45-DCF2CAC5D8BB}"/>
              </a:ext>
            </a:extLst>
          </p:cNvPr>
          <p:cNvGrpSpPr/>
          <p:nvPr/>
        </p:nvGrpSpPr>
        <p:grpSpPr>
          <a:xfrm>
            <a:off x="4610100" y="5695950"/>
            <a:ext cx="1682723" cy="374162"/>
            <a:chOff x="4610100" y="5695950"/>
            <a:chExt cx="1682723" cy="374162"/>
          </a:xfrm>
        </p:grpSpPr>
        <p:sp>
          <p:nvSpPr>
            <p:cNvPr id="502" name="SMARTInkShape-427">
              <a:extLst>
                <a:ext uri="{FF2B5EF4-FFF2-40B4-BE49-F238E27FC236}">
                  <a16:creationId xmlns:a16="http://schemas.microsoft.com/office/drawing/2014/main" id="{48313229-A79A-ED67-1537-A2DFF61A2F7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622800" y="5746773"/>
              <a:ext cx="12678" cy="107928"/>
            </a:xfrm>
            <a:custGeom>
              <a:avLst/>
              <a:gdLst/>
              <a:ahLst/>
              <a:cxnLst/>
              <a:rect l="0" t="0" r="0" b="0"/>
              <a:pathLst>
                <a:path w="12678" h="107928">
                  <a:moveTo>
                    <a:pt x="6350" y="6327"/>
                  </a:moveTo>
                  <a:lnTo>
                    <a:pt x="6350" y="6327"/>
                  </a:lnTo>
                  <a:lnTo>
                    <a:pt x="12677" y="0"/>
                  </a:lnTo>
                  <a:lnTo>
                    <a:pt x="4860" y="28521"/>
                  </a:lnTo>
                  <a:lnTo>
                    <a:pt x="960" y="51398"/>
                  </a:lnTo>
                  <a:lnTo>
                    <a:pt x="284" y="76753"/>
                  </a:lnTo>
                  <a:lnTo>
                    <a:pt x="0" y="107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28">
              <a:extLst>
                <a:ext uri="{FF2B5EF4-FFF2-40B4-BE49-F238E27FC236}">
                  <a16:creationId xmlns:a16="http://schemas.microsoft.com/office/drawing/2014/main" id="{E9E453AC-A50C-0029-A310-927173777F5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610100" y="57023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2575" y="82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29">
              <a:extLst>
                <a:ext uri="{FF2B5EF4-FFF2-40B4-BE49-F238E27FC236}">
                  <a16:creationId xmlns:a16="http://schemas.microsoft.com/office/drawing/2014/main" id="{CC550C6B-BD22-9337-AC44-B3FC7D1F3AB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673600" y="5766324"/>
              <a:ext cx="158751" cy="82027"/>
            </a:xfrm>
            <a:custGeom>
              <a:avLst/>
              <a:gdLst/>
              <a:ahLst/>
              <a:cxnLst/>
              <a:rect l="0" t="0" r="0" b="0"/>
              <a:pathLst>
                <a:path w="158751" h="82027">
                  <a:moveTo>
                    <a:pt x="0" y="37576"/>
                  </a:moveTo>
                  <a:lnTo>
                    <a:pt x="0" y="37576"/>
                  </a:lnTo>
                  <a:lnTo>
                    <a:pt x="0" y="34205"/>
                  </a:lnTo>
                  <a:lnTo>
                    <a:pt x="1882" y="30669"/>
                  </a:lnTo>
                  <a:lnTo>
                    <a:pt x="19773" y="8425"/>
                  </a:lnTo>
                  <a:lnTo>
                    <a:pt x="30083" y="2128"/>
                  </a:lnTo>
                  <a:lnTo>
                    <a:pt x="39887" y="0"/>
                  </a:lnTo>
                  <a:lnTo>
                    <a:pt x="42114" y="1236"/>
                  </a:lnTo>
                  <a:lnTo>
                    <a:pt x="46469" y="6373"/>
                  </a:lnTo>
                  <a:lnTo>
                    <a:pt x="55014" y="34967"/>
                  </a:lnTo>
                  <a:lnTo>
                    <a:pt x="62662" y="65309"/>
                  </a:lnTo>
                  <a:lnTo>
                    <a:pt x="63426" y="78332"/>
                  </a:lnTo>
                  <a:lnTo>
                    <a:pt x="64184" y="75365"/>
                  </a:lnTo>
                  <a:lnTo>
                    <a:pt x="69268" y="65863"/>
                  </a:lnTo>
                  <a:lnTo>
                    <a:pt x="92319" y="37497"/>
                  </a:lnTo>
                  <a:lnTo>
                    <a:pt x="105200" y="28616"/>
                  </a:lnTo>
                  <a:lnTo>
                    <a:pt x="130170" y="19628"/>
                  </a:lnTo>
                  <a:lnTo>
                    <a:pt x="131936" y="21377"/>
                  </a:lnTo>
                  <a:lnTo>
                    <a:pt x="135779" y="28966"/>
                  </a:lnTo>
                  <a:lnTo>
                    <a:pt x="144540" y="58734"/>
                  </a:lnTo>
                  <a:lnTo>
                    <a:pt x="158750" y="82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430">
              <a:extLst>
                <a:ext uri="{FF2B5EF4-FFF2-40B4-BE49-F238E27FC236}">
                  <a16:creationId xmlns:a16="http://schemas.microsoft.com/office/drawing/2014/main" id="{4696A706-60D9-ECC8-83BC-CAE1760BB63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862434" y="5695950"/>
              <a:ext cx="96917" cy="199221"/>
            </a:xfrm>
            <a:custGeom>
              <a:avLst/>
              <a:gdLst/>
              <a:ahLst/>
              <a:cxnLst/>
              <a:rect l="0" t="0" r="0" b="0"/>
              <a:pathLst>
                <a:path w="96917" h="199221">
                  <a:moveTo>
                    <a:pt x="71516" y="133350"/>
                  </a:moveTo>
                  <a:lnTo>
                    <a:pt x="71516" y="133350"/>
                  </a:lnTo>
                  <a:lnTo>
                    <a:pt x="74887" y="129979"/>
                  </a:lnTo>
                  <a:lnTo>
                    <a:pt x="76542" y="126443"/>
                  </a:lnTo>
                  <a:lnTo>
                    <a:pt x="77604" y="118424"/>
                  </a:lnTo>
                  <a:lnTo>
                    <a:pt x="75869" y="114252"/>
                  </a:lnTo>
                  <a:lnTo>
                    <a:pt x="73450" y="110044"/>
                  </a:lnTo>
                  <a:lnTo>
                    <a:pt x="72375" y="105824"/>
                  </a:lnTo>
                  <a:lnTo>
                    <a:pt x="66254" y="101595"/>
                  </a:lnTo>
                  <a:lnTo>
                    <a:pt x="52788" y="97131"/>
                  </a:lnTo>
                  <a:lnTo>
                    <a:pt x="48448" y="96504"/>
                  </a:lnTo>
                  <a:lnTo>
                    <a:pt x="37980" y="99570"/>
                  </a:lnTo>
                  <a:lnTo>
                    <a:pt x="26978" y="106342"/>
                  </a:lnTo>
                  <a:lnTo>
                    <a:pt x="7421" y="127233"/>
                  </a:lnTo>
                  <a:lnTo>
                    <a:pt x="0" y="145022"/>
                  </a:lnTo>
                  <a:lnTo>
                    <a:pt x="1160" y="158293"/>
                  </a:lnTo>
                  <a:lnTo>
                    <a:pt x="6380" y="170542"/>
                  </a:lnTo>
                  <a:lnTo>
                    <a:pt x="17251" y="184664"/>
                  </a:lnTo>
                  <a:lnTo>
                    <a:pt x="30116" y="193632"/>
                  </a:lnTo>
                  <a:lnTo>
                    <a:pt x="41121" y="198477"/>
                  </a:lnTo>
                  <a:lnTo>
                    <a:pt x="54950" y="199220"/>
                  </a:lnTo>
                  <a:lnTo>
                    <a:pt x="69092" y="196492"/>
                  </a:lnTo>
                  <a:lnTo>
                    <a:pt x="80081" y="190576"/>
                  </a:lnTo>
                  <a:lnTo>
                    <a:pt x="83576" y="187023"/>
                  </a:lnTo>
                  <a:lnTo>
                    <a:pt x="93017" y="163666"/>
                  </a:lnTo>
                  <a:lnTo>
                    <a:pt x="96403" y="133161"/>
                  </a:lnTo>
                  <a:lnTo>
                    <a:pt x="96764" y="106718"/>
                  </a:lnTo>
                  <a:lnTo>
                    <a:pt x="96849" y="83414"/>
                  </a:lnTo>
                  <a:lnTo>
                    <a:pt x="96896" y="53722"/>
                  </a:lnTo>
                  <a:lnTo>
                    <a:pt x="96910" y="25011"/>
                  </a:lnTo>
                  <a:lnTo>
                    <a:pt x="969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431">
              <a:extLst>
                <a:ext uri="{FF2B5EF4-FFF2-40B4-BE49-F238E27FC236}">
                  <a16:creationId xmlns:a16="http://schemas.microsoft.com/office/drawing/2014/main" id="{A5D816AF-997F-C506-128B-7234DA6F102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992744" y="5778895"/>
              <a:ext cx="113767" cy="119521"/>
            </a:xfrm>
            <a:custGeom>
              <a:avLst/>
              <a:gdLst/>
              <a:ahLst/>
              <a:cxnLst/>
              <a:rect l="0" t="0" r="0" b="0"/>
              <a:pathLst>
                <a:path w="113767" h="119521">
                  <a:moveTo>
                    <a:pt x="11056" y="50405"/>
                  </a:moveTo>
                  <a:lnTo>
                    <a:pt x="11056" y="50405"/>
                  </a:lnTo>
                  <a:lnTo>
                    <a:pt x="41563" y="50405"/>
                  </a:lnTo>
                  <a:lnTo>
                    <a:pt x="69366" y="43498"/>
                  </a:lnTo>
                  <a:lnTo>
                    <a:pt x="97206" y="35479"/>
                  </a:lnTo>
                  <a:lnTo>
                    <a:pt x="111449" y="29206"/>
                  </a:lnTo>
                  <a:lnTo>
                    <a:pt x="113262" y="26394"/>
                  </a:lnTo>
                  <a:lnTo>
                    <a:pt x="113766" y="23109"/>
                  </a:lnTo>
                  <a:lnTo>
                    <a:pt x="113396" y="19508"/>
                  </a:lnTo>
                  <a:lnTo>
                    <a:pt x="111738" y="16401"/>
                  </a:lnTo>
                  <a:lnTo>
                    <a:pt x="106134" y="11068"/>
                  </a:lnTo>
                  <a:lnTo>
                    <a:pt x="91673" y="4099"/>
                  </a:lnTo>
                  <a:lnTo>
                    <a:pt x="60339" y="197"/>
                  </a:lnTo>
                  <a:lnTo>
                    <a:pt x="56611" y="0"/>
                  </a:lnTo>
                  <a:lnTo>
                    <a:pt x="37881" y="6464"/>
                  </a:lnTo>
                  <a:lnTo>
                    <a:pt x="21200" y="17317"/>
                  </a:lnTo>
                  <a:lnTo>
                    <a:pt x="10690" y="29469"/>
                  </a:lnTo>
                  <a:lnTo>
                    <a:pt x="1524" y="59309"/>
                  </a:lnTo>
                  <a:lnTo>
                    <a:pt x="0" y="76876"/>
                  </a:lnTo>
                  <a:lnTo>
                    <a:pt x="4410" y="95173"/>
                  </a:lnTo>
                  <a:lnTo>
                    <a:pt x="10690" y="107696"/>
                  </a:lnTo>
                  <a:lnTo>
                    <a:pt x="15044" y="111882"/>
                  </a:lnTo>
                  <a:lnTo>
                    <a:pt x="25528" y="116534"/>
                  </a:lnTo>
                  <a:lnTo>
                    <a:pt x="50917" y="119520"/>
                  </a:lnTo>
                  <a:lnTo>
                    <a:pt x="99956" y="113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32">
              <a:extLst>
                <a:ext uri="{FF2B5EF4-FFF2-40B4-BE49-F238E27FC236}">
                  <a16:creationId xmlns:a16="http://schemas.microsoft.com/office/drawing/2014/main" id="{D6421E2C-5CB7-0EF3-F0EC-0FDB81264A8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143578" y="5817483"/>
              <a:ext cx="68204" cy="213279"/>
            </a:xfrm>
            <a:custGeom>
              <a:avLst/>
              <a:gdLst/>
              <a:ahLst/>
              <a:cxnLst/>
              <a:rect l="0" t="0" r="0" b="0"/>
              <a:pathLst>
                <a:path w="68204" h="213279">
                  <a:moveTo>
                    <a:pt x="38022" y="5467"/>
                  </a:moveTo>
                  <a:lnTo>
                    <a:pt x="38022" y="5467"/>
                  </a:lnTo>
                  <a:lnTo>
                    <a:pt x="38022" y="0"/>
                  </a:lnTo>
                  <a:lnTo>
                    <a:pt x="32952" y="10841"/>
                  </a:lnTo>
                  <a:lnTo>
                    <a:pt x="27038" y="36815"/>
                  </a:lnTo>
                  <a:lnTo>
                    <a:pt x="22068" y="61792"/>
                  </a:lnTo>
                  <a:lnTo>
                    <a:pt x="16114" y="83417"/>
                  </a:lnTo>
                  <a:lnTo>
                    <a:pt x="11117" y="104788"/>
                  </a:lnTo>
                  <a:lnTo>
                    <a:pt x="8425" y="127926"/>
                  </a:lnTo>
                  <a:lnTo>
                    <a:pt x="6910" y="157227"/>
                  </a:lnTo>
                  <a:lnTo>
                    <a:pt x="6356" y="188826"/>
                  </a:lnTo>
                  <a:lnTo>
                    <a:pt x="6275" y="213278"/>
                  </a:lnTo>
                  <a:lnTo>
                    <a:pt x="6273" y="211130"/>
                  </a:lnTo>
                  <a:lnTo>
                    <a:pt x="510" y="182929"/>
                  </a:lnTo>
                  <a:lnTo>
                    <a:pt x="96" y="154004"/>
                  </a:lnTo>
                  <a:lnTo>
                    <a:pt x="0" y="130750"/>
                  </a:lnTo>
                  <a:lnTo>
                    <a:pt x="1838" y="104422"/>
                  </a:lnTo>
                  <a:lnTo>
                    <a:pt x="5007" y="79081"/>
                  </a:lnTo>
                  <a:lnTo>
                    <a:pt x="11464" y="52207"/>
                  </a:lnTo>
                  <a:lnTo>
                    <a:pt x="22706" y="28096"/>
                  </a:lnTo>
                  <a:lnTo>
                    <a:pt x="44472" y="5355"/>
                  </a:lnTo>
                  <a:lnTo>
                    <a:pt x="47966" y="3981"/>
                  </a:lnTo>
                  <a:lnTo>
                    <a:pt x="55612" y="4336"/>
                  </a:lnTo>
                  <a:lnTo>
                    <a:pt x="58921" y="6124"/>
                  </a:lnTo>
                  <a:lnTo>
                    <a:pt x="64478" y="11874"/>
                  </a:lnTo>
                  <a:lnTo>
                    <a:pt x="67419" y="19133"/>
                  </a:lnTo>
                  <a:lnTo>
                    <a:pt x="68203" y="23044"/>
                  </a:lnTo>
                  <a:lnTo>
                    <a:pt x="65312" y="33035"/>
                  </a:lnTo>
                  <a:lnTo>
                    <a:pt x="55328" y="49954"/>
                  </a:lnTo>
                  <a:lnTo>
                    <a:pt x="45344" y="57767"/>
                  </a:lnTo>
                  <a:lnTo>
                    <a:pt x="24965" y="66023"/>
                  </a:lnTo>
                  <a:lnTo>
                    <a:pt x="6272" y="68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33">
              <a:extLst>
                <a:ext uri="{FF2B5EF4-FFF2-40B4-BE49-F238E27FC236}">
                  <a16:creationId xmlns:a16="http://schemas.microsoft.com/office/drawing/2014/main" id="{33B320DE-DF9C-99D0-87A2-375A73E4CBE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232400" y="5807928"/>
              <a:ext cx="254001" cy="115603"/>
            </a:xfrm>
            <a:custGeom>
              <a:avLst/>
              <a:gdLst/>
              <a:ahLst/>
              <a:cxnLst/>
              <a:rect l="0" t="0" r="0" b="0"/>
              <a:pathLst>
                <a:path w="254001" h="115603">
                  <a:moveTo>
                    <a:pt x="0" y="40422"/>
                  </a:moveTo>
                  <a:lnTo>
                    <a:pt x="0" y="40422"/>
                  </a:lnTo>
                  <a:lnTo>
                    <a:pt x="10139" y="36058"/>
                  </a:lnTo>
                  <a:lnTo>
                    <a:pt x="36595" y="34334"/>
                  </a:lnTo>
                  <a:lnTo>
                    <a:pt x="63202" y="34124"/>
                  </a:lnTo>
                  <a:lnTo>
                    <a:pt x="86959" y="32201"/>
                  </a:lnTo>
                  <a:lnTo>
                    <a:pt x="98708" y="28607"/>
                  </a:lnTo>
                  <a:lnTo>
                    <a:pt x="106813" y="22332"/>
                  </a:lnTo>
                  <a:lnTo>
                    <a:pt x="106487" y="21307"/>
                  </a:lnTo>
                  <a:lnTo>
                    <a:pt x="95090" y="8567"/>
                  </a:lnTo>
                  <a:lnTo>
                    <a:pt x="80621" y="801"/>
                  </a:lnTo>
                  <a:lnTo>
                    <a:pt x="68993" y="0"/>
                  </a:lnTo>
                  <a:lnTo>
                    <a:pt x="62928" y="774"/>
                  </a:lnTo>
                  <a:lnTo>
                    <a:pt x="58180" y="3406"/>
                  </a:lnTo>
                  <a:lnTo>
                    <a:pt x="43027" y="21959"/>
                  </a:lnTo>
                  <a:lnTo>
                    <a:pt x="36188" y="36128"/>
                  </a:lnTo>
                  <a:lnTo>
                    <a:pt x="33065" y="57102"/>
                  </a:lnTo>
                  <a:lnTo>
                    <a:pt x="35511" y="74448"/>
                  </a:lnTo>
                  <a:lnTo>
                    <a:pt x="48780" y="99457"/>
                  </a:lnTo>
                  <a:lnTo>
                    <a:pt x="52960" y="104995"/>
                  </a:lnTo>
                  <a:lnTo>
                    <a:pt x="57169" y="107926"/>
                  </a:lnTo>
                  <a:lnTo>
                    <a:pt x="61392" y="109935"/>
                  </a:lnTo>
                  <a:lnTo>
                    <a:pt x="67735" y="114328"/>
                  </a:lnTo>
                  <a:lnTo>
                    <a:pt x="71968" y="115602"/>
                  </a:lnTo>
                  <a:lnTo>
                    <a:pt x="74084" y="115236"/>
                  </a:lnTo>
                  <a:lnTo>
                    <a:pt x="88038" y="107694"/>
                  </a:lnTo>
                  <a:lnTo>
                    <a:pt x="93926" y="101836"/>
                  </a:lnTo>
                  <a:lnTo>
                    <a:pt x="112859" y="73313"/>
                  </a:lnTo>
                  <a:lnTo>
                    <a:pt x="133781" y="44991"/>
                  </a:lnTo>
                  <a:lnTo>
                    <a:pt x="142415" y="30957"/>
                  </a:lnTo>
                  <a:lnTo>
                    <a:pt x="143626" y="27762"/>
                  </a:lnTo>
                  <a:lnTo>
                    <a:pt x="145140" y="26338"/>
                  </a:lnTo>
                  <a:lnTo>
                    <a:pt x="146853" y="26094"/>
                  </a:lnTo>
                  <a:lnTo>
                    <a:pt x="148703" y="26636"/>
                  </a:lnTo>
                  <a:lnTo>
                    <a:pt x="152639" y="32884"/>
                  </a:lnTo>
                  <a:lnTo>
                    <a:pt x="163015" y="60151"/>
                  </a:lnTo>
                  <a:lnTo>
                    <a:pt x="170200" y="87940"/>
                  </a:lnTo>
                  <a:lnTo>
                    <a:pt x="171417" y="103410"/>
                  </a:lnTo>
                  <a:lnTo>
                    <a:pt x="199061" y="78172"/>
                  </a:lnTo>
                  <a:lnTo>
                    <a:pt x="222687" y="64890"/>
                  </a:lnTo>
                  <a:lnTo>
                    <a:pt x="240720" y="59613"/>
                  </a:lnTo>
                  <a:lnTo>
                    <a:pt x="245549" y="68933"/>
                  </a:lnTo>
                  <a:lnTo>
                    <a:pt x="254000" y="91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34">
              <a:extLst>
                <a:ext uri="{FF2B5EF4-FFF2-40B4-BE49-F238E27FC236}">
                  <a16:creationId xmlns:a16="http://schemas.microsoft.com/office/drawing/2014/main" id="{2F4DF469-45E2-1E27-DE17-369D581D1FC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519956" y="5734050"/>
              <a:ext cx="106145" cy="200381"/>
            </a:xfrm>
            <a:custGeom>
              <a:avLst/>
              <a:gdLst/>
              <a:ahLst/>
              <a:cxnLst/>
              <a:rect l="0" t="0" r="0" b="0"/>
              <a:pathLst>
                <a:path w="106145" h="200381">
                  <a:moveTo>
                    <a:pt x="61694" y="146050"/>
                  </a:moveTo>
                  <a:lnTo>
                    <a:pt x="61694" y="146050"/>
                  </a:lnTo>
                  <a:lnTo>
                    <a:pt x="67470" y="140981"/>
                  </a:lnTo>
                  <a:lnTo>
                    <a:pt x="82088" y="131123"/>
                  </a:lnTo>
                  <a:lnTo>
                    <a:pt x="84870" y="125070"/>
                  </a:lnTo>
                  <a:lnTo>
                    <a:pt x="85611" y="121479"/>
                  </a:lnTo>
                  <a:lnTo>
                    <a:pt x="85400" y="118380"/>
                  </a:lnTo>
                  <a:lnTo>
                    <a:pt x="83283" y="113057"/>
                  </a:lnTo>
                  <a:lnTo>
                    <a:pt x="76228" y="108338"/>
                  </a:lnTo>
                  <a:lnTo>
                    <a:pt x="71383" y="106092"/>
                  </a:lnTo>
                  <a:lnTo>
                    <a:pt x="66038" y="106006"/>
                  </a:lnTo>
                  <a:lnTo>
                    <a:pt x="54453" y="109673"/>
                  </a:lnTo>
                  <a:lnTo>
                    <a:pt x="32659" y="123042"/>
                  </a:lnTo>
                  <a:lnTo>
                    <a:pt x="15069" y="143780"/>
                  </a:lnTo>
                  <a:lnTo>
                    <a:pt x="4291" y="161056"/>
                  </a:lnTo>
                  <a:lnTo>
                    <a:pt x="0" y="178483"/>
                  </a:lnTo>
                  <a:lnTo>
                    <a:pt x="879" y="188922"/>
                  </a:lnTo>
                  <a:lnTo>
                    <a:pt x="3620" y="196854"/>
                  </a:lnTo>
                  <a:lnTo>
                    <a:pt x="5339" y="198969"/>
                  </a:lnTo>
                  <a:lnTo>
                    <a:pt x="7191" y="200380"/>
                  </a:lnTo>
                  <a:lnTo>
                    <a:pt x="14892" y="200065"/>
                  </a:lnTo>
                  <a:lnTo>
                    <a:pt x="24666" y="196867"/>
                  </a:lnTo>
                  <a:lnTo>
                    <a:pt x="38100" y="186429"/>
                  </a:lnTo>
                  <a:lnTo>
                    <a:pt x="56166" y="161585"/>
                  </a:lnTo>
                  <a:lnTo>
                    <a:pt x="66798" y="138266"/>
                  </a:lnTo>
                  <a:lnTo>
                    <a:pt x="75514" y="112385"/>
                  </a:lnTo>
                  <a:lnTo>
                    <a:pt x="85936" y="86843"/>
                  </a:lnTo>
                  <a:lnTo>
                    <a:pt x="97031" y="56587"/>
                  </a:lnTo>
                  <a:lnTo>
                    <a:pt x="103130" y="30329"/>
                  </a:lnTo>
                  <a:lnTo>
                    <a:pt x="1061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35">
              <a:extLst>
                <a:ext uri="{FF2B5EF4-FFF2-40B4-BE49-F238E27FC236}">
                  <a16:creationId xmlns:a16="http://schemas.microsoft.com/office/drawing/2014/main" id="{3C0758FD-65A5-D1B0-0BEC-E023ABFC29F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95518" y="5805238"/>
              <a:ext cx="260662" cy="125512"/>
            </a:xfrm>
            <a:custGeom>
              <a:avLst/>
              <a:gdLst/>
              <a:ahLst/>
              <a:cxnLst/>
              <a:rect l="0" t="0" r="0" b="0"/>
              <a:pathLst>
                <a:path w="260662" h="125512">
                  <a:moveTo>
                    <a:pt x="32182" y="55812"/>
                  </a:moveTo>
                  <a:lnTo>
                    <a:pt x="32182" y="55812"/>
                  </a:lnTo>
                  <a:lnTo>
                    <a:pt x="60019" y="55812"/>
                  </a:lnTo>
                  <a:lnTo>
                    <a:pt x="89491" y="55812"/>
                  </a:lnTo>
                  <a:lnTo>
                    <a:pt x="102863" y="55107"/>
                  </a:lnTo>
                  <a:lnTo>
                    <a:pt x="108987" y="52441"/>
                  </a:lnTo>
                  <a:lnTo>
                    <a:pt x="110902" y="50743"/>
                  </a:lnTo>
                  <a:lnTo>
                    <a:pt x="113030" y="46974"/>
                  </a:lnTo>
                  <a:lnTo>
                    <a:pt x="112095" y="41066"/>
                  </a:lnTo>
                  <a:lnTo>
                    <a:pt x="109326" y="34441"/>
                  </a:lnTo>
                  <a:lnTo>
                    <a:pt x="88053" y="10203"/>
                  </a:lnTo>
                  <a:lnTo>
                    <a:pt x="74372" y="3179"/>
                  </a:lnTo>
                  <a:lnTo>
                    <a:pt x="56912" y="0"/>
                  </a:lnTo>
                  <a:lnTo>
                    <a:pt x="34963" y="2429"/>
                  </a:lnTo>
                  <a:lnTo>
                    <a:pt x="22600" y="9509"/>
                  </a:lnTo>
                  <a:lnTo>
                    <a:pt x="12401" y="20416"/>
                  </a:lnTo>
                  <a:lnTo>
                    <a:pt x="3165" y="34671"/>
                  </a:lnTo>
                  <a:lnTo>
                    <a:pt x="0" y="50414"/>
                  </a:lnTo>
                  <a:lnTo>
                    <a:pt x="1651" y="65408"/>
                  </a:lnTo>
                  <a:lnTo>
                    <a:pt x="18084" y="94479"/>
                  </a:lnTo>
                  <a:lnTo>
                    <a:pt x="33649" y="109759"/>
                  </a:lnTo>
                  <a:lnTo>
                    <a:pt x="56461" y="121789"/>
                  </a:lnTo>
                  <a:lnTo>
                    <a:pt x="71693" y="125152"/>
                  </a:lnTo>
                  <a:lnTo>
                    <a:pt x="78539" y="125511"/>
                  </a:lnTo>
                  <a:lnTo>
                    <a:pt x="82889" y="123713"/>
                  </a:lnTo>
                  <a:lnTo>
                    <a:pt x="98622" y="113410"/>
                  </a:lnTo>
                  <a:lnTo>
                    <a:pt x="125598" y="83306"/>
                  </a:lnTo>
                  <a:lnTo>
                    <a:pt x="152392" y="54378"/>
                  </a:lnTo>
                  <a:lnTo>
                    <a:pt x="156869" y="48119"/>
                  </a:lnTo>
                  <a:lnTo>
                    <a:pt x="164251" y="43771"/>
                  </a:lnTo>
                  <a:lnTo>
                    <a:pt x="164963" y="47168"/>
                  </a:lnTo>
                  <a:lnTo>
                    <a:pt x="167363" y="73895"/>
                  </a:lnTo>
                  <a:lnTo>
                    <a:pt x="171287" y="90831"/>
                  </a:lnTo>
                  <a:lnTo>
                    <a:pt x="171859" y="105321"/>
                  </a:lnTo>
                  <a:lnTo>
                    <a:pt x="201736" y="82192"/>
                  </a:lnTo>
                  <a:lnTo>
                    <a:pt x="229765" y="53629"/>
                  </a:lnTo>
                  <a:lnTo>
                    <a:pt x="245927" y="40512"/>
                  </a:lnTo>
                  <a:lnTo>
                    <a:pt x="253793" y="37873"/>
                  </a:lnTo>
                  <a:lnTo>
                    <a:pt x="256123" y="37503"/>
                  </a:lnTo>
                  <a:lnTo>
                    <a:pt x="257675" y="38667"/>
                  </a:lnTo>
                  <a:lnTo>
                    <a:pt x="259402" y="43723"/>
                  </a:lnTo>
                  <a:lnTo>
                    <a:pt x="260661" y="75473"/>
                  </a:lnTo>
                  <a:lnTo>
                    <a:pt x="254432" y="119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36">
              <a:extLst>
                <a:ext uri="{FF2B5EF4-FFF2-40B4-BE49-F238E27FC236}">
                  <a16:creationId xmlns:a16="http://schemas.microsoft.com/office/drawing/2014/main" id="{899769D4-39F2-4FB4-8261-81B67E13C77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989329" y="5715883"/>
              <a:ext cx="106672" cy="212974"/>
            </a:xfrm>
            <a:custGeom>
              <a:avLst/>
              <a:gdLst/>
              <a:ahLst/>
              <a:cxnLst/>
              <a:rect l="0" t="0" r="0" b="0"/>
              <a:pathLst>
                <a:path w="106672" h="212974">
                  <a:moveTo>
                    <a:pt x="49521" y="5467"/>
                  </a:moveTo>
                  <a:lnTo>
                    <a:pt x="49521" y="5467"/>
                  </a:lnTo>
                  <a:lnTo>
                    <a:pt x="52892" y="2097"/>
                  </a:lnTo>
                  <a:lnTo>
                    <a:pt x="56428" y="441"/>
                  </a:lnTo>
                  <a:lnTo>
                    <a:pt x="58359" y="0"/>
                  </a:lnTo>
                  <a:lnTo>
                    <a:pt x="58941" y="1822"/>
                  </a:lnTo>
                  <a:lnTo>
                    <a:pt x="53043" y="32451"/>
                  </a:lnTo>
                  <a:lnTo>
                    <a:pt x="43823" y="61597"/>
                  </a:lnTo>
                  <a:lnTo>
                    <a:pt x="32429" y="92911"/>
                  </a:lnTo>
                  <a:lnTo>
                    <a:pt x="19203" y="119480"/>
                  </a:lnTo>
                  <a:lnTo>
                    <a:pt x="11846" y="142495"/>
                  </a:lnTo>
                  <a:lnTo>
                    <a:pt x="5198" y="167893"/>
                  </a:lnTo>
                  <a:lnTo>
                    <a:pt x="0" y="195439"/>
                  </a:lnTo>
                  <a:lnTo>
                    <a:pt x="1171" y="204669"/>
                  </a:lnTo>
                  <a:lnTo>
                    <a:pt x="2471" y="208119"/>
                  </a:lnTo>
                  <a:lnTo>
                    <a:pt x="4749" y="210418"/>
                  </a:lnTo>
                  <a:lnTo>
                    <a:pt x="11043" y="212973"/>
                  </a:lnTo>
                  <a:lnTo>
                    <a:pt x="42633" y="209722"/>
                  </a:lnTo>
                  <a:lnTo>
                    <a:pt x="60180" y="207098"/>
                  </a:lnTo>
                  <a:lnTo>
                    <a:pt x="86072" y="197877"/>
                  </a:lnTo>
                  <a:lnTo>
                    <a:pt x="99673" y="184102"/>
                  </a:lnTo>
                  <a:lnTo>
                    <a:pt x="106671" y="170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37">
              <a:extLst>
                <a:ext uri="{FF2B5EF4-FFF2-40B4-BE49-F238E27FC236}">
                  <a16:creationId xmlns:a16="http://schemas.microsoft.com/office/drawing/2014/main" id="{EF4FF9BB-DB5E-1C93-BB4C-3EB01D0E146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981700" y="58102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21048" y="22912"/>
                  </a:lnTo>
                  <a:lnTo>
                    <a:pt x="49208" y="19107"/>
                  </a:lnTo>
                  <a:lnTo>
                    <a:pt x="78970" y="1368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38">
              <a:extLst>
                <a:ext uri="{FF2B5EF4-FFF2-40B4-BE49-F238E27FC236}">
                  <a16:creationId xmlns:a16="http://schemas.microsoft.com/office/drawing/2014/main" id="{10CEFAE5-F8B6-DDE1-80DB-CFCD30C39D5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102350" y="5716406"/>
              <a:ext cx="38101" cy="208145"/>
            </a:xfrm>
            <a:custGeom>
              <a:avLst/>
              <a:gdLst/>
              <a:ahLst/>
              <a:cxnLst/>
              <a:rect l="0" t="0" r="0" b="0"/>
              <a:pathLst>
                <a:path w="38101" h="208145">
                  <a:moveTo>
                    <a:pt x="38100" y="17644"/>
                  </a:moveTo>
                  <a:lnTo>
                    <a:pt x="38100" y="17644"/>
                  </a:lnTo>
                  <a:lnTo>
                    <a:pt x="38100" y="0"/>
                  </a:lnTo>
                  <a:lnTo>
                    <a:pt x="34729" y="23136"/>
                  </a:lnTo>
                  <a:lnTo>
                    <a:pt x="25890" y="52902"/>
                  </a:lnTo>
                  <a:lnTo>
                    <a:pt x="17706" y="78421"/>
                  </a:lnTo>
                  <a:lnTo>
                    <a:pt x="10812" y="109500"/>
                  </a:lnTo>
                  <a:lnTo>
                    <a:pt x="6451" y="131376"/>
                  </a:lnTo>
                  <a:lnTo>
                    <a:pt x="1912" y="161644"/>
                  </a:lnTo>
                  <a:lnTo>
                    <a:pt x="0" y="208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39">
              <a:extLst>
                <a:ext uri="{FF2B5EF4-FFF2-40B4-BE49-F238E27FC236}">
                  <a16:creationId xmlns:a16="http://schemas.microsoft.com/office/drawing/2014/main" id="{0D5568AC-B734-A174-BF64-4FB71CBA195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140450" y="5870318"/>
              <a:ext cx="152373" cy="199794"/>
            </a:xfrm>
            <a:custGeom>
              <a:avLst/>
              <a:gdLst/>
              <a:ahLst/>
              <a:cxnLst/>
              <a:rect l="0" t="0" r="0" b="0"/>
              <a:pathLst>
                <a:path w="152373" h="199794">
                  <a:moveTo>
                    <a:pt x="69850" y="16132"/>
                  </a:moveTo>
                  <a:lnTo>
                    <a:pt x="69850" y="16132"/>
                  </a:lnTo>
                  <a:lnTo>
                    <a:pt x="69850" y="12761"/>
                  </a:lnTo>
                  <a:lnTo>
                    <a:pt x="71732" y="9225"/>
                  </a:lnTo>
                  <a:lnTo>
                    <a:pt x="75318" y="4576"/>
                  </a:lnTo>
                  <a:lnTo>
                    <a:pt x="75938" y="401"/>
                  </a:lnTo>
                  <a:lnTo>
                    <a:pt x="74614" y="0"/>
                  </a:lnTo>
                  <a:lnTo>
                    <a:pt x="69380" y="1436"/>
                  </a:lnTo>
                  <a:lnTo>
                    <a:pt x="64232" y="6308"/>
                  </a:lnTo>
                  <a:lnTo>
                    <a:pt x="55179" y="20933"/>
                  </a:lnTo>
                  <a:lnTo>
                    <a:pt x="54628" y="30966"/>
                  </a:lnTo>
                  <a:lnTo>
                    <a:pt x="58809" y="60212"/>
                  </a:lnTo>
                  <a:lnTo>
                    <a:pt x="60373" y="64568"/>
                  </a:lnTo>
                  <a:lnTo>
                    <a:pt x="65873" y="71291"/>
                  </a:lnTo>
                  <a:lnTo>
                    <a:pt x="73727" y="76631"/>
                  </a:lnTo>
                  <a:lnTo>
                    <a:pt x="87933" y="82192"/>
                  </a:lnTo>
                  <a:lnTo>
                    <a:pt x="90372" y="82044"/>
                  </a:lnTo>
                  <a:lnTo>
                    <a:pt x="112641" y="70935"/>
                  </a:lnTo>
                  <a:lnTo>
                    <a:pt x="118972" y="63067"/>
                  </a:lnTo>
                  <a:lnTo>
                    <a:pt x="138739" y="33191"/>
                  </a:lnTo>
                  <a:lnTo>
                    <a:pt x="152082" y="3931"/>
                  </a:lnTo>
                  <a:lnTo>
                    <a:pt x="152372" y="22427"/>
                  </a:lnTo>
                  <a:lnTo>
                    <a:pt x="149022" y="48257"/>
                  </a:lnTo>
                  <a:lnTo>
                    <a:pt x="146929" y="78254"/>
                  </a:lnTo>
                  <a:lnTo>
                    <a:pt x="145518" y="109856"/>
                  </a:lnTo>
                  <a:lnTo>
                    <a:pt x="140607" y="139560"/>
                  </a:lnTo>
                  <a:lnTo>
                    <a:pt x="132913" y="167016"/>
                  </a:lnTo>
                  <a:lnTo>
                    <a:pt x="128217" y="176325"/>
                  </a:lnTo>
                  <a:lnTo>
                    <a:pt x="113040" y="194706"/>
                  </a:lnTo>
                  <a:lnTo>
                    <a:pt x="106449" y="197803"/>
                  </a:lnTo>
                  <a:lnTo>
                    <a:pt x="90721" y="199793"/>
                  </a:lnTo>
                  <a:lnTo>
                    <a:pt x="61641" y="195191"/>
                  </a:lnTo>
                  <a:lnTo>
                    <a:pt x="30387" y="190635"/>
                  </a:lnTo>
                  <a:lnTo>
                    <a:pt x="0" y="174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6" name="SMARTInkShape-440">
            <a:extLst>
              <a:ext uri="{FF2B5EF4-FFF2-40B4-BE49-F238E27FC236}">
                <a16:creationId xmlns:a16="http://schemas.microsoft.com/office/drawing/2014/main" id="{FEACF439-3345-E176-E607-8AF410979E2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446211" y="5946518"/>
            <a:ext cx="11740" cy="16133"/>
          </a:xfrm>
          <a:custGeom>
            <a:avLst/>
            <a:gdLst/>
            <a:ahLst/>
            <a:cxnLst/>
            <a:rect l="0" t="0" r="0" b="0"/>
            <a:pathLst>
              <a:path w="11740" h="16133">
                <a:moveTo>
                  <a:pt x="11739" y="16132"/>
                </a:moveTo>
                <a:lnTo>
                  <a:pt x="11739" y="16132"/>
                </a:lnTo>
                <a:lnTo>
                  <a:pt x="11739" y="12761"/>
                </a:lnTo>
                <a:lnTo>
                  <a:pt x="9857" y="9225"/>
                </a:lnTo>
                <a:lnTo>
                  <a:pt x="2279" y="401"/>
                </a:lnTo>
                <a:lnTo>
                  <a:pt x="1200" y="0"/>
                </a:lnTo>
                <a:lnTo>
                  <a:pt x="480" y="438"/>
                </a:lnTo>
                <a:lnTo>
                  <a:pt x="0" y="1436"/>
                </a:lnTo>
                <a:lnTo>
                  <a:pt x="386" y="2102"/>
                </a:lnTo>
                <a:lnTo>
                  <a:pt x="5389" y="34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1" name="SMARTInkShape-Group88">
            <a:extLst>
              <a:ext uri="{FF2B5EF4-FFF2-40B4-BE49-F238E27FC236}">
                <a16:creationId xmlns:a16="http://schemas.microsoft.com/office/drawing/2014/main" id="{F5D8F21E-1ECB-3D9E-2607-AB268CEDB4EC}"/>
              </a:ext>
            </a:extLst>
          </p:cNvPr>
          <p:cNvGrpSpPr/>
          <p:nvPr/>
        </p:nvGrpSpPr>
        <p:grpSpPr>
          <a:xfrm>
            <a:off x="6704733" y="5817078"/>
            <a:ext cx="508868" cy="283817"/>
            <a:chOff x="6704733" y="5817078"/>
            <a:chExt cx="508868" cy="283817"/>
          </a:xfrm>
        </p:grpSpPr>
        <p:sp>
          <p:nvSpPr>
            <p:cNvPr id="517" name="SMARTInkShape-441">
              <a:extLst>
                <a:ext uri="{FF2B5EF4-FFF2-40B4-BE49-F238E27FC236}">
                  <a16:creationId xmlns:a16="http://schemas.microsoft.com/office/drawing/2014/main" id="{98D346B7-32F3-FE23-9EAD-7210E3FBA42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704733" y="5817078"/>
              <a:ext cx="163375" cy="107473"/>
            </a:xfrm>
            <a:custGeom>
              <a:avLst/>
              <a:gdLst/>
              <a:ahLst/>
              <a:cxnLst/>
              <a:rect l="0" t="0" r="0" b="0"/>
              <a:pathLst>
                <a:path w="163375" h="107473">
                  <a:moveTo>
                    <a:pt x="64367" y="63022"/>
                  </a:moveTo>
                  <a:lnTo>
                    <a:pt x="64367" y="63022"/>
                  </a:lnTo>
                  <a:lnTo>
                    <a:pt x="60995" y="63022"/>
                  </a:lnTo>
                  <a:lnTo>
                    <a:pt x="60003" y="62317"/>
                  </a:lnTo>
                  <a:lnTo>
                    <a:pt x="59341" y="61140"/>
                  </a:lnTo>
                  <a:lnTo>
                    <a:pt x="58899" y="59651"/>
                  </a:lnTo>
                  <a:lnTo>
                    <a:pt x="60721" y="59363"/>
                  </a:lnTo>
                  <a:lnTo>
                    <a:pt x="81238" y="62401"/>
                  </a:lnTo>
                  <a:lnTo>
                    <a:pt x="112162" y="57500"/>
                  </a:lnTo>
                  <a:lnTo>
                    <a:pt x="143840" y="47907"/>
                  </a:lnTo>
                  <a:lnTo>
                    <a:pt x="157216" y="38396"/>
                  </a:lnTo>
                  <a:lnTo>
                    <a:pt x="162077" y="32556"/>
                  </a:lnTo>
                  <a:lnTo>
                    <a:pt x="163374" y="30012"/>
                  </a:lnTo>
                  <a:lnTo>
                    <a:pt x="162828" y="26904"/>
                  </a:lnTo>
                  <a:lnTo>
                    <a:pt x="158457" y="19688"/>
                  </a:lnTo>
                  <a:lnTo>
                    <a:pt x="140495" y="4970"/>
                  </a:lnTo>
                  <a:lnTo>
                    <a:pt x="133950" y="1943"/>
                  </a:lnTo>
                  <a:lnTo>
                    <a:pt x="104427" y="0"/>
                  </a:lnTo>
                  <a:lnTo>
                    <a:pt x="80548" y="1075"/>
                  </a:lnTo>
                  <a:lnTo>
                    <a:pt x="51150" y="13847"/>
                  </a:lnTo>
                  <a:lnTo>
                    <a:pt x="22507" y="32847"/>
                  </a:lnTo>
                  <a:lnTo>
                    <a:pt x="7200" y="50789"/>
                  </a:lnTo>
                  <a:lnTo>
                    <a:pt x="624" y="63230"/>
                  </a:lnTo>
                  <a:lnTo>
                    <a:pt x="0" y="68805"/>
                  </a:lnTo>
                  <a:lnTo>
                    <a:pt x="7103" y="91583"/>
                  </a:lnTo>
                  <a:lnTo>
                    <a:pt x="10224" y="96412"/>
                  </a:lnTo>
                  <a:lnTo>
                    <a:pt x="12749" y="97983"/>
                  </a:lnTo>
                  <a:lnTo>
                    <a:pt x="37692" y="104080"/>
                  </a:lnTo>
                  <a:lnTo>
                    <a:pt x="47337" y="104083"/>
                  </a:lnTo>
                  <a:lnTo>
                    <a:pt x="50897" y="103096"/>
                  </a:lnTo>
                  <a:lnTo>
                    <a:pt x="80536" y="106763"/>
                  </a:lnTo>
                  <a:lnTo>
                    <a:pt x="102467" y="1074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42">
              <a:extLst>
                <a:ext uri="{FF2B5EF4-FFF2-40B4-BE49-F238E27FC236}">
                  <a16:creationId xmlns:a16="http://schemas.microsoft.com/office/drawing/2014/main" id="{6C63703A-7C82-839E-B538-A74C990CC05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878816" y="5924550"/>
              <a:ext cx="10935" cy="19051"/>
            </a:xfrm>
            <a:custGeom>
              <a:avLst/>
              <a:gdLst/>
              <a:ahLst/>
              <a:cxnLst/>
              <a:rect l="0" t="0" r="0" b="0"/>
              <a:pathLst>
                <a:path w="10935" h="19051">
                  <a:moveTo>
                    <a:pt x="10934" y="19050"/>
                  </a:moveTo>
                  <a:lnTo>
                    <a:pt x="10934" y="19050"/>
                  </a:lnTo>
                  <a:lnTo>
                    <a:pt x="4193" y="15679"/>
                  </a:lnTo>
                  <a:lnTo>
                    <a:pt x="2207" y="13980"/>
                  </a:lnTo>
                  <a:lnTo>
                    <a:pt x="0" y="10212"/>
                  </a:lnTo>
                  <a:lnTo>
                    <a:pt x="117" y="8219"/>
                  </a:lnTo>
                  <a:lnTo>
                    <a:pt x="45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43">
              <a:extLst>
                <a:ext uri="{FF2B5EF4-FFF2-40B4-BE49-F238E27FC236}">
                  <a16:creationId xmlns:a16="http://schemas.microsoft.com/office/drawing/2014/main" id="{FAA68085-E70B-2C88-8484-1AE0D6651EF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49380" y="5836312"/>
              <a:ext cx="135816" cy="264583"/>
            </a:xfrm>
            <a:custGeom>
              <a:avLst/>
              <a:gdLst/>
              <a:ahLst/>
              <a:cxnLst/>
              <a:rect l="0" t="0" r="0" b="0"/>
              <a:pathLst>
                <a:path w="135816" h="264583">
                  <a:moveTo>
                    <a:pt x="118170" y="62838"/>
                  </a:moveTo>
                  <a:lnTo>
                    <a:pt x="118170" y="62838"/>
                  </a:lnTo>
                  <a:lnTo>
                    <a:pt x="118170" y="59467"/>
                  </a:lnTo>
                  <a:lnTo>
                    <a:pt x="124911" y="50629"/>
                  </a:lnTo>
                  <a:lnTo>
                    <a:pt x="130103" y="46828"/>
                  </a:lnTo>
                  <a:lnTo>
                    <a:pt x="132476" y="45814"/>
                  </a:lnTo>
                  <a:lnTo>
                    <a:pt x="134057" y="43728"/>
                  </a:lnTo>
                  <a:lnTo>
                    <a:pt x="135815" y="37646"/>
                  </a:lnTo>
                  <a:lnTo>
                    <a:pt x="134714" y="30240"/>
                  </a:lnTo>
                  <a:lnTo>
                    <a:pt x="133433" y="26289"/>
                  </a:lnTo>
                  <a:lnTo>
                    <a:pt x="126365" y="20019"/>
                  </a:lnTo>
                  <a:lnTo>
                    <a:pt x="97837" y="6872"/>
                  </a:lnTo>
                  <a:lnTo>
                    <a:pt x="78593" y="1570"/>
                  </a:lnTo>
                  <a:lnTo>
                    <a:pt x="50469" y="0"/>
                  </a:lnTo>
                  <a:lnTo>
                    <a:pt x="31166" y="5277"/>
                  </a:lnTo>
                  <a:lnTo>
                    <a:pt x="15296" y="14678"/>
                  </a:lnTo>
                  <a:lnTo>
                    <a:pt x="3101" y="30459"/>
                  </a:lnTo>
                  <a:lnTo>
                    <a:pt x="0" y="37393"/>
                  </a:lnTo>
                  <a:lnTo>
                    <a:pt x="585" y="40937"/>
                  </a:lnTo>
                  <a:lnTo>
                    <a:pt x="4996" y="48635"/>
                  </a:lnTo>
                  <a:lnTo>
                    <a:pt x="18786" y="60903"/>
                  </a:lnTo>
                  <a:lnTo>
                    <a:pt x="40996" y="71915"/>
                  </a:lnTo>
                  <a:lnTo>
                    <a:pt x="48122" y="73928"/>
                  </a:lnTo>
                  <a:lnTo>
                    <a:pt x="55523" y="72941"/>
                  </a:lnTo>
                  <a:lnTo>
                    <a:pt x="70879" y="69682"/>
                  </a:lnTo>
                  <a:lnTo>
                    <a:pt x="75515" y="69408"/>
                  </a:lnTo>
                  <a:lnTo>
                    <a:pt x="81809" y="73049"/>
                  </a:lnTo>
                  <a:lnTo>
                    <a:pt x="93975" y="83513"/>
                  </a:lnTo>
                  <a:lnTo>
                    <a:pt x="100966" y="100322"/>
                  </a:lnTo>
                  <a:lnTo>
                    <a:pt x="107507" y="129919"/>
                  </a:lnTo>
                  <a:lnTo>
                    <a:pt x="110541" y="155386"/>
                  </a:lnTo>
                  <a:lnTo>
                    <a:pt x="111442" y="183079"/>
                  </a:lnTo>
                  <a:lnTo>
                    <a:pt x="106675" y="213197"/>
                  </a:lnTo>
                  <a:lnTo>
                    <a:pt x="96884" y="241345"/>
                  </a:lnTo>
                  <a:lnTo>
                    <a:pt x="90618" y="253155"/>
                  </a:lnTo>
                  <a:lnTo>
                    <a:pt x="82641" y="258666"/>
                  </a:lnTo>
                  <a:lnTo>
                    <a:pt x="68132" y="263854"/>
                  </a:lnTo>
                  <a:lnTo>
                    <a:pt x="63645" y="264582"/>
                  </a:lnTo>
                  <a:lnTo>
                    <a:pt x="59242" y="263656"/>
                  </a:lnTo>
                  <a:lnTo>
                    <a:pt x="50587" y="258864"/>
                  </a:lnTo>
                  <a:lnTo>
                    <a:pt x="45800" y="253913"/>
                  </a:lnTo>
                  <a:lnTo>
                    <a:pt x="43673" y="248655"/>
                  </a:lnTo>
                  <a:lnTo>
                    <a:pt x="42194" y="222974"/>
                  </a:lnTo>
                  <a:lnTo>
                    <a:pt x="45408" y="199578"/>
                  </a:lnTo>
                  <a:lnTo>
                    <a:pt x="61542" y="168504"/>
                  </a:lnTo>
                  <a:lnTo>
                    <a:pt x="71915" y="155609"/>
                  </a:lnTo>
                  <a:lnTo>
                    <a:pt x="89904" y="138966"/>
                  </a:lnTo>
                  <a:lnTo>
                    <a:pt x="92975" y="134756"/>
                  </a:lnTo>
                  <a:lnTo>
                    <a:pt x="118170" y="119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44">
              <a:extLst>
                <a:ext uri="{FF2B5EF4-FFF2-40B4-BE49-F238E27FC236}">
                  <a16:creationId xmlns:a16="http://schemas.microsoft.com/office/drawing/2014/main" id="{4530A8FB-7A2D-BCBB-192B-2D5CDFAF4AE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202045" y="5956300"/>
              <a:ext cx="11556" cy="6351"/>
            </a:xfrm>
            <a:custGeom>
              <a:avLst/>
              <a:gdLst/>
              <a:ahLst/>
              <a:cxnLst/>
              <a:rect l="0" t="0" r="0" b="0"/>
              <a:pathLst>
                <a:path w="11556" h="6351">
                  <a:moveTo>
                    <a:pt x="11555" y="0"/>
                  </a:moveTo>
                  <a:lnTo>
                    <a:pt x="11555" y="0"/>
                  </a:lnTo>
                  <a:lnTo>
                    <a:pt x="2718" y="0"/>
                  </a:lnTo>
                  <a:lnTo>
                    <a:pt x="1430" y="705"/>
                  </a:lnTo>
                  <a:lnTo>
                    <a:pt x="571" y="1882"/>
                  </a:lnTo>
                  <a:lnTo>
                    <a:pt x="0" y="3371"/>
                  </a:lnTo>
                  <a:lnTo>
                    <a:pt x="324" y="4364"/>
                  </a:lnTo>
                  <a:lnTo>
                    <a:pt x="5205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" name="SMARTInkShape-Group89">
            <a:extLst>
              <a:ext uri="{FF2B5EF4-FFF2-40B4-BE49-F238E27FC236}">
                <a16:creationId xmlns:a16="http://schemas.microsoft.com/office/drawing/2014/main" id="{8CB1380F-B068-EB2D-80E2-D02B9D0AAFE6}"/>
              </a:ext>
            </a:extLst>
          </p:cNvPr>
          <p:cNvGrpSpPr/>
          <p:nvPr/>
        </p:nvGrpSpPr>
        <p:grpSpPr>
          <a:xfrm>
            <a:off x="7454900" y="5772200"/>
            <a:ext cx="938656" cy="322879"/>
            <a:chOff x="7454900" y="5772200"/>
            <a:chExt cx="938656" cy="322879"/>
          </a:xfrm>
        </p:grpSpPr>
        <p:sp>
          <p:nvSpPr>
            <p:cNvPr id="522" name="SMARTInkShape-445">
              <a:extLst>
                <a:ext uri="{FF2B5EF4-FFF2-40B4-BE49-F238E27FC236}">
                  <a16:creationId xmlns:a16="http://schemas.microsoft.com/office/drawing/2014/main" id="{6BC3C7B5-A312-1E0B-3131-C77FE1CD712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454900" y="5822953"/>
              <a:ext cx="114301" cy="107948"/>
            </a:xfrm>
            <a:custGeom>
              <a:avLst/>
              <a:gdLst/>
              <a:ahLst/>
              <a:cxnLst/>
              <a:rect l="0" t="0" r="0" b="0"/>
              <a:pathLst>
                <a:path w="114301" h="107948">
                  <a:moveTo>
                    <a:pt x="107950" y="6347"/>
                  </a:moveTo>
                  <a:lnTo>
                    <a:pt x="107950" y="6347"/>
                  </a:lnTo>
                  <a:lnTo>
                    <a:pt x="114222" y="6347"/>
                  </a:lnTo>
                  <a:lnTo>
                    <a:pt x="114300" y="20"/>
                  </a:lnTo>
                  <a:lnTo>
                    <a:pt x="88551" y="0"/>
                  </a:lnTo>
                  <a:lnTo>
                    <a:pt x="76045" y="1409"/>
                  </a:lnTo>
                  <a:lnTo>
                    <a:pt x="44430" y="14303"/>
                  </a:lnTo>
                  <a:lnTo>
                    <a:pt x="37385" y="18820"/>
                  </a:lnTo>
                  <a:lnTo>
                    <a:pt x="29492" y="30840"/>
                  </a:lnTo>
                  <a:lnTo>
                    <a:pt x="28833" y="33964"/>
                  </a:lnTo>
                  <a:lnTo>
                    <a:pt x="29100" y="36753"/>
                  </a:lnTo>
                  <a:lnTo>
                    <a:pt x="33399" y="50679"/>
                  </a:lnTo>
                  <a:lnTo>
                    <a:pt x="34965" y="52836"/>
                  </a:lnTo>
                  <a:lnTo>
                    <a:pt x="38588" y="55230"/>
                  </a:lnTo>
                  <a:lnTo>
                    <a:pt x="64658" y="63886"/>
                  </a:lnTo>
                  <a:lnTo>
                    <a:pt x="93991" y="74132"/>
                  </a:lnTo>
                  <a:lnTo>
                    <a:pt x="101276" y="78337"/>
                  </a:lnTo>
                  <a:lnTo>
                    <a:pt x="104984" y="82557"/>
                  </a:lnTo>
                  <a:lnTo>
                    <a:pt x="105973" y="84671"/>
                  </a:lnTo>
                  <a:lnTo>
                    <a:pt x="105221" y="87491"/>
                  </a:lnTo>
                  <a:lnTo>
                    <a:pt x="100623" y="94387"/>
                  </a:lnTo>
                  <a:lnTo>
                    <a:pt x="90100" y="102832"/>
                  </a:lnTo>
                  <a:lnTo>
                    <a:pt x="74674" y="106431"/>
                  </a:lnTo>
                  <a:lnTo>
                    <a:pt x="46841" y="107647"/>
                  </a:lnTo>
                  <a:lnTo>
                    <a:pt x="18389" y="107908"/>
                  </a:lnTo>
                  <a:lnTo>
                    <a:pt x="0" y="1079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46">
              <a:extLst>
                <a:ext uri="{FF2B5EF4-FFF2-40B4-BE49-F238E27FC236}">
                  <a16:creationId xmlns:a16="http://schemas.microsoft.com/office/drawing/2014/main" id="{E9802A22-AAE3-A20C-4800-59E99B7005B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570348" y="5854959"/>
              <a:ext cx="328494" cy="103878"/>
            </a:xfrm>
            <a:custGeom>
              <a:avLst/>
              <a:gdLst/>
              <a:ahLst/>
              <a:cxnLst/>
              <a:rect l="0" t="0" r="0" b="0"/>
              <a:pathLst>
                <a:path w="328494" h="103878">
                  <a:moveTo>
                    <a:pt x="106802" y="37841"/>
                  </a:moveTo>
                  <a:lnTo>
                    <a:pt x="106802" y="37841"/>
                  </a:lnTo>
                  <a:lnTo>
                    <a:pt x="112270" y="26907"/>
                  </a:lnTo>
                  <a:lnTo>
                    <a:pt x="113074" y="10990"/>
                  </a:lnTo>
                  <a:lnTo>
                    <a:pt x="111689" y="8652"/>
                  </a:lnTo>
                  <a:lnTo>
                    <a:pt x="106387" y="4172"/>
                  </a:lnTo>
                  <a:lnTo>
                    <a:pt x="99326" y="1710"/>
                  </a:lnTo>
                  <a:lnTo>
                    <a:pt x="70410" y="0"/>
                  </a:lnTo>
                  <a:lnTo>
                    <a:pt x="48526" y="1674"/>
                  </a:lnTo>
                  <a:lnTo>
                    <a:pt x="20659" y="11960"/>
                  </a:lnTo>
                  <a:lnTo>
                    <a:pt x="10190" y="21399"/>
                  </a:lnTo>
                  <a:lnTo>
                    <a:pt x="2211" y="34850"/>
                  </a:lnTo>
                  <a:lnTo>
                    <a:pt x="345" y="42156"/>
                  </a:lnTo>
                  <a:lnTo>
                    <a:pt x="0" y="57465"/>
                  </a:lnTo>
                  <a:lnTo>
                    <a:pt x="2420" y="66788"/>
                  </a:lnTo>
                  <a:lnTo>
                    <a:pt x="11120" y="79971"/>
                  </a:lnTo>
                  <a:lnTo>
                    <a:pt x="16770" y="84789"/>
                  </a:lnTo>
                  <a:lnTo>
                    <a:pt x="29516" y="91251"/>
                  </a:lnTo>
                  <a:lnTo>
                    <a:pt x="32700" y="91792"/>
                  </a:lnTo>
                  <a:lnTo>
                    <a:pt x="35529" y="91447"/>
                  </a:lnTo>
                  <a:lnTo>
                    <a:pt x="38119" y="90512"/>
                  </a:lnTo>
                  <a:lnTo>
                    <a:pt x="67644" y="64261"/>
                  </a:lnTo>
                  <a:lnTo>
                    <a:pt x="74739" y="55312"/>
                  </a:lnTo>
                  <a:lnTo>
                    <a:pt x="79427" y="45605"/>
                  </a:lnTo>
                  <a:lnTo>
                    <a:pt x="80086" y="43017"/>
                  </a:lnTo>
                  <a:lnTo>
                    <a:pt x="81230" y="41292"/>
                  </a:lnTo>
                  <a:lnTo>
                    <a:pt x="82699" y="40142"/>
                  </a:lnTo>
                  <a:lnTo>
                    <a:pt x="84383" y="39375"/>
                  </a:lnTo>
                  <a:lnTo>
                    <a:pt x="84800" y="38864"/>
                  </a:lnTo>
                  <a:lnTo>
                    <a:pt x="84373" y="38523"/>
                  </a:lnTo>
                  <a:lnTo>
                    <a:pt x="81989" y="37975"/>
                  </a:lnTo>
                  <a:lnTo>
                    <a:pt x="81576" y="34510"/>
                  </a:lnTo>
                  <a:lnTo>
                    <a:pt x="80813" y="34914"/>
                  </a:lnTo>
                  <a:lnTo>
                    <a:pt x="78083" y="39128"/>
                  </a:lnTo>
                  <a:lnTo>
                    <a:pt x="75950" y="49433"/>
                  </a:lnTo>
                  <a:lnTo>
                    <a:pt x="75935" y="66263"/>
                  </a:lnTo>
                  <a:lnTo>
                    <a:pt x="78503" y="77284"/>
                  </a:lnTo>
                  <a:lnTo>
                    <a:pt x="83876" y="85475"/>
                  </a:lnTo>
                  <a:lnTo>
                    <a:pt x="93503" y="94434"/>
                  </a:lnTo>
                  <a:lnTo>
                    <a:pt x="100931" y="89892"/>
                  </a:lnTo>
                  <a:lnTo>
                    <a:pt x="112384" y="85517"/>
                  </a:lnTo>
                  <a:lnTo>
                    <a:pt x="142429" y="59263"/>
                  </a:lnTo>
                  <a:lnTo>
                    <a:pt x="153847" y="52996"/>
                  </a:lnTo>
                  <a:lnTo>
                    <a:pt x="162482" y="50865"/>
                  </a:lnTo>
                  <a:lnTo>
                    <a:pt x="163299" y="54448"/>
                  </a:lnTo>
                  <a:lnTo>
                    <a:pt x="167194" y="71617"/>
                  </a:lnTo>
                  <a:lnTo>
                    <a:pt x="175882" y="98259"/>
                  </a:lnTo>
                  <a:lnTo>
                    <a:pt x="176310" y="103029"/>
                  </a:lnTo>
                  <a:lnTo>
                    <a:pt x="177129" y="103877"/>
                  </a:lnTo>
                  <a:lnTo>
                    <a:pt x="178381" y="103737"/>
                  </a:lnTo>
                  <a:lnTo>
                    <a:pt x="183514" y="100170"/>
                  </a:lnTo>
                  <a:lnTo>
                    <a:pt x="213433" y="72787"/>
                  </a:lnTo>
                  <a:lnTo>
                    <a:pt x="232363" y="62964"/>
                  </a:lnTo>
                  <a:lnTo>
                    <a:pt x="238614" y="58091"/>
                  </a:lnTo>
                  <a:lnTo>
                    <a:pt x="239126" y="58396"/>
                  </a:lnTo>
                  <a:lnTo>
                    <a:pt x="239696" y="60618"/>
                  </a:lnTo>
                  <a:lnTo>
                    <a:pt x="240830" y="74624"/>
                  </a:lnTo>
                  <a:lnTo>
                    <a:pt x="245616" y="89887"/>
                  </a:lnTo>
                  <a:lnTo>
                    <a:pt x="246424" y="100011"/>
                  </a:lnTo>
                  <a:lnTo>
                    <a:pt x="247156" y="99748"/>
                  </a:lnTo>
                  <a:lnTo>
                    <a:pt x="276539" y="74664"/>
                  </a:lnTo>
                  <a:lnTo>
                    <a:pt x="301118" y="63351"/>
                  </a:lnTo>
                  <a:lnTo>
                    <a:pt x="313109" y="59057"/>
                  </a:lnTo>
                  <a:lnTo>
                    <a:pt x="322689" y="52432"/>
                  </a:lnTo>
                  <a:lnTo>
                    <a:pt x="327795" y="50915"/>
                  </a:lnTo>
                  <a:lnTo>
                    <a:pt x="328493" y="54470"/>
                  </a:lnTo>
                  <a:lnTo>
                    <a:pt x="328273" y="72930"/>
                  </a:lnTo>
                  <a:lnTo>
                    <a:pt x="322702" y="949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47">
              <a:extLst>
                <a:ext uri="{FF2B5EF4-FFF2-40B4-BE49-F238E27FC236}">
                  <a16:creationId xmlns:a16="http://schemas.microsoft.com/office/drawing/2014/main" id="{831EF480-04A2-678E-C6DE-5D12000CB4C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962900" y="5906998"/>
              <a:ext cx="118314" cy="188081"/>
            </a:xfrm>
            <a:custGeom>
              <a:avLst/>
              <a:gdLst/>
              <a:ahLst/>
              <a:cxnLst/>
              <a:rect l="0" t="0" r="0" b="0"/>
              <a:pathLst>
                <a:path w="118314" h="188081">
                  <a:moveTo>
                    <a:pt x="6350" y="17552"/>
                  </a:moveTo>
                  <a:lnTo>
                    <a:pt x="6350" y="17552"/>
                  </a:lnTo>
                  <a:lnTo>
                    <a:pt x="6350" y="14181"/>
                  </a:lnTo>
                  <a:lnTo>
                    <a:pt x="8232" y="10645"/>
                  </a:lnTo>
                  <a:lnTo>
                    <a:pt x="11818" y="5996"/>
                  </a:lnTo>
                  <a:lnTo>
                    <a:pt x="12818" y="6321"/>
                  </a:lnTo>
                  <a:lnTo>
                    <a:pt x="15810" y="8562"/>
                  </a:lnTo>
                  <a:lnTo>
                    <a:pt x="14046" y="35323"/>
                  </a:lnTo>
                  <a:lnTo>
                    <a:pt x="11085" y="66636"/>
                  </a:lnTo>
                  <a:lnTo>
                    <a:pt x="7286" y="93413"/>
                  </a:lnTo>
                  <a:lnTo>
                    <a:pt x="9998" y="119444"/>
                  </a:lnTo>
                  <a:lnTo>
                    <a:pt x="12872" y="146047"/>
                  </a:lnTo>
                  <a:lnTo>
                    <a:pt x="17621" y="173253"/>
                  </a:lnTo>
                  <a:lnTo>
                    <a:pt x="18966" y="188080"/>
                  </a:lnTo>
                  <a:lnTo>
                    <a:pt x="15655" y="181987"/>
                  </a:lnTo>
                  <a:lnTo>
                    <a:pt x="13575" y="161132"/>
                  </a:lnTo>
                  <a:lnTo>
                    <a:pt x="16331" y="132610"/>
                  </a:lnTo>
                  <a:lnTo>
                    <a:pt x="22877" y="101505"/>
                  </a:lnTo>
                  <a:lnTo>
                    <a:pt x="26784" y="74980"/>
                  </a:lnTo>
                  <a:lnTo>
                    <a:pt x="37511" y="45986"/>
                  </a:lnTo>
                  <a:lnTo>
                    <a:pt x="55879" y="24801"/>
                  </a:lnTo>
                  <a:lnTo>
                    <a:pt x="77935" y="8818"/>
                  </a:lnTo>
                  <a:lnTo>
                    <a:pt x="101436" y="0"/>
                  </a:lnTo>
                  <a:lnTo>
                    <a:pt x="108818" y="1049"/>
                  </a:lnTo>
                  <a:lnTo>
                    <a:pt x="112762" y="2317"/>
                  </a:lnTo>
                  <a:lnTo>
                    <a:pt x="115391" y="4573"/>
                  </a:lnTo>
                  <a:lnTo>
                    <a:pt x="118313" y="10842"/>
                  </a:lnTo>
                  <a:lnTo>
                    <a:pt x="115848" y="20214"/>
                  </a:lnTo>
                  <a:lnTo>
                    <a:pt x="113216" y="25677"/>
                  </a:lnTo>
                  <a:lnTo>
                    <a:pt x="102764" y="35509"/>
                  </a:lnTo>
                  <a:lnTo>
                    <a:pt x="76429" y="49948"/>
                  </a:lnTo>
                  <a:lnTo>
                    <a:pt x="47892" y="58889"/>
                  </a:lnTo>
                  <a:lnTo>
                    <a:pt x="39394" y="60619"/>
                  </a:lnTo>
                  <a:lnTo>
                    <a:pt x="0" y="556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48">
              <a:extLst>
                <a:ext uri="{FF2B5EF4-FFF2-40B4-BE49-F238E27FC236}">
                  <a16:creationId xmlns:a16="http://schemas.microsoft.com/office/drawing/2014/main" id="{BF064B26-6AED-69AB-7935-19B5EAB44D9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02600" y="5772200"/>
              <a:ext cx="38082" cy="177751"/>
            </a:xfrm>
            <a:custGeom>
              <a:avLst/>
              <a:gdLst/>
              <a:ahLst/>
              <a:cxnLst/>
              <a:rect l="0" t="0" r="0" b="0"/>
              <a:pathLst>
                <a:path w="38082" h="177751">
                  <a:moveTo>
                    <a:pt x="6350" y="57100"/>
                  </a:moveTo>
                  <a:lnTo>
                    <a:pt x="6350" y="57100"/>
                  </a:lnTo>
                  <a:lnTo>
                    <a:pt x="12126" y="42597"/>
                  </a:lnTo>
                  <a:lnTo>
                    <a:pt x="32776" y="13253"/>
                  </a:lnTo>
                  <a:lnTo>
                    <a:pt x="38081" y="0"/>
                  </a:lnTo>
                  <a:lnTo>
                    <a:pt x="31632" y="28082"/>
                  </a:lnTo>
                  <a:lnTo>
                    <a:pt x="20971" y="59326"/>
                  </a:lnTo>
                  <a:lnTo>
                    <a:pt x="10557" y="89143"/>
                  </a:lnTo>
                  <a:lnTo>
                    <a:pt x="4226" y="114729"/>
                  </a:lnTo>
                  <a:lnTo>
                    <a:pt x="835" y="141182"/>
                  </a:lnTo>
                  <a:lnTo>
                    <a:pt x="0" y="177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49">
              <a:extLst>
                <a:ext uri="{FF2B5EF4-FFF2-40B4-BE49-F238E27FC236}">
                  <a16:creationId xmlns:a16="http://schemas.microsoft.com/office/drawing/2014/main" id="{135AD2D5-0448-9476-02B4-14E60E60768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166100" y="5881053"/>
              <a:ext cx="106208" cy="104981"/>
            </a:xfrm>
            <a:custGeom>
              <a:avLst/>
              <a:gdLst/>
              <a:ahLst/>
              <a:cxnLst/>
              <a:rect l="0" t="0" r="0" b="0"/>
              <a:pathLst>
                <a:path w="106208" h="104981">
                  <a:moveTo>
                    <a:pt x="0" y="37147"/>
                  </a:moveTo>
                  <a:lnTo>
                    <a:pt x="0" y="37147"/>
                  </a:lnTo>
                  <a:lnTo>
                    <a:pt x="6741" y="37147"/>
                  </a:lnTo>
                  <a:lnTo>
                    <a:pt x="11933" y="35265"/>
                  </a:lnTo>
                  <a:lnTo>
                    <a:pt x="14306" y="33776"/>
                  </a:lnTo>
                  <a:lnTo>
                    <a:pt x="42049" y="30680"/>
                  </a:lnTo>
                  <a:lnTo>
                    <a:pt x="69376" y="24005"/>
                  </a:lnTo>
                  <a:lnTo>
                    <a:pt x="95762" y="13805"/>
                  </a:lnTo>
                  <a:lnTo>
                    <a:pt x="102063" y="9604"/>
                  </a:lnTo>
                  <a:lnTo>
                    <a:pt x="105334" y="5386"/>
                  </a:lnTo>
                  <a:lnTo>
                    <a:pt x="106207" y="3273"/>
                  </a:lnTo>
                  <a:lnTo>
                    <a:pt x="105377" y="1864"/>
                  </a:lnTo>
                  <a:lnTo>
                    <a:pt x="100692" y="299"/>
                  </a:lnTo>
                  <a:lnTo>
                    <a:pt x="80411" y="0"/>
                  </a:lnTo>
                  <a:lnTo>
                    <a:pt x="58712" y="4895"/>
                  </a:lnTo>
                  <a:lnTo>
                    <a:pt x="45145" y="11289"/>
                  </a:lnTo>
                  <a:lnTo>
                    <a:pt x="28977" y="26193"/>
                  </a:lnTo>
                  <a:lnTo>
                    <a:pt x="18620" y="47386"/>
                  </a:lnTo>
                  <a:lnTo>
                    <a:pt x="14455" y="68167"/>
                  </a:lnTo>
                  <a:lnTo>
                    <a:pt x="16591" y="87731"/>
                  </a:lnTo>
                  <a:lnTo>
                    <a:pt x="21692" y="100191"/>
                  </a:lnTo>
                  <a:lnTo>
                    <a:pt x="24340" y="102460"/>
                  </a:lnTo>
                  <a:lnTo>
                    <a:pt x="31044" y="104980"/>
                  </a:lnTo>
                  <a:lnTo>
                    <a:pt x="60624" y="101352"/>
                  </a:lnTo>
                  <a:lnTo>
                    <a:pt x="63700" y="100411"/>
                  </a:lnTo>
                  <a:lnTo>
                    <a:pt x="69850" y="94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50">
              <a:extLst>
                <a:ext uri="{FF2B5EF4-FFF2-40B4-BE49-F238E27FC236}">
                  <a16:creationId xmlns:a16="http://schemas.microsoft.com/office/drawing/2014/main" id="{963A2715-D85B-55FE-790A-C18C5414D32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286750" y="5855323"/>
              <a:ext cx="106806" cy="113645"/>
            </a:xfrm>
            <a:custGeom>
              <a:avLst/>
              <a:gdLst/>
              <a:ahLst/>
              <a:cxnLst/>
              <a:rect l="0" t="0" r="0" b="0"/>
              <a:pathLst>
                <a:path w="106806" h="113645">
                  <a:moveTo>
                    <a:pt x="95250" y="24777"/>
                  </a:moveTo>
                  <a:lnTo>
                    <a:pt x="95250" y="24777"/>
                  </a:lnTo>
                  <a:lnTo>
                    <a:pt x="104087" y="15939"/>
                  </a:lnTo>
                  <a:lnTo>
                    <a:pt x="106234" y="10031"/>
                  </a:lnTo>
                  <a:lnTo>
                    <a:pt x="106805" y="6479"/>
                  </a:lnTo>
                  <a:lnTo>
                    <a:pt x="105776" y="4112"/>
                  </a:lnTo>
                  <a:lnTo>
                    <a:pt x="103678" y="2533"/>
                  </a:lnTo>
                  <a:lnTo>
                    <a:pt x="97585" y="780"/>
                  </a:lnTo>
                  <a:lnTo>
                    <a:pt x="90174" y="0"/>
                  </a:lnTo>
                  <a:lnTo>
                    <a:pt x="74695" y="2932"/>
                  </a:lnTo>
                  <a:lnTo>
                    <a:pt x="52274" y="14320"/>
                  </a:lnTo>
                  <a:lnTo>
                    <a:pt x="49666" y="17100"/>
                  </a:lnTo>
                  <a:lnTo>
                    <a:pt x="46768" y="23952"/>
                  </a:lnTo>
                  <a:lnTo>
                    <a:pt x="47361" y="31701"/>
                  </a:lnTo>
                  <a:lnTo>
                    <a:pt x="50683" y="39849"/>
                  </a:lnTo>
                  <a:lnTo>
                    <a:pt x="56862" y="48174"/>
                  </a:lnTo>
                  <a:lnTo>
                    <a:pt x="64313" y="52814"/>
                  </a:lnTo>
                  <a:lnTo>
                    <a:pt x="72328" y="56288"/>
                  </a:lnTo>
                  <a:lnTo>
                    <a:pt x="87091" y="66254"/>
                  </a:lnTo>
                  <a:lnTo>
                    <a:pt x="92329" y="68611"/>
                  </a:lnTo>
                  <a:lnTo>
                    <a:pt x="97010" y="72010"/>
                  </a:lnTo>
                  <a:lnTo>
                    <a:pt x="97834" y="74611"/>
                  </a:lnTo>
                  <a:lnTo>
                    <a:pt x="95730" y="89570"/>
                  </a:lnTo>
                  <a:lnTo>
                    <a:pt x="93453" y="91961"/>
                  </a:lnTo>
                  <a:lnTo>
                    <a:pt x="64196" y="105162"/>
                  </a:lnTo>
                  <a:lnTo>
                    <a:pt x="53671" y="110840"/>
                  </a:lnTo>
                  <a:lnTo>
                    <a:pt x="25150" y="113429"/>
                  </a:lnTo>
                  <a:lnTo>
                    <a:pt x="5734" y="113644"/>
                  </a:lnTo>
                  <a:lnTo>
                    <a:pt x="3822" y="112950"/>
                  </a:lnTo>
                  <a:lnTo>
                    <a:pt x="0" y="107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90">
            <a:extLst>
              <a:ext uri="{FF2B5EF4-FFF2-40B4-BE49-F238E27FC236}">
                <a16:creationId xmlns:a16="http://schemas.microsoft.com/office/drawing/2014/main" id="{FC29784B-E05C-71B6-40C4-EDFEBE7DB2F6}"/>
              </a:ext>
            </a:extLst>
          </p:cNvPr>
          <p:cNvGrpSpPr/>
          <p:nvPr/>
        </p:nvGrpSpPr>
        <p:grpSpPr>
          <a:xfrm>
            <a:off x="3871087" y="6104225"/>
            <a:ext cx="205614" cy="309276"/>
            <a:chOff x="3871087" y="6104225"/>
            <a:chExt cx="205614" cy="309276"/>
          </a:xfrm>
        </p:grpSpPr>
        <p:sp>
          <p:nvSpPr>
            <p:cNvPr id="529" name="SMARTInkShape-451">
              <a:extLst>
                <a:ext uri="{FF2B5EF4-FFF2-40B4-BE49-F238E27FC236}">
                  <a16:creationId xmlns:a16="http://schemas.microsoft.com/office/drawing/2014/main" id="{38BAFB2E-417B-BA35-CB48-88F678A1F04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871087" y="6193994"/>
              <a:ext cx="77235" cy="103474"/>
            </a:xfrm>
            <a:custGeom>
              <a:avLst/>
              <a:gdLst/>
              <a:ahLst/>
              <a:cxnLst/>
              <a:rect l="0" t="0" r="0" b="0"/>
              <a:pathLst>
                <a:path w="77235" h="103474">
                  <a:moveTo>
                    <a:pt x="72263" y="9956"/>
                  </a:moveTo>
                  <a:lnTo>
                    <a:pt x="72263" y="9956"/>
                  </a:lnTo>
                  <a:lnTo>
                    <a:pt x="72263" y="3868"/>
                  </a:lnTo>
                  <a:lnTo>
                    <a:pt x="68892" y="312"/>
                  </a:lnTo>
                  <a:lnTo>
                    <a:pt x="66488" y="0"/>
                  </a:lnTo>
                  <a:lnTo>
                    <a:pt x="45127" y="6362"/>
                  </a:lnTo>
                  <a:lnTo>
                    <a:pt x="26189" y="19385"/>
                  </a:lnTo>
                  <a:lnTo>
                    <a:pt x="10742" y="35546"/>
                  </a:lnTo>
                  <a:lnTo>
                    <a:pt x="687" y="55698"/>
                  </a:lnTo>
                  <a:lnTo>
                    <a:pt x="0" y="69562"/>
                  </a:lnTo>
                  <a:lnTo>
                    <a:pt x="3580" y="87590"/>
                  </a:lnTo>
                  <a:lnTo>
                    <a:pt x="5307" y="91345"/>
                  </a:lnTo>
                  <a:lnTo>
                    <a:pt x="14753" y="97399"/>
                  </a:lnTo>
                  <a:lnTo>
                    <a:pt x="34056" y="102893"/>
                  </a:lnTo>
                  <a:lnTo>
                    <a:pt x="47521" y="103473"/>
                  </a:lnTo>
                  <a:lnTo>
                    <a:pt x="62913" y="101378"/>
                  </a:lnTo>
                  <a:lnTo>
                    <a:pt x="68146" y="99127"/>
                  </a:lnTo>
                  <a:lnTo>
                    <a:pt x="71635" y="96214"/>
                  </a:lnTo>
                  <a:lnTo>
                    <a:pt x="73961" y="92861"/>
                  </a:lnTo>
                  <a:lnTo>
                    <a:pt x="77234" y="78029"/>
                  </a:lnTo>
                  <a:lnTo>
                    <a:pt x="74833" y="56859"/>
                  </a:lnTo>
                  <a:lnTo>
                    <a:pt x="67761" y="44678"/>
                  </a:lnTo>
                  <a:lnTo>
                    <a:pt x="37582" y="13404"/>
                  </a:lnTo>
                  <a:lnTo>
                    <a:pt x="34163" y="99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52">
              <a:extLst>
                <a:ext uri="{FF2B5EF4-FFF2-40B4-BE49-F238E27FC236}">
                  <a16:creationId xmlns:a16="http://schemas.microsoft.com/office/drawing/2014/main" id="{98F13653-EA9D-65B1-C3A1-575D7FCA913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968998" y="6104225"/>
              <a:ext cx="107441" cy="309276"/>
            </a:xfrm>
            <a:custGeom>
              <a:avLst/>
              <a:gdLst/>
              <a:ahLst/>
              <a:cxnLst/>
              <a:rect l="0" t="0" r="0" b="0"/>
              <a:pathLst>
                <a:path w="107441" h="309276">
                  <a:moveTo>
                    <a:pt x="101352" y="55275"/>
                  </a:moveTo>
                  <a:lnTo>
                    <a:pt x="101352" y="55275"/>
                  </a:lnTo>
                  <a:lnTo>
                    <a:pt x="104723" y="51904"/>
                  </a:lnTo>
                  <a:lnTo>
                    <a:pt x="106378" y="46486"/>
                  </a:lnTo>
                  <a:lnTo>
                    <a:pt x="107440" y="31510"/>
                  </a:lnTo>
                  <a:lnTo>
                    <a:pt x="100883" y="15778"/>
                  </a:lnTo>
                  <a:lnTo>
                    <a:pt x="93373" y="4453"/>
                  </a:lnTo>
                  <a:lnTo>
                    <a:pt x="88869" y="938"/>
                  </a:lnTo>
                  <a:lnTo>
                    <a:pt x="86680" y="0"/>
                  </a:lnTo>
                  <a:lnTo>
                    <a:pt x="80485" y="840"/>
                  </a:lnTo>
                  <a:lnTo>
                    <a:pt x="76857" y="2052"/>
                  </a:lnTo>
                  <a:lnTo>
                    <a:pt x="47095" y="27406"/>
                  </a:lnTo>
                  <a:lnTo>
                    <a:pt x="37220" y="43725"/>
                  </a:lnTo>
                  <a:lnTo>
                    <a:pt x="27562" y="73272"/>
                  </a:lnTo>
                  <a:lnTo>
                    <a:pt x="21006" y="97923"/>
                  </a:lnTo>
                  <a:lnTo>
                    <a:pt x="14595" y="123807"/>
                  </a:lnTo>
                  <a:lnTo>
                    <a:pt x="8226" y="153505"/>
                  </a:lnTo>
                  <a:lnTo>
                    <a:pt x="2577" y="183942"/>
                  </a:lnTo>
                  <a:lnTo>
                    <a:pt x="589" y="210442"/>
                  </a:lnTo>
                  <a:lnTo>
                    <a:pt x="0" y="234129"/>
                  </a:lnTo>
                  <a:lnTo>
                    <a:pt x="531" y="264902"/>
                  </a:lnTo>
                  <a:lnTo>
                    <a:pt x="12452" y="309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53">
              <a:extLst>
                <a:ext uri="{FF2B5EF4-FFF2-40B4-BE49-F238E27FC236}">
                  <a16:creationId xmlns:a16="http://schemas.microsoft.com/office/drawing/2014/main" id="{6E4919DD-778F-57C7-F514-A8D2A331FA1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962400" y="626745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1411" y="41366"/>
                  </a:lnTo>
                  <a:lnTo>
                    <a:pt x="6742" y="36495"/>
                  </a:lnTo>
                  <a:lnTo>
                    <a:pt x="35321" y="23328"/>
                  </a:lnTo>
                  <a:lnTo>
                    <a:pt x="63631" y="14825"/>
                  </a:lnTo>
                  <a:lnTo>
                    <a:pt x="90193" y="846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91">
            <a:extLst>
              <a:ext uri="{FF2B5EF4-FFF2-40B4-BE49-F238E27FC236}">
                <a16:creationId xmlns:a16="http://schemas.microsoft.com/office/drawing/2014/main" id="{6C77E8C5-2341-2EF9-A607-67F991B9E61E}"/>
              </a:ext>
            </a:extLst>
          </p:cNvPr>
          <p:cNvGrpSpPr/>
          <p:nvPr/>
        </p:nvGrpSpPr>
        <p:grpSpPr>
          <a:xfrm>
            <a:off x="4254500" y="6115311"/>
            <a:ext cx="628574" cy="260090"/>
            <a:chOff x="4254500" y="6115311"/>
            <a:chExt cx="628574" cy="260090"/>
          </a:xfrm>
        </p:grpSpPr>
        <p:sp>
          <p:nvSpPr>
            <p:cNvPr id="533" name="SMARTInkShape-454">
              <a:extLst>
                <a:ext uri="{FF2B5EF4-FFF2-40B4-BE49-F238E27FC236}">
                  <a16:creationId xmlns:a16="http://schemas.microsoft.com/office/drawing/2014/main" id="{8816550A-EC5C-90CF-B6A3-527412FC716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273550" y="6115311"/>
              <a:ext cx="77449" cy="194998"/>
            </a:xfrm>
            <a:custGeom>
              <a:avLst/>
              <a:gdLst/>
              <a:ahLst/>
              <a:cxnLst/>
              <a:rect l="0" t="0" r="0" b="0"/>
              <a:pathLst>
                <a:path w="77449" h="194998">
                  <a:moveTo>
                    <a:pt x="25400" y="6089"/>
                  </a:moveTo>
                  <a:lnTo>
                    <a:pt x="25400" y="6089"/>
                  </a:lnTo>
                  <a:lnTo>
                    <a:pt x="31489" y="0"/>
                  </a:lnTo>
                  <a:lnTo>
                    <a:pt x="31727" y="27552"/>
                  </a:lnTo>
                  <a:lnTo>
                    <a:pt x="25001" y="56114"/>
                  </a:lnTo>
                  <a:lnTo>
                    <a:pt x="20813" y="83549"/>
                  </a:lnTo>
                  <a:lnTo>
                    <a:pt x="16202" y="112923"/>
                  </a:lnTo>
                  <a:lnTo>
                    <a:pt x="13738" y="140597"/>
                  </a:lnTo>
                  <a:lnTo>
                    <a:pt x="19750" y="166673"/>
                  </a:lnTo>
                  <a:lnTo>
                    <a:pt x="27097" y="182159"/>
                  </a:lnTo>
                  <a:lnTo>
                    <a:pt x="35327" y="188529"/>
                  </a:lnTo>
                  <a:lnTo>
                    <a:pt x="45334" y="193007"/>
                  </a:lnTo>
                  <a:lnTo>
                    <a:pt x="54486" y="194997"/>
                  </a:lnTo>
                  <a:lnTo>
                    <a:pt x="58902" y="194117"/>
                  </a:lnTo>
                  <a:lnTo>
                    <a:pt x="67571" y="189375"/>
                  </a:lnTo>
                  <a:lnTo>
                    <a:pt x="74247" y="180683"/>
                  </a:lnTo>
                  <a:lnTo>
                    <a:pt x="77014" y="175402"/>
                  </a:lnTo>
                  <a:lnTo>
                    <a:pt x="77448" y="169059"/>
                  </a:lnTo>
                  <a:lnTo>
                    <a:pt x="71318" y="147353"/>
                  </a:lnTo>
                  <a:lnTo>
                    <a:pt x="59858" y="127908"/>
                  </a:lnTo>
                  <a:lnTo>
                    <a:pt x="39262" y="110220"/>
                  </a:lnTo>
                  <a:lnTo>
                    <a:pt x="29445" y="105286"/>
                  </a:lnTo>
                  <a:lnTo>
                    <a:pt x="0" y="107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55">
              <a:extLst>
                <a:ext uri="{FF2B5EF4-FFF2-40B4-BE49-F238E27FC236}">
                  <a16:creationId xmlns:a16="http://schemas.microsoft.com/office/drawing/2014/main" id="{9A08FC83-FD5C-2270-29D5-B71C3069C07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254500" y="62357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456">
              <a:extLst>
                <a:ext uri="{FF2B5EF4-FFF2-40B4-BE49-F238E27FC236}">
                  <a16:creationId xmlns:a16="http://schemas.microsoft.com/office/drawing/2014/main" id="{41148621-4F5A-FFC0-9D04-059517B0984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367850" y="6226526"/>
              <a:ext cx="75860" cy="103579"/>
            </a:xfrm>
            <a:custGeom>
              <a:avLst/>
              <a:gdLst/>
              <a:ahLst/>
              <a:cxnLst/>
              <a:rect l="0" t="0" r="0" b="0"/>
              <a:pathLst>
                <a:path w="75860" h="103579">
                  <a:moveTo>
                    <a:pt x="39050" y="34574"/>
                  </a:moveTo>
                  <a:lnTo>
                    <a:pt x="39050" y="34574"/>
                  </a:lnTo>
                  <a:lnTo>
                    <a:pt x="56009" y="27667"/>
                  </a:lnTo>
                  <a:lnTo>
                    <a:pt x="72794" y="13375"/>
                  </a:lnTo>
                  <a:lnTo>
                    <a:pt x="75214" y="9160"/>
                  </a:lnTo>
                  <a:lnTo>
                    <a:pt x="75859" y="7047"/>
                  </a:lnTo>
                  <a:lnTo>
                    <a:pt x="74878" y="4935"/>
                  </a:lnTo>
                  <a:lnTo>
                    <a:pt x="70026" y="705"/>
                  </a:lnTo>
                  <a:lnTo>
                    <a:pt x="66756" y="0"/>
                  </a:lnTo>
                  <a:lnTo>
                    <a:pt x="59360" y="1099"/>
                  </a:lnTo>
                  <a:lnTo>
                    <a:pt x="38044" y="17692"/>
                  </a:lnTo>
                  <a:lnTo>
                    <a:pt x="13909" y="44189"/>
                  </a:lnTo>
                  <a:lnTo>
                    <a:pt x="2516" y="60941"/>
                  </a:lnTo>
                  <a:lnTo>
                    <a:pt x="0" y="73104"/>
                  </a:lnTo>
                  <a:lnTo>
                    <a:pt x="317" y="79311"/>
                  </a:lnTo>
                  <a:lnTo>
                    <a:pt x="2644" y="84860"/>
                  </a:lnTo>
                  <a:lnTo>
                    <a:pt x="10875" y="94787"/>
                  </a:lnTo>
                  <a:lnTo>
                    <a:pt x="21589" y="100141"/>
                  </a:lnTo>
                  <a:lnTo>
                    <a:pt x="45714" y="103578"/>
                  </a:lnTo>
                  <a:lnTo>
                    <a:pt x="50549" y="102449"/>
                  </a:lnTo>
                  <a:lnTo>
                    <a:pt x="57801" y="97432"/>
                  </a:lnTo>
                  <a:lnTo>
                    <a:pt x="61495" y="88616"/>
                  </a:lnTo>
                  <a:lnTo>
                    <a:pt x="62432" y="77642"/>
                  </a:lnTo>
                  <a:lnTo>
                    <a:pt x="60496" y="65710"/>
                  </a:lnTo>
                  <a:lnTo>
                    <a:pt x="55402" y="55233"/>
                  </a:lnTo>
                  <a:lnTo>
                    <a:pt x="45400" y="345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57">
              <a:extLst>
                <a:ext uri="{FF2B5EF4-FFF2-40B4-BE49-F238E27FC236}">
                  <a16:creationId xmlns:a16="http://schemas.microsoft.com/office/drawing/2014/main" id="{8CF93798-A3F9-03E8-400B-E212D643047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476750" y="6251091"/>
              <a:ext cx="139701" cy="92560"/>
            </a:xfrm>
            <a:custGeom>
              <a:avLst/>
              <a:gdLst/>
              <a:ahLst/>
              <a:cxnLst/>
              <a:rect l="0" t="0" r="0" b="0"/>
              <a:pathLst>
                <a:path w="139701" h="92560">
                  <a:moveTo>
                    <a:pt x="0" y="3659"/>
                  </a:moveTo>
                  <a:lnTo>
                    <a:pt x="0" y="3659"/>
                  </a:lnTo>
                  <a:lnTo>
                    <a:pt x="6481" y="2954"/>
                  </a:lnTo>
                  <a:lnTo>
                    <a:pt x="20971" y="0"/>
                  </a:lnTo>
                  <a:lnTo>
                    <a:pt x="48535" y="5264"/>
                  </a:lnTo>
                  <a:lnTo>
                    <a:pt x="53523" y="6846"/>
                  </a:lnTo>
                  <a:lnTo>
                    <a:pt x="62829" y="14248"/>
                  </a:lnTo>
                  <a:lnTo>
                    <a:pt x="91820" y="42497"/>
                  </a:lnTo>
                  <a:lnTo>
                    <a:pt x="118093" y="74132"/>
                  </a:lnTo>
                  <a:lnTo>
                    <a:pt x="130310" y="88187"/>
                  </a:lnTo>
                  <a:lnTo>
                    <a:pt x="139700" y="92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58">
              <a:extLst>
                <a:ext uri="{FF2B5EF4-FFF2-40B4-BE49-F238E27FC236}">
                  <a16:creationId xmlns:a16="http://schemas.microsoft.com/office/drawing/2014/main" id="{A98E7633-FAC9-03A3-056F-EB1C01B03CA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470400" y="6216912"/>
              <a:ext cx="133351" cy="158489"/>
            </a:xfrm>
            <a:custGeom>
              <a:avLst/>
              <a:gdLst/>
              <a:ahLst/>
              <a:cxnLst/>
              <a:rect l="0" t="0" r="0" b="0"/>
              <a:pathLst>
                <a:path w="133351" h="158489">
                  <a:moveTo>
                    <a:pt x="133350" y="6088"/>
                  </a:moveTo>
                  <a:lnTo>
                    <a:pt x="133350" y="6088"/>
                  </a:lnTo>
                  <a:lnTo>
                    <a:pt x="133350" y="621"/>
                  </a:lnTo>
                  <a:lnTo>
                    <a:pt x="126608" y="0"/>
                  </a:lnTo>
                  <a:lnTo>
                    <a:pt x="112303" y="6558"/>
                  </a:lnTo>
                  <a:lnTo>
                    <a:pt x="81492" y="29598"/>
                  </a:lnTo>
                  <a:lnTo>
                    <a:pt x="52541" y="57476"/>
                  </a:lnTo>
                  <a:lnTo>
                    <a:pt x="29863" y="88010"/>
                  </a:lnTo>
                  <a:lnTo>
                    <a:pt x="14627" y="109027"/>
                  </a:lnTo>
                  <a:lnTo>
                    <a:pt x="4614" y="136724"/>
                  </a:lnTo>
                  <a:lnTo>
                    <a:pt x="0" y="158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59">
              <a:extLst>
                <a:ext uri="{FF2B5EF4-FFF2-40B4-BE49-F238E27FC236}">
                  <a16:creationId xmlns:a16="http://schemas.microsoft.com/office/drawing/2014/main" id="{680B3E4A-6F79-3002-F884-01020A9A1E2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663113" y="6242673"/>
              <a:ext cx="101177" cy="125163"/>
            </a:xfrm>
            <a:custGeom>
              <a:avLst/>
              <a:gdLst/>
              <a:ahLst/>
              <a:cxnLst/>
              <a:rect l="0" t="0" r="0" b="0"/>
              <a:pathLst>
                <a:path w="101177" h="125163">
                  <a:moveTo>
                    <a:pt x="16837" y="24777"/>
                  </a:moveTo>
                  <a:lnTo>
                    <a:pt x="16837" y="24777"/>
                  </a:lnTo>
                  <a:lnTo>
                    <a:pt x="47593" y="24777"/>
                  </a:lnTo>
                  <a:lnTo>
                    <a:pt x="78351" y="24777"/>
                  </a:lnTo>
                  <a:lnTo>
                    <a:pt x="93232" y="24072"/>
                  </a:lnTo>
                  <a:lnTo>
                    <a:pt x="99709" y="21406"/>
                  </a:lnTo>
                  <a:lnTo>
                    <a:pt x="101013" y="19707"/>
                  </a:lnTo>
                  <a:lnTo>
                    <a:pt x="101176" y="17870"/>
                  </a:lnTo>
                  <a:lnTo>
                    <a:pt x="100580" y="15939"/>
                  </a:lnTo>
                  <a:lnTo>
                    <a:pt x="92998" y="6479"/>
                  </a:lnTo>
                  <a:lnTo>
                    <a:pt x="83847" y="2533"/>
                  </a:lnTo>
                  <a:lnTo>
                    <a:pt x="57355" y="0"/>
                  </a:lnTo>
                  <a:lnTo>
                    <a:pt x="45193" y="3417"/>
                  </a:lnTo>
                  <a:lnTo>
                    <a:pt x="25888" y="17108"/>
                  </a:lnTo>
                  <a:lnTo>
                    <a:pt x="12850" y="34812"/>
                  </a:lnTo>
                  <a:lnTo>
                    <a:pt x="2877" y="56129"/>
                  </a:lnTo>
                  <a:lnTo>
                    <a:pt x="0" y="78909"/>
                  </a:lnTo>
                  <a:lnTo>
                    <a:pt x="4387" y="107582"/>
                  </a:lnTo>
                  <a:lnTo>
                    <a:pt x="5715" y="109614"/>
                  </a:lnTo>
                  <a:lnTo>
                    <a:pt x="19046" y="122278"/>
                  </a:lnTo>
                  <a:lnTo>
                    <a:pt x="25109" y="124555"/>
                  </a:lnTo>
                  <a:lnTo>
                    <a:pt x="28702" y="125162"/>
                  </a:lnTo>
                  <a:lnTo>
                    <a:pt x="34575" y="123956"/>
                  </a:lnTo>
                  <a:lnTo>
                    <a:pt x="61287" y="1136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60">
              <a:extLst>
                <a:ext uri="{FF2B5EF4-FFF2-40B4-BE49-F238E27FC236}">
                  <a16:creationId xmlns:a16="http://schemas.microsoft.com/office/drawing/2014/main" id="{277213BB-1296-CD40-5F3A-09E5D6670D6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775200" y="6197939"/>
              <a:ext cx="107874" cy="148104"/>
            </a:xfrm>
            <a:custGeom>
              <a:avLst/>
              <a:gdLst/>
              <a:ahLst/>
              <a:cxnLst/>
              <a:rect l="0" t="0" r="0" b="0"/>
              <a:pathLst>
                <a:path w="107874" h="148104">
                  <a:moveTo>
                    <a:pt x="101600" y="12361"/>
                  </a:moveTo>
                  <a:lnTo>
                    <a:pt x="101600" y="12361"/>
                  </a:lnTo>
                  <a:lnTo>
                    <a:pt x="104971" y="8990"/>
                  </a:lnTo>
                  <a:lnTo>
                    <a:pt x="106626" y="5454"/>
                  </a:lnTo>
                  <a:lnTo>
                    <a:pt x="107873" y="0"/>
                  </a:lnTo>
                  <a:lnTo>
                    <a:pt x="77191" y="12539"/>
                  </a:lnTo>
                  <a:lnTo>
                    <a:pt x="52720" y="27605"/>
                  </a:lnTo>
                  <a:lnTo>
                    <a:pt x="39061" y="41494"/>
                  </a:lnTo>
                  <a:lnTo>
                    <a:pt x="30545" y="54546"/>
                  </a:lnTo>
                  <a:lnTo>
                    <a:pt x="29536" y="58828"/>
                  </a:lnTo>
                  <a:lnTo>
                    <a:pt x="30295" y="67350"/>
                  </a:lnTo>
                  <a:lnTo>
                    <a:pt x="32896" y="70893"/>
                  </a:lnTo>
                  <a:lnTo>
                    <a:pt x="54766" y="83952"/>
                  </a:lnTo>
                  <a:lnTo>
                    <a:pt x="82453" y="89836"/>
                  </a:lnTo>
                  <a:lnTo>
                    <a:pt x="84602" y="91528"/>
                  </a:lnTo>
                  <a:lnTo>
                    <a:pt x="86990" y="97170"/>
                  </a:lnTo>
                  <a:lnTo>
                    <a:pt x="87627" y="100650"/>
                  </a:lnTo>
                  <a:lnTo>
                    <a:pt x="84570" y="110163"/>
                  </a:lnTo>
                  <a:lnTo>
                    <a:pt x="77803" y="120740"/>
                  </a:lnTo>
                  <a:lnTo>
                    <a:pt x="58094" y="137146"/>
                  </a:lnTo>
                  <a:lnTo>
                    <a:pt x="40403" y="147390"/>
                  </a:lnTo>
                  <a:lnTo>
                    <a:pt x="29952" y="148103"/>
                  </a:lnTo>
                  <a:lnTo>
                    <a:pt x="0" y="145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92">
            <a:extLst>
              <a:ext uri="{FF2B5EF4-FFF2-40B4-BE49-F238E27FC236}">
                <a16:creationId xmlns:a16="http://schemas.microsoft.com/office/drawing/2014/main" id="{7E51393B-F0E6-03AF-0930-9D6392BCD202}"/>
              </a:ext>
            </a:extLst>
          </p:cNvPr>
          <p:cNvGrpSpPr/>
          <p:nvPr/>
        </p:nvGrpSpPr>
        <p:grpSpPr>
          <a:xfrm>
            <a:off x="5092700" y="6140450"/>
            <a:ext cx="920751" cy="354653"/>
            <a:chOff x="5092700" y="6140450"/>
            <a:chExt cx="920751" cy="354653"/>
          </a:xfrm>
        </p:grpSpPr>
        <p:sp>
          <p:nvSpPr>
            <p:cNvPr id="541" name="SMARTInkShape-461">
              <a:extLst>
                <a:ext uri="{FF2B5EF4-FFF2-40B4-BE49-F238E27FC236}">
                  <a16:creationId xmlns:a16="http://schemas.microsoft.com/office/drawing/2014/main" id="{6C6DA043-1ADB-DF5C-7D0E-491511BFBD8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092700" y="6225707"/>
              <a:ext cx="25385" cy="124294"/>
            </a:xfrm>
            <a:custGeom>
              <a:avLst/>
              <a:gdLst/>
              <a:ahLst/>
              <a:cxnLst/>
              <a:rect l="0" t="0" r="0" b="0"/>
              <a:pathLst>
                <a:path w="25385" h="124294">
                  <a:moveTo>
                    <a:pt x="19050" y="9993"/>
                  </a:moveTo>
                  <a:lnTo>
                    <a:pt x="19050" y="9993"/>
                  </a:lnTo>
                  <a:lnTo>
                    <a:pt x="25322" y="3721"/>
                  </a:lnTo>
                  <a:lnTo>
                    <a:pt x="25384" y="0"/>
                  </a:lnTo>
                  <a:lnTo>
                    <a:pt x="23518" y="24284"/>
                  </a:lnTo>
                  <a:lnTo>
                    <a:pt x="16562" y="51778"/>
                  </a:lnTo>
                  <a:lnTo>
                    <a:pt x="6301" y="80817"/>
                  </a:lnTo>
                  <a:lnTo>
                    <a:pt x="1867" y="99181"/>
                  </a:lnTo>
                  <a:lnTo>
                    <a:pt x="0" y="124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462">
              <a:extLst>
                <a:ext uri="{FF2B5EF4-FFF2-40B4-BE49-F238E27FC236}">
                  <a16:creationId xmlns:a16="http://schemas.microsoft.com/office/drawing/2014/main" id="{0C1B2EC7-1BD2-1105-625C-AEE554FD7F0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111750" y="6140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463">
              <a:extLst>
                <a:ext uri="{FF2B5EF4-FFF2-40B4-BE49-F238E27FC236}">
                  <a16:creationId xmlns:a16="http://schemas.microsoft.com/office/drawing/2014/main" id="{8D903B0C-08FC-661F-1803-7E5A6B5525C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162550" y="6243916"/>
              <a:ext cx="152401" cy="115925"/>
            </a:xfrm>
            <a:custGeom>
              <a:avLst/>
              <a:gdLst/>
              <a:ahLst/>
              <a:cxnLst/>
              <a:rect l="0" t="0" r="0" b="0"/>
              <a:pathLst>
                <a:path w="152401" h="115925">
                  <a:moveTo>
                    <a:pt x="0" y="23534"/>
                  </a:moveTo>
                  <a:lnTo>
                    <a:pt x="0" y="23534"/>
                  </a:lnTo>
                  <a:lnTo>
                    <a:pt x="3371" y="23534"/>
                  </a:lnTo>
                  <a:lnTo>
                    <a:pt x="6907" y="21652"/>
                  </a:lnTo>
                  <a:lnTo>
                    <a:pt x="17007" y="13409"/>
                  </a:lnTo>
                  <a:lnTo>
                    <a:pt x="48175" y="0"/>
                  </a:lnTo>
                  <a:lnTo>
                    <a:pt x="55043" y="845"/>
                  </a:lnTo>
                  <a:lnTo>
                    <a:pt x="61152" y="4278"/>
                  </a:lnTo>
                  <a:lnTo>
                    <a:pt x="68572" y="10507"/>
                  </a:lnTo>
                  <a:lnTo>
                    <a:pt x="72810" y="17979"/>
                  </a:lnTo>
                  <a:lnTo>
                    <a:pt x="75195" y="33882"/>
                  </a:lnTo>
                  <a:lnTo>
                    <a:pt x="76002" y="64541"/>
                  </a:lnTo>
                  <a:lnTo>
                    <a:pt x="76141" y="89385"/>
                  </a:lnTo>
                  <a:lnTo>
                    <a:pt x="76196" y="115924"/>
                  </a:lnTo>
                  <a:lnTo>
                    <a:pt x="79571" y="88192"/>
                  </a:lnTo>
                  <a:lnTo>
                    <a:pt x="91780" y="68328"/>
                  </a:lnTo>
                  <a:lnTo>
                    <a:pt x="110505" y="48427"/>
                  </a:lnTo>
                  <a:lnTo>
                    <a:pt x="141880" y="31983"/>
                  </a:lnTo>
                  <a:lnTo>
                    <a:pt x="143270" y="31284"/>
                  </a:lnTo>
                  <a:lnTo>
                    <a:pt x="144196" y="31523"/>
                  </a:lnTo>
                  <a:lnTo>
                    <a:pt x="144814" y="32388"/>
                  </a:lnTo>
                  <a:lnTo>
                    <a:pt x="145501" y="35935"/>
                  </a:lnTo>
                  <a:lnTo>
                    <a:pt x="146017" y="66891"/>
                  </a:lnTo>
                  <a:lnTo>
                    <a:pt x="152400" y="99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64">
              <a:extLst>
                <a:ext uri="{FF2B5EF4-FFF2-40B4-BE49-F238E27FC236}">
                  <a16:creationId xmlns:a16="http://schemas.microsoft.com/office/drawing/2014/main" id="{3BE2F8C7-FC2B-C44C-3E62-E8A678A3DA2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334000" y="6258793"/>
              <a:ext cx="104395" cy="122958"/>
            </a:xfrm>
            <a:custGeom>
              <a:avLst/>
              <a:gdLst/>
              <a:ahLst/>
              <a:cxnLst/>
              <a:rect l="0" t="0" r="0" b="0"/>
              <a:pathLst>
                <a:path w="104395" h="122958">
                  <a:moveTo>
                    <a:pt x="82550" y="21357"/>
                  </a:moveTo>
                  <a:lnTo>
                    <a:pt x="82550" y="21357"/>
                  </a:lnTo>
                  <a:lnTo>
                    <a:pt x="82550" y="963"/>
                  </a:lnTo>
                  <a:lnTo>
                    <a:pt x="81139" y="0"/>
                  </a:lnTo>
                  <a:lnTo>
                    <a:pt x="75809" y="811"/>
                  </a:lnTo>
                  <a:lnTo>
                    <a:pt x="64874" y="5234"/>
                  </a:lnTo>
                  <a:lnTo>
                    <a:pt x="52696" y="17756"/>
                  </a:lnTo>
                  <a:lnTo>
                    <a:pt x="41802" y="39043"/>
                  </a:lnTo>
                  <a:lnTo>
                    <a:pt x="41627" y="47091"/>
                  </a:lnTo>
                  <a:lnTo>
                    <a:pt x="42569" y="51213"/>
                  </a:lnTo>
                  <a:lnTo>
                    <a:pt x="47377" y="57674"/>
                  </a:lnTo>
                  <a:lnTo>
                    <a:pt x="71072" y="74170"/>
                  </a:lnTo>
                  <a:lnTo>
                    <a:pt x="99650" y="89866"/>
                  </a:lnTo>
                  <a:lnTo>
                    <a:pt x="104394" y="94180"/>
                  </a:lnTo>
                  <a:lnTo>
                    <a:pt x="104167" y="96011"/>
                  </a:lnTo>
                  <a:lnTo>
                    <a:pt x="100154" y="99927"/>
                  </a:lnTo>
                  <a:lnTo>
                    <a:pt x="83219" y="109470"/>
                  </a:lnTo>
                  <a:lnTo>
                    <a:pt x="52918" y="115903"/>
                  </a:lnTo>
                  <a:lnTo>
                    <a:pt x="22699" y="121889"/>
                  </a:lnTo>
                  <a:lnTo>
                    <a:pt x="0" y="122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465">
              <a:extLst>
                <a:ext uri="{FF2B5EF4-FFF2-40B4-BE49-F238E27FC236}">
                  <a16:creationId xmlns:a16="http://schemas.microsoft.com/office/drawing/2014/main" id="{C4648B2B-4E7A-E81D-2483-AB40C641177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455870" y="6318512"/>
              <a:ext cx="83447" cy="176591"/>
            </a:xfrm>
            <a:custGeom>
              <a:avLst/>
              <a:gdLst/>
              <a:ahLst/>
              <a:cxnLst/>
              <a:rect l="0" t="0" r="0" b="0"/>
              <a:pathLst>
                <a:path w="83447" h="176591">
                  <a:moveTo>
                    <a:pt x="5130" y="6088"/>
                  </a:moveTo>
                  <a:lnTo>
                    <a:pt x="5130" y="6088"/>
                  </a:lnTo>
                  <a:lnTo>
                    <a:pt x="8501" y="2717"/>
                  </a:lnTo>
                  <a:lnTo>
                    <a:pt x="12038" y="1062"/>
                  </a:lnTo>
                  <a:lnTo>
                    <a:pt x="16686" y="0"/>
                  </a:lnTo>
                  <a:lnTo>
                    <a:pt x="17491" y="9928"/>
                  </a:lnTo>
                  <a:lnTo>
                    <a:pt x="10878" y="41489"/>
                  </a:lnTo>
                  <a:lnTo>
                    <a:pt x="2894" y="70701"/>
                  </a:lnTo>
                  <a:lnTo>
                    <a:pt x="0" y="100179"/>
                  </a:lnTo>
                  <a:lnTo>
                    <a:pt x="2513" y="124513"/>
                  </a:lnTo>
                  <a:lnTo>
                    <a:pt x="8978" y="155358"/>
                  </a:lnTo>
                  <a:lnTo>
                    <a:pt x="11382" y="176590"/>
                  </a:lnTo>
                  <a:lnTo>
                    <a:pt x="12179" y="147093"/>
                  </a:lnTo>
                  <a:lnTo>
                    <a:pt x="18386" y="119887"/>
                  </a:lnTo>
                  <a:lnTo>
                    <a:pt x="24344" y="92252"/>
                  </a:lnTo>
                  <a:lnTo>
                    <a:pt x="32461" y="70659"/>
                  </a:lnTo>
                  <a:lnTo>
                    <a:pt x="51216" y="41029"/>
                  </a:lnTo>
                  <a:lnTo>
                    <a:pt x="69612" y="13416"/>
                  </a:lnTo>
                  <a:lnTo>
                    <a:pt x="76827" y="5818"/>
                  </a:lnTo>
                  <a:lnTo>
                    <a:pt x="82386" y="2440"/>
                  </a:lnTo>
                  <a:lnTo>
                    <a:pt x="83446" y="2245"/>
                  </a:lnTo>
                  <a:lnTo>
                    <a:pt x="83446" y="2820"/>
                  </a:lnTo>
                  <a:lnTo>
                    <a:pt x="69170" y="31986"/>
                  </a:lnTo>
                  <a:lnTo>
                    <a:pt x="45803" y="53792"/>
                  </a:lnTo>
                  <a:lnTo>
                    <a:pt x="34271" y="60125"/>
                  </a:lnTo>
                  <a:lnTo>
                    <a:pt x="17830" y="63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466">
              <a:extLst>
                <a:ext uri="{FF2B5EF4-FFF2-40B4-BE49-F238E27FC236}">
                  <a16:creationId xmlns:a16="http://schemas.microsoft.com/office/drawing/2014/main" id="{19395ABD-F7DA-8B50-9898-0366B3BBD0C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570156" y="6308607"/>
              <a:ext cx="77009" cy="100929"/>
            </a:xfrm>
            <a:custGeom>
              <a:avLst/>
              <a:gdLst/>
              <a:ahLst/>
              <a:cxnLst/>
              <a:rect l="0" t="0" r="0" b="0"/>
              <a:pathLst>
                <a:path w="77009" h="100929">
                  <a:moveTo>
                    <a:pt x="5144" y="28693"/>
                  </a:moveTo>
                  <a:lnTo>
                    <a:pt x="5144" y="28693"/>
                  </a:lnTo>
                  <a:lnTo>
                    <a:pt x="8515" y="25322"/>
                  </a:lnTo>
                  <a:lnTo>
                    <a:pt x="39844" y="19233"/>
                  </a:lnTo>
                  <a:lnTo>
                    <a:pt x="57807" y="15221"/>
                  </a:lnTo>
                  <a:lnTo>
                    <a:pt x="75823" y="5143"/>
                  </a:lnTo>
                  <a:lnTo>
                    <a:pt x="76958" y="3821"/>
                  </a:lnTo>
                  <a:lnTo>
                    <a:pt x="77008" y="2234"/>
                  </a:lnTo>
                  <a:lnTo>
                    <a:pt x="76337" y="470"/>
                  </a:lnTo>
                  <a:lnTo>
                    <a:pt x="73772" y="0"/>
                  </a:lnTo>
                  <a:lnTo>
                    <a:pt x="65279" y="1359"/>
                  </a:lnTo>
                  <a:lnTo>
                    <a:pt x="43284" y="13050"/>
                  </a:lnTo>
                  <a:lnTo>
                    <a:pt x="15917" y="37978"/>
                  </a:lnTo>
                  <a:lnTo>
                    <a:pt x="4494" y="54257"/>
                  </a:lnTo>
                  <a:lnTo>
                    <a:pt x="483" y="69037"/>
                  </a:lnTo>
                  <a:lnTo>
                    <a:pt x="0" y="85097"/>
                  </a:lnTo>
                  <a:lnTo>
                    <a:pt x="2387" y="92096"/>
                  </a:lnTo>
                  <a:lnTo>
                    <a:pt x="7698" y="100003"/>
                  </a:lnTo>
                  <a:lnTo>
                    <a:pt x="11080" y="100928"/>
                  </a:lnTo>
                  <a:lnTo>
                    <a:pt x="20481" y="100073"/>
                  </a:lnTo>
                  <a:lnTo>
                    <a:pt x="43244" y="92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467">
              <a:extLst>
                <a:ext uri="{FF2B5EF4-FFF2-40B4-BE49-F238E27FC236}">
                  <a16:creationId xmlns:a16="http://schemas.microsoft.com/office/drawing/2014/main" id="{FF7D81FA-870D-CD31-856D-83F3F9D954F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52003" y="6311900"/>
              <a:ext cx="88398" cy="69139"/>
            </a:xfrm>
            <a:custGeom>
              <a:avLst/>
              <a:gdLst/>
              <a:ahLst/>
              <a:cxnLst/>
              <a:rect l="0" t="0" r="0" b="0"/>
              <a:pathLst>
                <a:path w="88398" h="69139">
                  <a:moveTo>
                    <a:pt x="62997" y="0"/>
                  </a:moveTo>
                  <a:lnTo>
                    <a:pt x="62997" y="0"/>
                  </a:lnTo>
                  <a:lnTo>
                    <a:pt x="52858" y="705"/>
                  </a:lnTo>
                  <a:lnTo>
                    <a:pt x="35386" y="8789"/>
                  </a:lnTo>
                  <a:lnTo>
                    <a:pt x="5227" y="32755"/>
                  </a:lnTo>
                  <a:lnTo>
                    <a:pt x="2043" y="39488"/>
                  </a:lnTo>
                  <a:lnTo>
                    <a:pt x="0" y="55307"/>
                  </a:lnTo>
                  <a:lnTo>
                    <a:pt x="1243" y="58744"/>
                  </a:lnTo>
                  <a:lnTo>
                    <a:pt x="6388" y="64444"/>
                  </a:lnTo>
                  <a:lnTo>
                    <a:pt x="11496" y="67447"/>
                  </a:lnTo>
                  <a:lnTo>
                    <a:pt x="20221" y="69138"/>
                  </a:lnTo>
                  <a:lnTo>
                    <a:pt x="37389" y="67758"/>
                  </a:lnTo>
                  <a:lnTo>
                    <a:pt x="64681" y="60970"/>
                  </a:lnTo>
                  <a:lnTo>
                    <a:pt x="88397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468">
              <a:extLst>
                <a:ext uri="{FF2B5EF4-FFF2-40B4-BE49-F238E27FC236}">
                  <a16:creationId xmlns:a16="http://schemas.microsoft.com/office/drawing/2014/main" id="{92563C38-CD95-1C74-32EB-75A50CEEFE2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755096" y="6185782"/>
              <a:ext cx="61505" cy="185751"/>
            </a:xfrm>
            <a:custGeom>
              <a:avLst/>
              <a:gdLst/>
              <a:ahLst/>
              <a:cxnLst/>
              <a:rect l="0" t="0" r="0" b="0"/>
              <a:pathLst>
                <a:path w="61505" h="185751">
                  <a:moveTo>
                    <a:pt x="36104" y="5468"/>
                  </a:moveTo>
                  <a:lnTo>
                    <a:pt x="36104" y="5468"/>
                  </a:lnTo>
                  <a:lnTo>
                    <a:pt x="36104" y="2097"/>
                  </a:lnTo>
                  <a:lnTo>
                    <a:pt x="36809" y="1104"/>
                  </a:lnTo>
                  <a:lnTo>
                    <a:pt x="37986" y="442"/>
                  </a:lnTo>
                  <a:lnTo>
                    <a:pt x="39475" y="0"/>
                  </a:lnTo>
                  <a:lnTo>
                    <a:pt x="39763" y="1117"/>
                  </a:lnTo>
                  <a:lnTo>
                    <a:pt x="31448" y="27312"/>
                  </a:lnTo>
                  <a:lnTo>
                    <a:pt x="24690" y="52000"/>
                  </a:lnTo>
                  <a:lnTo>
                    <a:pt x="12003" y="79701"/>
                  </a:lnTo>
                  <a:lnTo>
                    <a:pt x="4739" y="106485"/>
                  </a:lnTo>
                  <a:lnTo>
                    <a:pt x="0" y="132296"/>
                  </a:lnTo>
                  <a:lnTo>
                    <a:pt x="477" y="157816"/>
                  </a:lnTo>
                  <a:lnTo>
                    <a:pt x="3588" y="178240"/>
                  </a:lnTo>
                  <a:lnTo>
                    <a:pt x="7776" y="182916"/>
                  </a:lnTo>
                  <a:lnTo>
                    <a:pt x="10869" y="185150"/>
                  </a:lnTo>
                  <a:lnTo>
                    <a:pt x="19950" y="185750"/>
                  </a:lnTo>
                  <a:lnTo>
                    <a:pt x="39655" y="180388"/>
                  </a:lnTo>
                  <a:lnTo>
                    <a:pt x="52066" y="172534"/>
                  </a:lnTo>
                  <a:lnTo>
                    <a:pt x="61504" y="1642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469">
              <a:extLst>
                <a:ext uri="{FF2B5EF4-FFF2-40B4-BE49-F238E27FC236}">
                  <a16:creationId xmlns:a16="http://schemas.microsoft.com/office/drawing/2014/main" id="{318A3872-126F-855D-098F-92D0212DFC0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59450" y="63055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22323" y="9329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470">
              <a:extLst>
                <a:ext uri="{FF2B5EF4-FFF2-40B4-BE49-F238E27FC236}">
                  <a16:creationId xmlns:a16="http://schemas.microsoft.com/office/drawing/2014/main" id="{343A49E5-FC34-8240-ED7D-91459FA79F2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32491" y="6302305"/>
              <a:ext cx="87124" cy="71212"/>
            </a:xfrm>
            <a:custGeom>
              <a:avLst/>
              <a:gdLst/>
              <a:ahLst/>
              <a:cxnLst/>
              <a:rect l="0" t="0" r="0" b="0"/>
              <a:pathLst>
                <a:path w="87124" h="71212">
                  <a:moveTo>
                    <a:pt x="15859" y="9595"/>
                  </a:moveTo>
                  <a:lnTo>
                    <a:pt x="15859" y="9595"/>
                  </a:lnTo>
                  <a:lnTo>
                    <a:pt x="15859" y="12966"/>
                  </a:lnTo>
                  <a:lnTo>
                    <a:pt x="19622" y="16502"/>
                  </a:lnTo>
                  <a:lnTo>
                    <a:pt x="33535" y="24522"/>
                  </a:lnTo>
                  <a:lnTo>
                    <a:pt x="52454" y="27423"/>
                  </a:lnTo>
                  <a:lnTo>
                    <a:pt x="72563" y="24912"/>
                  </a:lnTo>
                  <a:lnTo>
                    <a:pt x="85185" y="19699"/>
                  </a:lnTo>
                  <a:lnTo>
                    <a:pt x="86771" y="17036"/>
                  </a:lnTo>
                  <a:lnTo>
                    <a:pt x="87123" y="13851"/>
                  </a:lnTo>
                  <a:lnTo>
                    <a:pt x="86652" y="10315"/>
                  </a:lnTo>
                  <a:lnTo>
                    <a:pt x="84926" y="7959"/>
                  </a:lnTo>
                  <a:lnTo>
                    <a:pt x="82365" y="6387"/>
                  </a:lnTo>
                  <a:lnTo>
                    <a:pt x="63396" y="0"/>
                  </a:lnTo>
                  <a:lnTo>
                    <a:pt x="47347" y="2676"/>
                  </a:lnTo>
                  <a:lnTo>
                    <a:pt x="33342" y="8642"/>
                  </a:lnTo>
                  <a:lnTo>
                    <a:pt x="11698" y="26960"/>
                  </a:lnTo>
                  <a:lnTo>
                    <a:pt x="6955" y="35187"/>
                  </a:lnTo>
                  <a:lnTo>
                    <a:pt x="0" y="59846"/>
                  </a:lnTo>
                  <a:lnTo>
                    <a:pt x="1285" y="66736"/>
                  </a:lnTo>
                  <a:lnTo>
                    <a:pt x="4027" y="68855"/>
                  </a:lnTo>
                  <a:lnTo>
                    <a:pt x="12717" y="71211"/>
                  </a:lnTo>
                  <a:lnTo>
                    <a:pt x="47609" y="667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471">
              <a:extLst>
                <a:ext uri="{FF2B5EF4-FFF2-40B4-BE49-F238E27FC236}">
                  <a16:creationId xmlns:a16="http://schemas.microsoft.com/office/drawing/2014/main" id="{92FACD57-C95A-D500-708F-1F8F4DE0490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918067" y="6146800"/>
              <a:ext cx="95384" cy="251205"/>
            </a:xfrm>
            <a:custGeom>
              <a:avLst/>
              <a:gdLst/>
              <a:ahLst/>
              <a:cxnLst/>
              <a:rect l="0" t="0" r="0" b="0"/>
              <a:pathLst>
                <a:path w="95384" h="251205">
                  <a:moveTo>
                    <a:pt x="69983" y="171450"/>
                  </a:moveTo>
                  <a:lnTo>
                    <a:pt x="69983" y="171450"/>
                  </a:lnTo>
                  <a:lnTo>
                    <a:pt x="73354" y="171450"/>
                  </a:lnTo>
                  <a:lnTo>
                    <a:pt x="73642" y="170745"/>
                  </a:lnTo>
                  <a:lnTo>
                    <a:pt x="72079" y="168079"/>
                  </a:lnTo>
                  <a:lnTo>
                    <a:pt x="70675" y="167086"/>
                  </a:lnTo>
                  <a:lnTo>
                    <a:pt x="67233" y="165983"/>
                  </a:lnTo>
                  <a:lnTo>
                    <a:pt x="42901" y="165177"/>
                  </a:lnTo>
                  <a:lnTo>
                    <a:pt x="28406" y="168494"/>
                  </a:lnTo>
                  <a:lnTo>
                    <a:pt x="19519" y="175780"/>
                  </a:lnTo>
                  <a:lnTo>
                    <a:pt x="2316" y="197705"/>
                  </a:lnTo>
                  <a:lnTo>
                    <a:pt x="177" y="203065"/>
                  </a:lnTo>
                  <a:lnTo>
                    <a:pt x="0" y="229558"/>
                  </a:lnTo>
                  <a:lnTo>
                    <a:pt x="2161" y="234883"/>
                  </a:lnTo>
                  <a:lnTo>
                    <a:pt x="10207" y="244563"/>
                  </a:lnTo>
                  <a:lnTo>
                    <a:pt x="18957" y="249806"/>
                  </a:lnTo>
                  <a:lnTo>
                    <a:pt x="23265" y="251204"/>
                  </a:lnTo>
                  <a:lnTo>
                    <a:pt x="27550" y="250725"/>
                  </a:lnTo>
                  <a:lnTo>
                    <a:pt x="36072" y="246430"/>
                  </a:lnTo>
                  <a:lnTo>
                    <a:pt x="45433" y="236079"/>
                  </a:lnTo>
                  <a:lnTo>
                    <a:pt x="54916" y="210505"/>
                  </a:lnTo>
                  <a:lnTo>
                    <a:pt x="61442" y="188666"/>
                  </a:lnTo>
                  <a:lnTo>
                    <a:pt x="67139" y="157736"/>
                  </a:lnTo>
                  <a:lnTo>
                    <a:pt x="69846" y="129365"/>
                  </a:lnTo>
                  <a:lnTo>
                    <a:pt x="74803" y="98930"/>
                  </a:lnTo>
                  <a:lnTo>
                    <a:pt x="78711" y="78071"/>
                  </a:lnTo>
                  <a:lnTo>
                    <a:pt x="82799" y="55159"/>
                  </a:lnTo>
                  <a:lnTo>
                    <a:pt x="87185" y="25986"/>
                  </a:lnTo>
                  <a:lnTo>
                    <a:pt x="88668" y="6858"/>
                  </a:lnTo>
                  <a:lnTo>
                    <a:pt x="89496" y="4572"/>
                  </a:lnTo>
                  <a:lnTo>
                    <a:pt x="953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93">
            <a:extLst>
              <a:ext uri="{FF2B5EF4-FFF2-40B4-BE49-F238E27FC236}">
                <a16:creationId xmlns:a16="http://schemas.microsoft.com/office/drawing/2014/main" id="{150AA1B6-987E-E7B8-A73D-F6B4CF57D447}"/>
              </a:ext>
            </a:extLst>
          </p:cNvPr>
          <p:cNvGrpSpPr/>
          <p:nvPr/>
        </p:nvGrpSpPr>
        <p:grpSpPr>
          <a:xfrm>
            <a:off x="3498850" y="6453113"/>
            <a:ext cx="977901" cy="347738"/>
            <a:chOff x="3498850" y="6453113"/>
            <a:chExt cx="977901" cy="347738"/>
          </a:xfrm>
        </p:grpSpPr>
        <p:sp>
          <p:nvSpPr>
            <p:cNvPr id="553" name="SMARTInkShape-472">
              <a:extLst>
                <a:ext uri="{FF2B5EF4-FFF2-40B4-BE49-F238E27FC236}">
                  <a16:creationId xmlns:a16="http://schemas.microsoft.com/office/drawing/2014/main" id="{54FE053C-4110-EEE2-3AFE-16A8D0DD18C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538282" y="6453113"/>
              <a:ext cx="154531" cy="347738"/>
            </a:xfrm>
            <a:custGeom>
              <a:avLst/>
              <a:gdLst/>
              <a:ahLst/>
              <a:cxnLst/>
              <a:rect l="0" t="0" r="0" b="0"/>
              <a:pathLst>
                <a:path w="154531" h="347738">
                  <a:moveTo>
                    <a:pt x="119318" y="55637"/>
                  </a:moveTo>
                  <a:lnTo>
                    <a:pt x="119318" y="55637"/>
                  </a:lnTo>
                  <a:lnTo>
                    <a:pt x="130149" y="45512"/>
                  </a:lnTo>
                  <a:lnTo>
                    <a:pt x="136325" y="43700"/>
                  </a:lnTo>
                  <a:lnTo>
                    <a:pt x="143473" y="43038"/>
                  </a:lnTo>
                  <a:lnTo>
                    <a:pt x="154145" y="33480"/>
                  </a:lnTo>
                  <a:lnTo>
                    <a:pt x="154530" y="31693"/>
                  </a:lnTo>
                  <a:lnTo>
                    <a:pt x="154082" y="29797"/>
                  </a:lnTo>
                  <a:lnTo>
                    <a:pt x="150080" y="23756"/>
                  </a:lnTo>
                  <a:lnTo>
                    <a:pt x="139035" y="12023"/>
                  </a:lnTo>
                  <a:lnTo>
                    <a:pt x="120613" y="3595"/>
                  </a:lnTo>
                  <a:lnTo>
                    <a:pt x="97281" y="0"/>
                  </a:lnTo>
                  <a:lnTo>
                    <a:pt x="84594" y="2922"/>
                  </a:lnTo>
                  <a:lnTo>
                    <a:pt x="53879" y="22912"/>
                  </a:lnTo>
                  <a:lnTo>
                    <a:pt x="39564" y="38180"/>
                  </a:lnTo>
                  <a:lnTo>
                    <a:pt x="27155" y="67371"/>
                  </a:lnTo>
                  <a:lnTo>
                    <a:pt x="19416" y="91961"/>
                  </a:lnTo>
                  <a:lnTo>
                    <a:pt x="9911" y="117121"/>
                  </a:lnTo>
                  <a:lnTo>
                    <a:pt x="6468" y="143155"/>
                  </a:lnTo>
                  <a:lnTo>
                    <a:pt x="4742" y="172193"/>
                  </a:lnTo>
                  <a:lnTo>
                    <a:pt x="781" y="198985"/>
                  </a:lnTo>
                  <a:lnTo>
                    <a:pt x="0" y="224796"/>
                  </a:lnTo>
                  <a:lnTo>
                    <a:pt x="3923" y="250319"/>
                  </a:lnTo>
                  <a:lnTo>
                    <a:pt x="8848" y="275049"/>
                  </a:lnTo>
                  <a:lnTo>
                    <a:pt x="12752" y="306490"/>
                  </a:lnTo>
                  <a:lnTo>
                    <a:pt x="20108" y="336140"/>
                  </a:lnTo>
                  <a:lnTo>
                    <a:pt x="24068" y="347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473">
              <a:extLst>
                <a:ext uri="{FF2B5EF4-FFF2-40B4-BE49-F238E27FC236}">
                  <a16:creationId xmlns:a16="http://schemas.microsoft.com/office/drawing/2014/main" id="{F31795EC-12C1-0265-804E-3108FFC96C2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98850" y="663575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5775" y="26680"/>
                  </a:lnTo>
                  <a:lnTo>
                    <a:pt x="33878" y="13453"/>
                  </a:lnTo>
                  <a:lnTo>
                    <a:pt x="59270" y="5083"/>
                  </a:lnTo>
                  <a:lnTo>
                    <a:pt x="84668" y="1506"/>
                  </a:lnTo>
                  <a:lnTo>
                    <a:pt x="113464" y="298"/>
                  </a:lnTo>
                  <a:lnTo>
                    <a:pt x="141417" y="5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474">
              <a:extLst>
                <a:ext uri="{FF2B5EF4-FFF2-40B4-BE49-F238E27FC236}">
                  <a16:creationId xmlns:a16="http://schemas.microsoft.com/office/drawing/2014/main" id="{61287CAD-45A5-CF62-A060-9C8D698A643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660292" y="6584950"/>
              <a:ext cx="194159" cy="110870"/>
            </a:xfrm>
            <a:custGeom>
              <a:avLst/>
              <a:gdLst/>
              <a:ahLst/>
              <a:cxnLst/>
              <a:rect l="0" t="0" r="0" b="0"/>
              <a:pathLst>
                <a:path w="194159" h="110870">
                  <a:moveTo>
                    <a:pt x="3658" y="63500"/>
                  </a:moveTo>
                  <a:lnTo>
                    <a:pt x="3658" y="63500"/>
                  </a:lnTo>
                  <a:lnTo>
                    <a:pt x="287" y="56759"/>
                  </a:lnTo>
                  <a:lnTo>
                    <a:pt x="0" y="54067"/>
                  </a:lnTo>
                  <a:lnTo>
                    <a:pt x="1562" y="49195"/>
                  </a:lnTo>
                  <a:lnTo>
                    <a:pt x="13150" y="39114"/>
                  </a:lnTo>
                  <a:lnTo>
                    <a:pt x="40290" y="25812"/>
                  </a:lnTo>
                  <a:lnTo>
                    <a:pt x="45013" y="23558"/>
                  </a:lnTo>
                  <a:lnTo>
                    <a:pt x="57786" y="24817"/>
                  </a:lnTo>
                  <a:lnTo>
                    <a:pt x="71459" y="30786"/>
                  </a:lnTo>
                  <a:lnTo>
                    <a:pt x="82240" y="40494"/>
                  </a:lnTo>
                  <a:lnTo>
                    <a:pt x="92872" y="57859"/>
                  </a:lnTo>
                  <a:lnTo>
                    <a:pt x="97715" y="82690"/>
                  </a:lnTo>
                  <a:lnTo>
                    <a:pt x="98751" y="104205"/>
                  </a:lnTo>
                  <a:lnTo>
                    <a:pt x="96957" y="108167"/>
                  </a:lnTo>
                  <a:lnTo>
                    <a:pt x="95490" y="110211"/>
                  </a:lnTo>
                  <a:lnTo>
                    <a:pt x="92396" y="110869"/>
                  </a:lnTo>
                  <a:lnTo>
                    <a:pt x="83314" y="109717"/>
                  </a:lnTo>
                  <a:lnTo>
                    <a:pt x="66301" y="101732"/>
                  </a:lnTo>
                  <a:lnTo>
                    <a:pt x="62353" y="97455"/>
                  </a:lnTo>
                  <a:lnTo>
                    <a:pt x="57967" y="87057"/>
                  </a:lnTo>
                  <a:lnTo>
                    <a:pt x="55498" y="69304"/>
                  </a:lnTo>
                  <a:lnTo>
                    <a:pt x="58137" y="50638"/>
                  </a:lnTo>
                  <a:lnTo>
                    <a:pt x="63384" y="41791"/>
                  </a:lnTo>
                  <a:lnTo>
                    <a:pt x="90592" y="18032"/>
                  </a:lnTo>
                  <a:lnTo>
                    <a:pt x="113299" y="10909"/>
                  </a:lnTo>
                  <a:lnTo>
                    <a:pt x="142369" y="7700"/>
                  </a:lnTo>
                  <a:lnTo>
                    <a:pt x="172953" y="2253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475">
              <a:extLst>
                <a:ext uri="{FF2B5EF4-FFF2-40B4-BE49-F238E27FC236}">
                  <a16:creationId xmlns:a16="http://schemas.microsoft.com/office/drawing/2014/main" id="{8FF6B550-6DFD-EC08-ADA5-402AF5FE054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56103" y="6607869"/>
              <a:ext cx="290448" cy="102357"/>
            </a:xfrm>
            <a:custGeom>
              <a:avLst/>
              <a:gdLst/>
              <a:ahLst/>
              <a:cxnLst/>
              <a:rect l="0" t="0" r="0" b="0"/>
              <a:pathLst>
                <a:path w="290448" h="102357">
                  <a:moveTo>
                    <a:pt x="74547" y="15181"/>
                  </a:moveTo>
                  <a:lnTo>
                    <a:pt x="74547" y="15181"/>
                  </a:lnTo>
                  <a:lnTo>
                    <a:pt x="74547" y="11810"/>
                  </a:lnTo>
                  <a:lnTo>
                    <a:pt x="75252" y="10817"/>
                  </a:lnTo>
                  <a:lnTo>
                    <a:pt x="76428" y="10155"/>
                  </a:lnTo>
                  <a:lnTo>
                    <a:pt x="80014" y="9092"/>
                  </a:lnTo>
                  <a:lnTo>
                    <a:pt x="75653" y="8177"/>
                  </a:lnTo>
                  <a:lnTo>
                    <a:pt x="59205" y="0"/>
                  </a:lnTo>
                  <a:lnTo>
                    <a:pt x="53735" y="827"/>
                  </a:lnTo>
                  <a:lnTo>
                    <a:pt x="42014" y="7390"/>
                  </a:lnTo>
                  <a:lnTo>
                    <a:pt x="13467" y="37641"/>
                  </a:lnTo>
                  <a:lnTo>
                    <a:pt x="3925" y="50921"/>
                  </a:lnTo>
                  <a:lnTo>
                    <a:pt x="0" y="70534"/>
                  </a:lnTo>
                  <a:lnTo>
                    <a:pt x="963" y="80470"/>
                  </a:lnTo>
                  <a:lnTo>
                    <a:pt x="2207" y="84107"/>
                  </a:lnTo>
                  <a:lnTo>
                    <a:pt x="7353" y="90030"/>
                  </a:lnTo>
                  <a:lnTo>
                    <a:pt x="14344" y="94309"/>
                  </a:lnTo>
                  <a:lnTo>
                    <a:pt x="22155" y="96210"/>
                  </a:lnTo>
                  <a:lnTo>
                    <a:pt x="26214" y="95306"/>
                  </a:lnTo>
                  <a:lnTo>
                    <a:pt x="40985" y="85597"/>
                  </a:lnTo>
                  <a:lnTo>
                    <a:pt x="65421" y="61652"/>
                  </a:lnTo>
                  <a:lnTo>
                    <a:pt x="72235" y="51920"/>
                  </a:lnTo>
                  <a:lnTo>
                    <a:pt x="102193" y="26304"/>
                  </a:lnTo>
                  <a:lnTo>
                    <a:pt x="107530" y="23653"/>
                  </a:lnTo>
                  <a:lnTo>
                    <a:pt x="117665" y="21717"/>
                  </a:lnTo>
                  <a:lnTo>
                    <a:pt x="118405" y="25377"/>
                  </a:lnTo>
                  <a:lnTo>
                    <a:pt x="118962" y="54760"/>
                  </a:lnTo>
                  <a:lnTo>
                    <a:pt x="119696" y="78268"/>
                  </a:lnTo>
                  <a:lnTo>
                    <a:pt x="125085" y="102356"/>
                  </a:lnTo>
                  <a:lnTo>
                    <a:pt x="125173" y="102225"/>
                  </a:lnTo>
                  <a:lnTo>
                    <a:pt x="125269" y="100198"/>
                  </a:lnTo>
                  <a:lnTo>
                    <a:pt x="128695" y="91720"/>
                  </a:lnTo>
                  <a:lnTo>
                    <a:pt x="152481" y="64570"/>
                  </a:lnTo>
                  <a:lnTo>
                    <a:pt x="170714" y="46783"/>
                  </a:lnTo>
                  <a:lnTo>
                    <a:pt x="179398" y="41007"/>
                  </a:lnTo>
                  <a:lnTo>
                    <a:pt x="186439" y="32397"/>
                  </a:lnTo>
                  <a:lnTo>
                    <a:pt x="190834" y="29889"/>
                  </a:lnTo>
                  <a:lnTo>
                    <a:pt x="192994" y="31336"/>
                  </a:lnTo>
                  <a:lnTo>
                    <a:pt x="199404" y="43486"/>
                  </a:lnTo>
                  <a:lnTo>
                    <a:pt x="206010" y="64674"/>
                  </a:lnTo>
                  <a:lnTo>
                    <a:pt x="207875" y="94115"/>
                  </a:lnTo>
                  <a:lnTo>
                    <a:pt x="207887" y="93066"/>
                  </a:lnTo>
                  <a:lnTo>
                    <a:pt x="211265" y="88509"/>
                  </a:lnTo>
                  <a:lnTo>
                    <a:pt x="234835" y="59436"/>
                  </a:lnTo>
                  <a:lnTo>
                    <a:pt x="243858" y="51078"/>
                  </a:lnTo>
                  <a:lnTo>
                    <a:pt x="270584" y="33357"/>
                  </a:lnTo>
                  <a:lnTo>
                    <a:pt x="273677" y="32237"/>
                  </a:lnTo>
                  <a:lnTo>
                    <a:pt x="276445" y="32196"/>
                  </a:lnTo>
                  <a:lnTo>
                    <a:pt x="278995" y="32874"/>
                  </a:lnTo>
                  <a:lnTo>
                    <a:pt x="280696" y="34033"/>
                  </a:lnTo>
                  <a:lnTo>
                    <a:pt x="281830" y="35510"/>
                  </a:lnTo>
                  <a:lnTo>
                    <a:pt x="288924" y="57095"/>
                  </a:lnTo>
                  <a:lnTo>
                    <a:pt x="290447" y="78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476">
              <a:extLst>
                <a:ext uri="{FF2B5EF4-FFF2-40B4-BE49-F238E27FC236}">
                  <a16:creationId xmlns:a16="http://schemas.microsoft.com/office/drawing/2014/main" id="{7408CD7D-9BC7-86D3-A97C-86B642779DA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281313" y="6617116"/>
              <a:ext cx="195438" cy="125222"/>
            </a:xfrm>
            <a:custGeom>
              <a:avLst/>
              <a:gdLst/>
              <a:ahLst/>
              <a:cxnLst/>
              <a:rect l="0" t="0" r="0" b="0"/>
              <a:pathLst>
                <a:path w="195438" h="125222">
                  <a:moveTo>
                    <a:pt x="87487" y="31334"/>
                  </a:moveTo>
                  <a:lnTo>
                    <a:pt x="87487" y="31334"/>
                  </a:lnTo>
                  <a:lnTo>
                    <a:pt x="90858" y="27963"/>
                  </a:lnTo>
                  <a:lnTo>
                    <a:pt x="94394" y="26308"/>
                  </a:lnTo>
                  <a:lnTo>
                    <a:pt x="124626" y="18660"/>
                  </a:lnTo>
                  <a:lnTo>
                    <a:pt x="121931" y="18642"/>
                  </a:lnTo>
                  <a:lnTo>
                    <a:pt x="118553" y="14874"/>
                  </a:lnTo>
                  <a:lnTo>
                    <a:pt x="113994" y="9202"/>
                  </a:lnTo>
                  <a:lnTo>
                    <a:pt x="107264" y="4329"/>
                  </a:lnTo>
                  <a:lnTo>
                    <a:pt x="92171" y="990"/>
                  </a:lnTo>
                  <a:lnTo>
                    <a:pt x="74293" y="0"/>
                  </a:lnTo>
                  <a:lnTo>
                    <a:pt x="63749" y="3532"/>
                  </a:lnTo>
                  <a:lnTo>
                    <a:pt x="32411" y="29999"/>
                  </a:lnTo>
                  <a:lnTo>
                    <a:pt x="17468" y="45833"/>
                  </a:lnTo>
                  <a:lnTo>
                    <a:pt x="3355" y="76021"/>
                  </a:lnTo>
                  <a:lnTo>
                    <a:pt x="0" y="91533"/>
                  </a:lnTo>
                  <a:lnTo>
                    <a:pt x="2377" y="108438"/>
                  </a:lnTo>
                  <a:lnTo>
                    <a:pt x="10920" y="123480"/>
                  </a:lnTo>
                  <a:lnTo>
                    <a:pt x="15276" y="125221"/>
                  </a:lnTo>
                  <a:lnTo>
                    <a:pt x="20297" y="124969"/>
                  </a:lnTo>
                  <a:lnTo>
                    <a:pt x="25760" y="123391"/>
                  </a:lnTo>
                  <a:lnTo>
                    <a:pt x="35594" y="115992"/>
                  </a:lnTo>
                  <a:lnTo>
                    <a:pt x="57004" y="88631"/>
                  </a:lnTo>
                  <a:lnTo>
                    <a:pt x="79639" y="58748"/>
                  </a:lnTo>
                  <a:lnTo>
                    <a:pt x="82255" y="55960"/>
                  </a:lnTo>
                  <a:lnTo>
                    <a:pt x="83293" y="54102"/>
                  </a:lnTo>
                  <a:lnTo>
                    <a:pt x="83281" y="52862"/>
                  </a:lnTo>
                  <a:lnTo>
                    <a:pt x="82566" y="52037"/>
                  </a:lnTo>
                  <a:lnTo>
                    <a:pt x="82795" y="51485"/>
                  </a:lnTo>
                  <a:lnTo>
                    <a:pt x="84932" y="50873"/>
                  </a:lnTo>
                  <a:lnTo>
                    <a:pt x="85783" y="52121"/>
                  </a:lnTo>
                  <a:lnTo>
                    <a:pt x="86729" y="57271"/>
                  </a:lnTo>
                  <a:lnTo>
                    <a:pt x="88394" y="59914"/>
                  </a:lnTo>
                  <a:lnTo>
                    <a:pt x="101726" y="71412"/>
                  </a:lnTo>
                  <a:lnTo>
                    <a:pt x="110043" y="73841"/>
                  </a:lnTo>
                  <a:lnTo>
                    <a:pt x="138043" y="79187"/>
                  </a:lnTo>
                  <a:lnTo>
                    <a:pt x="164631" y="76372"/>
                  </a:lnTo>
                  <a:lnTo>
                    <a:pt x="179646" y="72587"/>
                  </a:lnTo>
                  <a:lnTo>
                    <a:pt x="189661" y="66997"/>
                  </a:lnTo>
                  <a:lnTo>
                    <a:pt x="191586" y="64282"/>
                  </a:lnTo>
                  <a:lnTo>
                    <a:pt x="195437" y="503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94">
            <a:extLst>
              <a:ext uri="{FF2B5EF4-FFF2-40B4-BE49-F238E27FC236}">
                <a16:creationId xmlns:a16="http://schemas.microsoft.com/office/drawing/2014/main" id="{2C215328-B459-47A1-C3D7-8C16269E91D1}"/>
              </a:ext>
            </a:extLst>
          </p:cNvPr>
          <p:cNvGrpSpPr/>
          <p:nvPr/>
        </p:nvGrpSpPr>
        <p:grpSpPr>
          <a:xfrm>
            <a:off x="4749800" y="6561828"/>
            <a:ext cx="533401" cy="289823"/>
            <a:chOff x="4749800" y="6561828"/>
            <a:chExt cx="533401" cy="289823"/>
          </a:xfrm>
        </p:grpSpPr>
        <p:sp>
          <p:nvSpPr>
            <p:cNvPr id="559" name="SMARTInkShape-477">
              <a:extLst>
                <a:ext uri="{FF2B5EF4-FFF2-40B4-BE49-F238E27FC236}">
                  <a16:creationId xmlns:a16="http://schemas.microsoft.com/office/drawing/2014/main" id="{8AF287B0-383D-754F-3D23-C94E74B0845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759239" y="6610666"/>
              <a:ext cx="34673" cy="240985"/>
            </a:xfrm>
            <a:custGeom>
              <a:avLst/>
              <a:gdLst/>
              <a:ahLst/>
              <a:cxnLst/>
              <a:rect l="0" t="0" r="0" b="0"/>
              <a:pathLst>
                <a:path w="34673" h="240985">
                  <a:moveTo>
                    <a:pt x="22311" y="6034"/>
                  </a:moveTo>
                  <a:lnTo>
                    <a:pt x="22311" y="6034"/>
                  </a:lnTo>
                  <a:lnTo>
                    <a:pt x="22311" y="9405"/>
                  </a:lnTo>
                  <a:lnTo>
                    <a:pt x="23016" y="9693"/>
                  </a:lnTo>
                  <a:lnTo>
                    <a:pt x="25682" y="8131"/>
                  </a:lnTo>
                  <a:lnTo>
                    <a:pt x="34672" y="0"/>
                  </a:lnTo>
                  <a:lnTo>
                    <a:pt x="26143" y="31694"/>
                  </a:lnTo>
                  <a:lnTo>
                    <a:pt x="17998" y="57591"/>
                  </a:lnTo>
                  <a:lnTo>
                    <a:pt x="9595" y="89151"/>
                  </a:lnTo>
                  <a:lnTo>
                    <a:pt x="5138" y="114152"/>
                  </a:lnTo>
                  <a:lnTo>
                    <a:pt x="3817" y="139434"/>
                  </a:lnTo>
                  <a:lnTo>
                    <a:pt x="0" y="169890"/>
                  </a:lnTo>
                  <a:lnTo>
                    <a:pt x="1197" y="199928"/>
                  </a:lnTo>
                  <a:lnTo>
                    <a:pt x="3261" y="2409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478">
              <a:extLst>
                <a:ext uri="{FF2B5EF4-FFF2-40B4-BE49-F238E27FC236}">
                  <a16:creationId xmlns:a16="http://schemas.microsoft.com/office/drawing/2014/main" id="{95B3130E-BC41-B5B6-3DFD-DC34C5A10AB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49800" y="6626577"/>
              <a:ext cx="107203" cy="64715"/>
            </a:xfrm>
            <a:custGeom>
              <a:avLst/>
              <a:gdLst/>
              <a:ahLst/>
              <a:cxnLst/>
              <a:rect l="0" t="0" r="0" b="0"/>
              <a:pathLst>
                <a:path w="107203" h="64715">
                  <a:moveTo>
                    <a:pt x="25400" y="40923"/>
                  </a:moveTo>
                  <a:lnTo>
                    <a:pt x="25400" y="40923"/>
                  </a:lnTo>
                  <a:lnTo>
                    <a:pt x="26105" y="30784"/>
                  </a:lnTo>
                  <a:lnTo>
                    <a:pt x="28771" y="23247"/>
                  </a:lnTo>
                  <a:lnTo>
                    <a:pt x="37609" y="11070"/>
                  </a:lnTo>
                  <a:lnTo>
                    <a:pt x="43292" y="6488"/>
                  </a:lnTo>
                  <a:lnTo>
                    <a:pt x="59430" y="176"/>
                  </a:lnTo>
                  <a:lnTo>
                    <a:pt x="68982" y="0"/>
                  </a:lnTo>
                  <a:lnTo>
                    <a:pt x="86612" y="5637"/>
                  </a:lnTo>
                  <a:lnTo>
                    <a:pt x="99433" y="14867"/>
                  </a:lnTo>
                  <a:lnTo>
                    <a:pt x="104165" y="20641"/>
                  </a:lnTo>
                  <a:lnTo>
                    <a:pt x="106268" y="26264"/>
                  </a:lnTo>
                  <a:lnTo>
                    <a:pt x="107202" y="33468"/>
                  </a:lnTo>
                  <a:lnTo>
                    <a:pt x="103855" y="41373"/>
                  </a:lnTo>
                  <a:lnTo>
                    <a:pt x="100986" y="45456"/>
                  </a:lnTo>
                  <a:lnTo>
                    <a:pt x="90273" y="51875"/>
                  </a:lnTo>
                  <a:lnTo>
                    <a:pt x="61694" y="63270"/>
                  </a:lnTo>
                  <a:lnTo>
                    <a:pt x="43915" y="64714"/>
                  </a:lnTo>
                  <a:lnTo>
                    <a:pt x="15737" y="59777"/>
                  </a:lnTo>
                  <a:lnTo>
                    <a:pt x="0" y="536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479">
              <a:extLst>
                <a:ext uri="{FF2B5EF4-FFF2-40B4-BE49-F238E27FC236}">
                  <a16:creationId xmlns:a16="http://schemas.microsoft.com/office/drawing/2014/main" id="{57E6A701-C26F-0E49-D63E-75A4EA0CFF5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864100" y="6639256"/>
              <a:ext cx="190501" cy="89966"/>
            </a:xfrm>
            <a:custGeom>
              <a:avLst/>
              <a:gdLst/>
              <a:ahLst/>
              <a:cxnLst/>
              <a:rect l="0" t="0" r="0" b="0"/>
              <a:pathLst>
                <a:path w="190501" h="89966">
                  <a:moveTo>
                    <a:pt x="0" y="21894"/>
                  </a:moveTo>
                  <a:lnTo>
                    <a:pt x="0" y="21894"/>
                  </a:lnTo>
                  <a:lnTo>
                    <a:pt x="14746" y="9030"/>
                  </a:lnTo>
                  <a:lnTo>
                    <a:pt x="29769" y="2795"/>
                  </a:lnTo>
                  <a:lnTo>
                    <a:pt x="42864" y="0"/>
                  </a:lnTo>
                  <a:lnTo>
                    <a:pt x="53387" y="1109"/>
                  </a:lnTo>
                  <a:lnTo>
                    <a:pt x="75300" y="11936"/>
                  </a:lnTo>
                  <a:lnTo>
                    <a:pt x="82385" y="16997"/>
                  </a:lnTo>
                  <a:lnTo>
                    <a:pt x="86004" y="23481"/>
                  </a:lnTo>
                  <a:lnTo>
                    <a:pt x="95553" y="51197"/>
                  </a:lnTo>
                  <a:lnTo>
                    <a:pt x="100406" y="75190"/>
                  </a:lnTo>
                  <a:lnTo>
                    <a:pt x="99393" y="79297"/>
                  </a:lnTo>
                  <a:lnTo>
                    <a:pt x="94504" y="85741"/>
                  </a:lnTo>
                  <a:lnTo>
                    <a:pt x="87627" y="89076"/>
                  </a:lnTo>
                  <a:lnTo>
                    <a:pt x="83818" y="89965"/>
                  </a:lnTo>
                  <a:lnTo>
                    <a:pt x="79868" y="89147"/>
                  </a:lnTo>
                  <a:lnTo>
                    <a:pt x="71715" y="84475"/>
                  </a:lnTo>
                  <a:lnTo>
                    <a:pt x="68977" y="80549"/>
                  </a:lnTo>
                  <a:lnTo>
                    <a:pt x="65934" y="70540"/>
                  </a:lnTo>
                  <a:lnTo>
                    <a:pt x="66464" y="60919"/>
                  </a:lnTo>
                  <a:lnTo>
                    <a:pt x="67593" y="56377"/>
                  </a:lnTo>
                  <a:lnTo>
                    <a:pt x="86513" y="31531"/>
                  </a:lnTo>
                  <a:lnTo>
                    <a:pt x="89425" y="28318"/>
                  </a:lnTo>
                  <a:lnTo>
                    <a:pt x="118036" y="18093"/>
                  </a:lnTo>
                  <a:lnTo>
                    <a:pt x="147416" y="11161"/>
                  </a:lnTo>
                  <a:lnTo>
                    <a:pt x="190500" y="91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480">
              <a:extLst>
                <a:ext uri="{FF2B5EF4-FFF2-40B4-BE49-F238E27FC236}">
                  <a16:creationId xmlns:a16="http://schemas.microsoft.com/office/drawing/2014/main" id="{A57C0E83-2CF3-0161-FCF0-4CB60AE688F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062586" y="6651782"/>
              <a:ext cx="57697" cy="98028"/>
            </a:xfrm>
            <a:custGeom>
              <a:avLst/>
              <a:gdLst/>
              <a:ahLst/>
              <a:cxnLst/>
              <a:rect l="0" t="0" r="0" b="0"/>
              <a:pathLst>
                <a:path w="57697" h="98028">
                  <a:moveTo>
                    <a:pt x="49164" y="15718"/>
                  </a:moveTo>
                  <a:lnTo>
                    <a:pt x="49164" y="15718"/>
                  </a:lnTo>
                  <a:lnTo>
                    <a:pt x="54632" y="10250"/>
                  </a:lnTo>
                  <a:lnTo>
                    <a:pt x="55252" y="6258"/>
                  </a:lnTo>
                  <a:lnTo>
                    <a:pt x="53516" y="2576"/>
                  </a:lnTo>
                  <a:lnTo>
                    <a:pt x="52065" y="607"/>
                  </a:lnTo>
                  <a:lnTo>
                    <a:pt x="48981" y="0"/>
                  </a:lnTo>
                  <a:lnTo>
                    <a:pt x="39910" y="1206"/>
                  </a:lnTo>
                  <a:lnTo>
                    <a:pt x="30705" y="5976"/>
                  </a:lnTo>
                  <a:lnTo>
                    <a:pt x="17589" y="18475"/>
                  </a:lnTo>
                  <a:lnTo>
                    <a:pt x="9731" y="30349"/>
                  </a:lnTo>
                  <a:lnTo>
                    <a:pt x="0" y="59055"/>
                  </a:lnTo>
                  <a:lnTo>
                    <a:pt x="2220" y="74420"/>
                  </a:lnTo>
                  <a:lnTo>
                    <a:pt x="10717" y="89007"/>
                  </a:lnTo>
                  <a:lnTo>
                    <a:pt x="18200" y="94152"/>
                  </a:lnTo>
                  <a:lnTo>
                    <a:pt x="33615" y="97726"/>
                  </a:lnTo>
                  <a:lnTo>
                    <a:pt x="38256" y="98027"/>
                  </a:lnTo>
                  <a:lnTo>
                    <a:pt x="48205" y="94826"/>
                  </a:lnTo>
                  <a:lnTo>
                    <a:pt x="54147" y="89447"/>
                  </a:lnTo>
                  <a:lnTo>
                    <a:pt x="56720" y="86038"/>
                  </a:lnTo>
                  <a:lnTo>
                    <a:pt x="57696" y="74723"/>
                  </a:lnTo>
                  <a:lnTo>
                    <a:pt x="52573" y="51205"/>
                  </a:lnTo>
                  <a:lnTo>
                    <a:pt x="46916" y="43719"/>
                  </a:lnTo>
                  <a:lnTo>
                    <a:pt x="23764" y="220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481">
              <a:extLst>
                <a:ext uri="{FF2B5EF4-FFF2-40B4-BE49-F238E27FC236}">
                  <a16:creationId xmlns:a16="http://schemas.microsoft.com/office/drawing/2014/main" id="{8131DA82-BA96-5D22-DEDD-6B8D137DF90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57880" y="6561828"/>
              <a:ext cx="105879" cy="209653"/>
            </a:xfrm>
            <a:custGeom>
              <a:avLst/>
              <a:gdLst/>
              <a:ahLst/>
              <a:cxnLst/>
              <a:rect l="0" t="0" r="0" b="0"/>
              <a:pathLst>
                <a:path w="105879" h="209653">
                  <a:moveTo>
                    <a:pt x="74520" y="118372"/>
                  </a:moveTo>
                  <a:lnTo>
                    <a:pt x="74520" y="118372"/>
                  </a:lnTo>
                  <a:lnTo>
                    <a:pt x="80295" y="113302"/>
                  </a:lnTo>
                  <a:lnTo>
                    <a:pt x="89716" y="108247"/>
                  </a:lnTo>
                  <a:lnTo>
                    <a:pt x="99576" y="106180"/>
                  </a:lnTo>
                  <a:lnTo>
                    <a:pt x="105878" y="105702"/>
                  </a:lnTo>
                  <a:lnTo>
                    <a:pt x="79515" y="105674"/>
                  </a:lnTo>
                  <a:lnTo>
                    <a:pt x="60713" y="107084"/>
                  </a:lnTo>
                  <a:lnTo>
                    <a:pt x="38993" y="115811"/>
                  </a:lnTo>
                  <a:lnTo>
                    <a:pt x="22993" y="128040"/>
                  </a:lnTo>
                  <a:lnTo>
                    <a:pt x="10020" y="144755"/>
                  </a:lnTo>
                  <a:lnTo>
                    <a:pt x="2101" y="162408"/>
                  </a:lnTo>
                  <a:lnTo>
                    <a:pt x="0" y="172280"/>
                  </a:lnTo>
                  <a:lnTo>
                    <a:pt x="2188" y="189143"/>
                  </a:lnTo>
                  <a:lnTo>
                    <a:pt x="7330" y="197568"/>
                  </a:lnTo>
                  <a:lnTo>
                    <a:pt x="15024" y="203664"/>
                  </a:lnTo>
                  <a:lnTo>
                    <a:pt x="25500" y="208726"/>
                  </a:lnTo>
                  <a:lnTo>
                    <a:pt x="29845" y="209652"/>
                  </a:lnTo>
                  <a:lnTo>
                    <a:pt x="36556" y="208801"/>
                  </a:lnTo>
                  <a:lnTo>
                    <a:pt x="47670" y="204354"/>
                  </a:lnTo>
                  <a:lnTo>
                    <a:pt x="59901" y="195198"/>
                  </a:lnTo>
                  <a:lnTo>
                    <a:pt x="64495" y="189441"/>
                  </a:lnTo>
                  <a:lnTo>
                    <a:pt x="65719" y="186917"/>
                  </a:lnTo>
                  <a:lnTo>
                    <a:pt x="67686" y="161885"/>
                  </a:lnTo>
                  <a:lnTo>
                    <a:pt x="68732" y="133067"/>
                  </a:lnTo>
                  <a:lnTo>
                    <a:pt x="71477" y="110086"/>
                  </a:lnTo>
                  <a:lnTo>
                    <a:pt x="73619" y="80091"/>
                  </a:lnTo>
                  <a:lnTo>
                    <a:pt x="76001" y="58319"/>
                  </a:lnTo>
                  <a:lnTo>
                    <a:pt x="77545" y="27906"/>
                  </a:lnTo>
                  <a:lnTo>
                    <a:pt x="74697" y="0"/>
                  </a:lnTo>
                  <a:lnTo>
                    <a:pt x="75343" y="652"/>
                  </a:lnTo>
                  <a:lnTo>
                    <a:pt x="80870" y="104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482">
              <a:extLst>
                <a:ext uri="{FF2B5EF4-FFF2-40B4-BE49-F238E27FC236}">
                  <a16:creationId xmlns:a16="http://schemas.microsoft.com/office/drawing/2014/main" id="{6EF64300-8D30-A364-A82B-EEDAC8A9FF4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58061" y="6718300"/>
              <a:ext cx="25140" cy="1"/>
            </a:xfrm>
            <a:custGeom>
              <a:avLst/>
              <a:gdLst/>
              <a:ahLst/>
              <a:cxnLst/>
              <a:rect l="0" t="0" r="0" b="0"/>
              <a:pathLst>
                <a:path w="25140" h="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251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SMARTInkShape-Group95">
            <a:extLst>
              <a:ext uri="{FF2B5EF4-FFF2-40B4-BE49-F238E27FC236}">
                <a16:creationId xmlns:a16="http://schemas.microsoft.com/office/drawing/2014/main" id="{9928DCE0-BD0A-8D14-2484-D81FDEB3E30E}"/>
              </a:ext>
            </a:extLst>
          </p:cNvPr>
          <p:cNvGrpSpPr/>
          <p:nvPr/>
        </p:nvGrpSpPr>
        <p:grpSpPr>
          <a:xfrm>
            <a:off x="5568950" y="6604339"/>
            <a:ext cx="866497" cy="247312"/>
            <a:chOff x="5568950" y="6604339"/>
            <a:chExt cx="866497" cy="247312"/>
          </a:xfrm>
        </p:grpSpPr>
        <p:sp>
          <p:nvSpPr>
            <p:cNvPr id="566" name="SMARTInkShape-483">
              <a:extLst>
                <a:ext uri="{FF2B5EF4-FFF2-40B4-BE49-F238E27FC236}">
                  <a16:creationId xmlns:a16="http://schemas.microsoft.com/office/drawing/2014/main" id="{32EAEED9-E508-2E52-ED20-EF0680D453E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88031" y="6636112"/>
              <a:ext cx="31697" cy="215539"/>
            </a:xfrm>
            <a:custGeom>
              <a:avLst/>
              <a:gdLst/>
              <a:ahLst/>
              <a:cxnLst/>
              <a:rect l="0" t="0" r="0" b="0"/>
              <a:pathLst>
                <a:path w="31697" h="215539">
                  <a:moveTo>
                    <a:pt x="25369" y="18688"/>
                  </a:moveTo>
                  <a:lnTo>
                    <a:pt x="25369" y="18688"/>
                  </a:lnTo>
                  <a:lnTo>
                    <a:pt x="28740" y="15317"/>
                  </a:lnTo>
                  <a:lnTo>
                    <a:pt x="30395" y="11781"/>
                  </a:lnTo>
                  <a:lnTo>
                    <a:pt x="31696" y="0"/>
                  </a:lnTo>
                  <a:lnTo>
                    <a:pt x="28347" y="27460"/>
                  </a:lnTo>
                  <a:lnTo>
                    <a:pt x="20887" y="56717"/>
                  </a:lnTo>
                  <a:lnTo>
                    <a:pt x="14501" y="87061"/>
                  </a:lnTo>
                  <a:lnTo>
                    <a:pt x="9660" y="117017"/>
                  </a:lnTo>
                  <a:lnTo>
                    <a:pt x="2614" y="145042"/>
                  </a:lnTo>
                  <a:lnTo>
                    <a:pt x="493" y="170961"/>
                  </a:lnTo>
                  <a:lnTo>
                    <a:pt x="14" y="200388"/>
                  </a:lnTo>
                  <a:lnTo>
                    <a:pt x="0" y="203321"/>
                  </a:lnTo>
                  <a:lnTo>
                    <a:pt x="6319" y="215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484">
              <a:extLst>
                <a:ext uri="{FF2B5EF4-FFF2-40B4-BE49-F238E27FC236}">
                  <a16:creationId xmlns:a16="http://schemas.microsoft.com/office/drawing/2014/main" id="{2F1DAFB4-0029-B8A1-7B6E-A51A283F96F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68950" y="6623435"/>
              <a:ext cx="129689" cy="74431"/>
            </a:xfrm>
            <a:custGeom>
              <a:avLst/>
              <a:gdLst/>
              <a:ahLst/>
              <a:cxnLst/>
              <a:rect l="0" t="0" r="0" b="0"/>
              <a:pathLst>
                <a:path w="129689" h="74431">
                  <a:moveTo>
                    <a:pt x="31750" y="56765"/>
                  </a:moveTo>
                  <a:lnTo>
                    <a:pt x="31750" y="56765"/>
                  </a:lnTo>
                  <a:lnTo>
                    <a:pt x="31750" y="50024"/>
                  </a:lnTo>
                  <a:lnTo>
                    <a:pt x="33632" y="44832"/>
                  </a:lnTo>
                  <a:lnTo>
                    <a:pt x="46676" y="18359"/>
                  </a:lnTo>
                  <a:lnTo>
                    <a:pt x="56321" y="10734"/>
                  </a:lnTo>
                  <a:lnTo>
                    <a:pt x="68115" y="4007"/>
                  </a:lnTo>
                  <a:lnTo>
                    <a:pt x="89105" y="482"/>
                  </a:lnTo>
                  <a:lnTo>
                    <a:pt x="98634" y="0"/>
                  </a:lnTo>
                  <a:lnTo>
                    <a:pt x="115303" y="6471"/>
                  </a:lnTo>
                  <a:lnTo>
                    <a:pt x="121801" y="11599"/>
                  </a:lnTo>
                  <a:lnTo>
                    <a:pt x="129344" y="24011"/>
                  </a:lnTo>
                  <a:lnTo>
                    <a:pt x="129688" y="33742"/>
                  </a:lnTo>
                  <a:lnTo>
                    <a:pt x="126784" y="44415"/>
                  </a:lnTo>
                  <a:lnTo>
                    <a:pt x="120790" y="53864"/>
                  </a:lnTo>
                  <a:lnTo>
                    <a:pt x="111540" y="60885"/>
                  </a:lnTo>
                  <a:lnTo>
                    <a:pt x="88354" y="71141"/>
                  </a:lnTo>
                  <a:lnTo>
                    <a:pt x="62947" y="74430"/>
                  </a:lnTo>
                  <a:lnTo>
                    <a:pt x="33076" y="72034"/>
                  </a:lnTo>
                  <a:lnTo>
                    <a:pt x="11995" y="66855"/>
                  </a:lnTo>
                  <a:lnTo>
                    <a:pt x="0" y="567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485">
              <a:extLst>
                <a:ext uri="{FF2B5EF4-FFF2-40B4-BE49-F238E27FC236}">
                  <a16:creationId xmlns:a16="http://schemas.microsoft.com/office/drawing/2014/main" id="{761F7890-6973-BDE6-490D-8780BB3B3BF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15000" y="6616700"/>
              <a:ext cx="171451" cy="100722"/>
            </a:xfrm>
            <a:custGeom>
              <a:avLst/>
              <a:gdLst/>
              <a:ahLst/>
              <a:cxnLst/>
              <a:rect l="0" t="0" r="0" b="0"/>
              <a:pathLst>
                <a:path w="171451" h="100722">
                  <a:moveTo>
                    <a:pt x="0" y="25400"/>
                  </a:moveTo>
                  <a:lnTo>
                    <a:pt x="0" y="25400"/>
                  </a:lnTo>
                  <a:lnTo>
                    <a:pt x="0" y="19932"/>
                  </a:lnTo>
                  <a:lnTo>
                    <a:pt x="27424" y="8976"/>
                  </a:lnTo>
                  <a:lnTo>
                    <a:pt x="56567" y="6580"/>
                  </a:lnTo>
                  <a:lnTo>
                    <a:pt x="63476" y="6452"/>
                  </a:lnTo>
                  <a:lnTo>
                    <a:pt x="70780" y="10159"/>
                  </a:lnTo>
                  <a:lnTo>
                    <a:pt x="74703" y="13122"/>
                  </a:lnTo>
                  <a:lnTo>
                    <a:pt x="80944" y="23941"/>
                  </a:lnTo>
                  <a:lnTo>
                    <a:pt x="86544" y="45900"/>
                  </a:lnTo>
                  <a:lnTo>
                    <a:pt x="88435" y="75232"/>
                  </a:lnTo>
                  <a:lnTo>
                    <a:pt x="84930" y="86589"/>
                  </a:lnTo>
                  <a:lnTo>
                    <a:pt x="82021" y="91592"/>
                  </a:lnTo>
                  <a:lnTo>
                    <a:pt x="78670" y="94928"/>
                  </a:lnTo>
                  <a:lnTo>
                    <a:pt x="71182" y="98634"/>
                  </a:lnTo>
                  <a:lnTo>
                    <a:pt x="59034" y="100721"/>
                  </a:lnTo>
                  <a:lnTo>
                    <a:pt x="50698" y="97447"/>
                  </a:lnTo>
                  <a:lnTo>
                    <a:pt x="46498" y="94598"/>
                  </a:lnTo>
                  <a:lnTo>
                    <a:pt x="44405" y="91287"/>
                  </a:lnTo>
                  <a:lnTo>
                    <a:pt x="43714" y="87669"/>
                  </a:lnTo>
                  <a:lnTo>
                    <a:pt x="44305" y="68352"/>
                  </a:lnTo>
                  <a:lnTo>
                    <a:pt x="46470" y="63207"/>
                  </a:lnTo>
                  <a:lnTo>
                    <a:pt x="72987" y="31857"/>
                  </a:lnTo>
                  <a:lnTo>
                    <a:pt x="84650" y="24037"/>
                  </a:lnTo>
                  <a:lnTo>
                    <a:pt x="115133" y="13267"/>
                  </a:lnTo>
                  <a:lnTo>
                    <a:pt x="142945" y="655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486">
              <a:extLst>
                <a:ext uri="{FF2B5EF4-FFF2-40B4-BE49-F238E27FC236}">
                  <a16:creationId xmlns:a16="http://schemas.microsoft.com/office/drawing/2014/main" id="{5E9D60A9-9A0C-A18F-8A22-D98C0867DA4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11149" y="6632318"/>
              <a:ext cx="70291" cy="101588"/>
            </a:xfrm>
            <a:custGeom>
              <a:avLst/>
              <a:gdLst/>
              <a:ahLst/>
              <a:cxnLst/>
              <a:rect l="0" t="0" r="0" b="0"/>
              <a:pathLst>
                <a:path w="70291" h="101588">
                  <a:moveTo>
                    <a:pt x="64201" y="16132"/>
                  </a:moveTo>
                  <a:lnTo>
                    <a:pt x="64201" y="16132"/>
                  </a:lnTo>
                  <a:lnTo>
                    <a:pt x="67572" y="12761"/>
                  </a:lnTo>
                  <a:lnTo>
                    <a:pt x="69227" y="9225"/>
                  </a:lnTo>
                  <a:lnTo>
                    <a:pt x="70290" y="4576"/>
                  </a:lnTo>
                  <a:lnTo>
                    <a:pt x="67102" y="400"/>
                  </a:lnTo>
                  <a:lnTo>
                    <a:pt x="64019" y="0"/>
                  </a:lnTo>
                  <a:lnTo>
                    <a:pt x="50271" y="2807"/>
                  </a:lnTo>
                  <a:lnTo>
                    <a:pt x="36947" y="8813"/>
                  </a:lnTo>
                  <a:lnTo>
                    <a:pt x="15553" y="27145"/>
                  </a:lnTo>
                  <a:lnTo>
                    <a:pt x="2828" y="46285"/>
                  </a:lnTo>
                  <a:lnTo>
                    <a:pt x="0" y="63635"/>
                  </a:lnTo>
                  <a:lnTo>
                    <a:pt x="1801" y="80989"/>
                  </a:lnTo>
                  <a:lnTo>
                    <a:pt x="7304" y="93406"/>
                  </a:lnTo>
                  <a:lnTo>
                    <a:pt x="11453" y="97281"/>
                  </a:lnTo>
                  <a:lnTo>
                    <a:pt x="21707" y="101587"/>
                  </a:lnTo>
                  <a:lnTo>
                    <a:pt x="35202" y="99738"/>
                  </a:lnTo>
                  <a:lnTo>
                    <a:pt x="48490" y="94213"/>
                  </a:lnTo>
                  <a:lnTo>
                    <a:pt x="56748" y="87052"/>
                  </a:lnTo>
                  <a:lnTo>
                    <a:pt x="60888" y="77286"/>
                  </a:lnTo>
                  <a:lnTo>
                    <a:pt x="61993" y="71718"/>
                  </a:lnTo>
                  <a:lnTo>
                    <a:pt x="59456" y="59887"/>
                  </a:lnTo>
                  <a:lnTo>
                    <a:pt x="53857" y="43208"/>
                  </a:lnTo>
                  <a:lnTo>
                    <a:pt x="53073" y="38416"/>
                  </a:lnTo>
                  <a:lnTo>
                    <a:pt x="48436" y="29329"/>
                  </a:lnTo>
                  <a:lnTo>
                    <a:pt x="32451" y="3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487">
              <a:extLst>
                <a:ext uri="{FF2B5EF4-FFF2-40B4-BE49-F238E27FC236}">
                  <a16:creationId xmlns:a16="http://schemas.microsoft.com/office/drawing/2014/main" id="{A8180664-532C-8F10-158D-D0BD0146A34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11859" y="6636089"/>
              <a:ext cx="115892" cy="100168"/>
            </a:xfrm>
            <a:custGeom>
              <a:avLst/>
              <a:gdLst/>
              <a:ahLst/>
              <a:cxnLst/>
              <a:rect l="0" t="0" r="0" b="0"/>
              <a:pathLst>
                <a:path w="115892" h="100168">
                  <a:moveTo>
                    <a:pt x="84141" y="12361"/>
                  </a:moveTo>
                  <a:lnTo>
                    <a:pt x="84141" y="12361"/>
                  </a:lnTo>
                  <a:lnTo>
                    <a:pt x="94973" y="2236"/>
                  </a:lnTo>
                  <a:lnTo>
                    <a:pt x="99067" y="805"/>
                  </a:lnTo>
                  <a:lnTo>
                    <a:pt x="99031" y="424"/>
                  </a:lnTo>
                  <a:lnTo>
                    <a:pt x="95227" y="0"/>
                  </a:lnTo>
                  <a:lnTo>
                    <a:pt x="81781" y="3132"/>
                  </a:lnTo>
                  <a:lnTo>
                    <a:pt x="52081" y="19447"/>
                  </a:lnTo>
                  <a:lnTo>
                    <a:pt x="24964" y="39975"/>
                  </a:lnTo>
                  <a:lnTo>
                    <a:pt x="8752" y="53312"/>
                  </a:lnTo>
                  <a:lnTo>
                    <a:pt x="1717" y="64428"/>
                  </a:lnTo>
                  <a:lnTo>
                    <a:pt x="0" y="76425"/>
                  </a:lnTo>
                  <a:lnTo>
                    <a:pt x="1589" y="87401"/>
                  </a:lnTo>
                  <a:lnTo>
                    <a:pt x="4648" y="94630"/>
                  </a:lnTo>
                  <a:lnTo>
                    <a:pt x="7862" y="96840"/>
                  </a:lnTo>
                  <a:lnTo>
                    <a:pt x="17078" y="99296"/>
                  </a:lnTo>
                  <a:lnTo>
                    <a:pt x="45311" y="100167"/>
                  </a:lnTo>
                  <a:lnTo>
                    <a:pt x="68324" y="95371"/>
                  </a:lnTo>
                  <a:lnTo>
                    <a:pt x="93220" y="81465"/>
                  </a:lnTo>
                  <a:lnTo>
                    <a:pt x="115891" y="695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488">
              <a:extLst>
                <a:ext uri="{FF2B5EF4-FFF2-40B4-BE49-F238E27FC236}">
                  <a16:creationId xmlns:a16="http://schemas.microsoft.com/office/drawing/2014/main" id="{CF98FABB-2C90-6A0D-8413-25D2CFF7198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14188" y="6649696"/>
              <a:ext cx="132639" cy="97426"/>
            </a:xfrm>
            <a:custGeom>
              <a:avLst/>
              <a:gdLst/>
              <a:ahLst/>
              <a:cxnLst/>
              <a:rect l="0" t="0" r="0" b="0"/>
              <a:pathLst>
                <a:path w="132639" h="97426">
                  <a:moveTo>
                    <a:pt x="38962" y="17804"/>
                  </a:moveTo>
                  <a:lnTo>
                    <a:pt x="38962" y="17804"/>
                  </a:lnTo>
                  <a:lnTo>
                    <a:pt x="35303" y="17804"/>
                  </a:lnTo>
                  <a:lnTo>
                    <a:pt x="36865" y="17804"/>
                  </a:lnTo>
                  <a:lnTo>
                    <a:pt x="56264" y="29737"/>
                  </a:lnTo>
                  <a:lnTo>
                    <a:pt x="79696" y="35449"/>
                  </a:lnTo>
                  <a:lnTo>
                    <a:pt x="108651" y="31264"/>
                  </a:lnTo>
                  <a:lnTo>
                    <a:pt x="128896" y="25104"/>
                  </a:lnTo>
                  <a:lnTo>
                    <a:pt x="130668" y="24082"/>
                  </a:lnTo>
                  <a:lnTo>
                    <a:pt x="131849" y="22694"/>
                  </a:lnTo>
                  <a:lnTo>
                    <a:pt x="132638" y="21064"/>
                  </a:lnTo>
                  <a:lnTo>
                    <a:pt x="132457" y="19272"/>
                  </a:lnTo>
                  <a:lnTo>
                    <a:pt x="130375" y="15399"/>
                  </a:lnTo>
                  <a:lnTo>
                    <a:pt x="125236" y="9252"/>
                  </a:lnTo>
                  <a:lnTo>
                    <a:pt x="109131" y="2962"/>
                  </a:lnTo>
                  <a:lnTo>
                    <a:pt x="89857" y="0"/>
                  </a:lnTo>
                  <a:lnTo>
                    <a:pt x="59312" y="4070"/>
                  </a:lnTo>
                  <a:lnTo>
                    <a:pt x="35192" y="11070"/>
                  </a:lnTo>
                  <a:lnTo>
                    <a:pt x="21058" y="20455"/>
                  </a:lnTo>
                  <a:lnTo>
                    <a:pt x="13367" y="29801"/>
                  </a:lnTo>
                  <a:lnTo>
                    <a:pt x="0" y="61012"/>
                  </a:lnTo>
                  <a:lnTo>
                    <a:pt x="8" y="74402"/>
                  </a:lnTo>
                  <a:lnTo>
                    <a:pt x="6127" y="85527"/>
                  </a:lnTo>
                  <a:lnTo>
                    <a:pt x="15196" y="93764"/>
                  </a:lnTo>
                  <a:lnTo>
                    <a:pt x="23931" y="97425"/>
                  </a:lnTo>
                  <a:lnTo>
                    <a:pt x="46894" y="96115"/>
                  </a:lnTo>
                  <a:lnTo>
                    <a:pt x="83412" y="813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489">
              <a:extLst>
                <a:ext uri="{FF2B5EF4-FFF2-40B4-BE49-F238E27FC236}">
                  <a16:creationId xmlns:a16="http://schemas.microsoft.com/office/drawing/2014/main" id="{B5FA6BC0-AF42-2E40-2D58-483083E1354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203950" y="6610752"/>
              <a:ext cx="126978" cy="132570"/>
            </a:xfrm>
            <a:custGeom>
              <a:avLst/>
              <a:gdLst/>
              <a:ahLst/>
              <a:cxnLst/>
              <a:rect l="0" t="0" r="0" b="0"/>
              <a:pathLst>
                <a:path w="126978" h="132570">
                  <a:moveTo>
                    <a:pt x="120650" y="12298"/>
                  </a:moveTo>
                  <a:lnTo>
                    <a:pt x="120650" y="12298"/>
                  </a:lnTo>
                  <a:lnTo>
                    <a:pt x="124022" y="12298"/>
                  </a:lnTo>
                  <a:lnTo>
                    <a:pt x="125014" y="11593"/>
                  </a:lnTo>
                  <a:lnTo>
                    <a:pt x="126118" y="8927"/>
                  </a:lnTo>
                  <a:lnTo>
                    <a:pt x="126922" y="6209"/>
                  </a:lnTo>
                  <a:lnTo>
                    <a:pt x="126977" y="2654"/>
                  </a:lnTo>
                  <a:lnTo>
                    <a:pt x="125574" y="1636"/>
                  </a:lnTo>
                  <a:lnTo>
                    <a:pt x="115064" y="0"/>
                  </a:lnTo>
                  <a:lnTo>
                    <a:pt x="108995" y="482"/>
                  </a:lnTo>
                  <a:lnTo>
                    <a:pt x="95089" y="4721"/>
                  </a:lnTo>
                  <a:lnTo>
                    <a:pt x="85168" y="11150"/>
                  </a:lnTo>
                  <a:lnTo>
                    <a:pt x="77598" y="17902"/>
                  </a:lnTo>
                  <a:lnTo>
                    <a:pt x="73294" y="25607"/>
                  </a:lnTo>
                  <a:lnTo>
                    <a:pt x="70530" y="38681"/>
                  </a:lnTo>
                  <a:lnTo>
                    <a:pt x="73915" y="45425"/>
                  </a:lnTo>
                  <a:lnTo>
                    <a:pt x="87893" y="61032"/>
                  </a:lnTo>
                  <a:lnTo>
                    <a:pt x="118524" y="83598"/>
                  </a:lnTo>
                  <a:lnTo>
                    <a:pt x="123233" y="90554"/>
                  </a:lnTo>
                  <a:lnTo>
                    <a:pt x="125325" y="95997"/>
                  </a:lnTo>
                  <a:lnTo>
                    <a:pt x="124473" y="99142"/>
                  </a:lnTo>
                  <a:lnTo>
                    <a:pt x="119762" y="106398"/>
                  </a:lnTo>
                  <a:lnTo>
                    <a:pt x="109201" y="112446"/>
                  </a:lnTo>
                  <a:lnTo>
                    <a:pt x="83682" y="124290"/>
                  </a:lnTo>
                  <a:lnTo>
                    <a:pt x="52696" y="131029"/>
                  </a:lnTo>
                  <a:lnTo>
                    <a:pt x="22403" y="132569"/>
                  </a:lnTo>
                  <a:lnTo>
                    <a:pt x="0" y="1265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490">
              <a:extLst>
                <a:ext uri="{FF2B5EF4-FFF2-40B4-BE49-F238E27FC236}">
                  <a16:creationId xmlns:a16="http://schemas.microsoft.com/office/drawing/2014/main" id="{35270825-9D26-E62F-ECD2-D934FF47136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299200" y="6604339"/>
              <a:ext cx="136247" cy="151759"/>
            </a:xfrm>
            <a:custGeom>
              <a:avLst/>
              <a:gdLst/>
              <a:ahLst/>
              <a:cxnLst/>
              <a:rect l="0" t="0" r="0" b="0"/>
              <a:pathLst>
                <a:path w="136247" h="151759">
                  <a:moveTo>
                    <a:pt x="120650" y="12361"/>
                  </a:moveTo>
                  <a:lnTo>
                    <a:pt x="120650" y="12361"/>
                  </a:lnTo>
                  <a:lnTo>
                    <a:pt x="131482" y="2236"/>
                  </a:lnTo>
                  <a:lnTo>
                    <a:pt x="136246" y="424"/>
                  </a:lnTo>
                  <a:lnTo>
                    <a:pt x="135987" y="169"/>
                  </a:lnTo>
                  <a:lnTo>
                    <a:pt x="135107" y="0"/>
                  </a:lnTo>
                  <a:lnTo>
                    <a:pt x="103618" y="8529"/>
                  </a:lnTo>
                  <a:lnTo>
                    <a:pt x="75142" y="20645"/>
                  </a:lnTo>
                  <a:lnTo>
                    <a:pt x="53961" y="36026"/>
                  </a:lnTo>
                  <a:lnTo>
                    <a:pt x="48678" y="46162"/>
                  </a:lnTo>
                  <a:lnTo>
                    <a:pt x="47034" y="57016"/>
                  </a:lnTo>
                  <a:lnTo>
                    <a:pt x="48656" y="66545"/>
                  </a:lnTo>
                  <a:lnTo>
                    <a:pt x="53610" y="73602"/>
                  </a:lnTo>
                  <a:lnTo>
                    <a:pt x="83722" y="96988"/>
                  </a:lnTo>
                  <a:lnTo>
                    <a:pt x="96605" y="105487"/>
                  </a:lnTo>
                  <a:lnTo>
                    <a:pt x="99381" y="109725"/>
                  </a:lnTo>
                  <a:lnTo>
                    <a:pt x="98732" y="115841"/>
                  </a:lnTo>
                  <a:lnTo>
                    <a:pt x="95386" y="123263"/>
                  </a:lnTo>
                  <a:lnTo>
                    <a:pt x="89196" y="131265"/>
                  </a:lnTo>
                  <a:lnTo>
                    <a:pt x="77978" y="137645"/>
                  </a:lnTo>
                  <a:lnTo>
                    <a:pt x="48308" y="146885"/>
                  </a:lnTo>
                  <a:lnTo>
                    <a:pt x="28279" y="151039"/>
                  </a:lnTo>
                  <a:lnTo>
                    <a:pt x="15042" y="151758"/>
                  </a:lnTo>
                  <a:lnTo>
                    <a:pt x="0" y="145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491">
              <a:extLst>
                <a:ext uri="{FF2B5EF4-FFF2-40B4-BE49-F238E27FC236}">
                  <a16:creationId xmlns:a16="http://schemas.microsoft.com/office/drawing/2014/main" id="{DEEDB793-F09D-D104-B23A-1633BC79D83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427082" y="6718300"/>
              <a:ext cx="5469" cy="6351"/>
            </a:xfrm>
            <a:custGeom>
              <a:avLst/>
              <a:gdLst/>
              <a:ahLst/>
              <a:cxnLst/>
              <a:rect l="0" t="0" r="0" b="0"/>
              <a:pathLst>
                <a:path w="54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2"/>
                  </a:lnTo>
                  <a:lnTo>
                    <a:pt x="412" y="588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633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81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Section 9.1</vt:lpstr>
      <vt:lpstr>Random Samples</vt:lpstr>
      <vt:lpstr>Random Samples (cont.)</vt:lpstr>
      <vt:lpstr>Random Samples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249</cp:revision>
  <dcterms:created xsi:type="dcterms:W3CDTF">2013-04-26T14:43:13Z</dcterms:created>
  <dcterms:modified xsi:type="dcterms:W3CDTF">2023-09-11T13:51:31Z</dcterms:modified>
</cp:coreProperties>
</file>